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3.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256" r:id="rId2"/>
    <p:sldId id="257" r:id="rId3"/>
    <p:sldId id="258" r:id="rId4"/>
    <p:sldId id="276" r:id="rId5"/>
    <p:sldId id="265" r:id="rId6"/>
    <p:sldId id="267" r:id="rId7"/>
    <p:sldId id="268" r:id="rId8"/>
    <p:sldId id="283" r:id="rId9"/>
    <p:sldId id="270" r:id="rId10"/>
    <p:sldId id="259" r:id="rId11"/>
    <p:sldId id="271" r:id="rId12"/>
    <p:sldId id="273" r:id="rId13"/>
    <p:sldId id="274" r:id="rId14"/>
    <p:sldId id="275" r:id="rId15"/>
    <p:sldId id="278" r:id="rId16"/>
    <p:sldId id="269" r:id="rId17"/>
    <p:sldId id="294" r:id="rId18"/>
    <p:sldId id="260" r:id="rId19"/>
    <p:sldId id="279" r:id="rId20"/>
    <p:sldId id="280" r:id="rId21"/>
    <p:sldId id="266" r:id="rId22"/>
    <p:sldId id="300" r:id="rId23"/>
    <p:sldId id="282" r:id="rId24"/>
    <p:sldId id="264" r:id="rId25"/>
    <p:sldId id="284" r:id="rId26"/>
    <p:sldId id="285" r:id="rId27"/>
    <p:sldId id="286" r:id="rId28"/>
    <p:sldId id="289" r:id="rId29"/>
    <p:sldId id="281" r:id="rId30"/>
    <p:sldId id="291" r:id="rId31"/>
    <p:sldId id="292" r:id="rId32"/>
    <p:sldId id="262" r:id="rId33"/>
    <p:sldId id="293" r:id="rId34"/>
    <p:sldId id="296" r:id="rId35"/>
    <p:sldId id="297" r:id="rId36"/>
    <p:sldId id="299" r:id="rId37"/>
    <p:sldId id="272" r:id="rId38"/>
    <p:sldId id="288" r:id="rId39"/>
    <p:sldId id="301" r:id="rId40"/>
  </p:sldIdLst>
  <p:sldSz cx="12192000" cy="6858000"/>
  <p:notesSz cx="6858000" cy="9144000"/>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6E47"/>
    <a:srgbClr val="EA7165"/>
    <a:srgbClr val="72633E"/>
    <a:srgbClr val="5C9ED1"/>
    <a:srgbClr val="9DAF70"/>
    <a:srgbClr val="7DB1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72" autoAdjust="0"/>
    <p:restoredTop sz="94660"/>
  </p:normalViewPr>
  <p:slideViewPr>
    <p:cSldViewPr snapToGrid="0">
      <p:cViewPr varScale="1">
        <p:scale>
          <a:sx n="55" d="100"/>
          <a:sy n="55" d="100"/>
        </p:scale>
        <p:origin x="-918" y="-84"/>
      </p:cViewPr>
      <p:guideLst>
        <p:guide orient="horz" pos="2160"/>
        <p:guide pos="3840"/>
      </p:guideLst>
    </p:cSldViewPr>
  </p:slideViewPr>
  <p:notesTextViewPr>
    <p:cViewPr>
      <p:scale>
        <a:sx n="1" d="1"/>
        <a:sy n="1" d="1"/>
      </p:scale>
      <p:origin x="0" y="0"/>
    </p:cViewPr>
  </p:notesTextViewPr>
  <p:sorterViewPr>
    <p:cViewPr>
      <p:scale>
        <a:sx n="54" d="100"/>
        <a:sy n="54"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image" Target="../media/image19.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tx2"/>
            </a:solidFill>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AA5-4B9A-8858-9CAE3BC613CE}"/>
            </c:ext>
          </c:extLst>
        </c:ser>
        <c:ser>
          <c:idx val="1"/>
          <c:order val="1"/>
          <c:tx>
            <c:strRef>
              <c:f>Sheet1!$C$1</c:f>
              <c:strCache>
                <c:ptCount val="1"/>
                <c:pt idx="0">
                  <c:v>系列 2</c:v>
                </c:pt>
              </c:strCache>
            </c:strRef>
          </c:tx>
          <c:spPr>
            <a:solidFill>
              <a:schemeClr val="accent5"/>
            </a:solidFill>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AA5-4B9A-8858-9CAE3BC613CE}"/>
            </c:ext>
          </c:extLst>
        </c:ser>
        <c:ser>
          <c:idx val="2"/>
          <c:order val="2"/>
          <c:tx>
            <c:strRef>
              <c:f>Sheet1!$D$1</c:f>
              <c:strCache>
                <c:ptCount val="1"/>
                <c:pt idx="0">
                  <c:v>系列 3</c:v>
                </c:pt>
              </c:strCache>
            </c:strRef>
          </c:tx>
          <c:spPr>
            <a:solidFill>
              <a:schemeClr val="accent1"/>
            </a:solidFill>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AA5-4B9A-8858-9CAE3BC613CE}"/>
            </c:ext>
          </c:extLst>
        </c:ser>
        <c:dLbls>
          <c:showLegendKey val="0"/>
          <c:showVal val="0"/>
          <c:showCatName val="0"/>
          <c:showSerName val="0"/>
          <c:showPercent val="0"/>
          <c:showBubbleSize val="0"/>
        </c:dLbls>
        <c:gapWidth val="125"/>
        <c:overlap val="-25"/>
        <c:axId val="284244992"/>
        <c:axId val="73750720"/>
      </c:barChart>
      <c:catAx>
        <c:axId val="284244992"/>
        <c:scaling>
          <c:orientation val="minMax"/>
        </c:scaling>
        <c:delete val="0"/>
        <c:axPos val="b"/>
        <c:numFmt formatCode="General" sourceLinked="0"/>
        <c:majorTickMark val="none"/>
        <c:minorTickMark val="none"/>
        <c:tickLblPos val="nextTo"/>
        <c:txPr>
          <a:bodyPr rot="-60000000" spcFirstLastPara="0" vertOverflow="ellipsis" vert="horz" wrap="square" anchor="ctr" anchorCtr="1"/>
          <a:lstStyle/>
          <a:p>
            <a:pPr>
              <a:defRPr lang="zh-CN" sz="1400" b="0" i="0" u="none" strike="noStrike" kern="1200" baseline="0">
                <a:solidFill>
                  <a:schemeClr val="tx1">
                    <a:lumMod val="85000"/>
                    <a:lumOff val="15000"/>
                  </a:schemeClr>
                </a:solidFill>
                <a:latin typeface="微软雅黑" panose="020B0503020204020204" pitchFamily="34" charset="-122"/>
                <a:ea typeface="微软雅黑" panose="020B0503020204020204" pitchFamily="34" charset="-122"/>
                <a:cs typeface="+mn-cs"/>
              </a:defRPr>
            </a:pPr>
            <a:endParaRPr lang="zh-CN"/>
          </a:p>
        </c:txPr>
        <c:crossAx val="73750720"/>
        <c:crosses val="autoZero"/>
        <c:auto val="0"/>
        <c:lblAlgn val="ctr"/>
        <c:lblOffset val="100"/>
        <c:noMultiLvlLbl val="0"/>
      </c:catAx>
      <c:valAx>
        <c:axId val="73750720"/>
        <c:scaling>
          <c:orientation val="minMax"/>
        </c:scaling>
        <c:delete val="0"/>
        <c:axPos val="l"/>
        <c:majorGridlines/>
        <c:numFmt formatCode="General" sourceLinked="1"/>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tx1">
                    <a:lumMod val="85000"/>
                    <a:lumOff val="15000"/>
                  </a:schemeClr>
                </a:solidFill>
                <a:latin typeface="+mn-lt"/>
                <a:ea typeface="+mn-ea"/>
                <a:cs typeface="+mn-cs"/>
              </a:defRPr>
            </a:pPr>
            <a:endParaRPr lang="zh-CN"/>
          </a:p>
        </c:txPr>
        <c:crossAx val="284244992"/>
        <c:crosses val="autoZero"/>
        <c:crossBetween val="between"/>
      </c:valAx>
      <c:spPr>
        <a:ln>
          <a:noFill/>
        </a:ln>
      </c:spPr>
    </c:plotArea>
    <c:legend>
      <c:legendPos val="b"/>
      <c:overlay val="0"/>
      <c:txPr>
        <a:bodyPr rot="0" spcFirstLastPara="0" vertOverflow="ellipsis" vert="horz" wrap="square" anchor="ctr" anchorCtr="1"/>
        <a:lstStyle/>
        <a:p>
          <a:pPr>
            <a:defRPr lang="zh-CN" sz="1400" b="0" i="0" u="none" strike="noStrike" kern="1200" baseline="0">
              <a:solidFill>
                <a:schemeClr val="tx1">
                  <a:lumMod val="85000"/>
                  <a:lumOff val="1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txPr>
    <a:bodyPr/>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bg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c:spPr>
                </c15:leaderLines>
              </c:ext>
            </c:extLst>
          </c:dLbls>
          <c:cat>
            <c:strRef>
              <c:f>Sheet1!$A$2</c:f>
              <c:strCache>
                <c:ptCount val="1"/>
                <c:pt idx="0">
                  <c:v>类别 1</c:v>
                </c:pt>
              </c:strCache>
            </c:strRef>
          </c:cat>
          <c:val>
            <c:numRef>
              <c:f>Sheet1!$B$2</c:f>
              <c:numCache>
                <c:formatCode>0%</c:formatCode>
                <c:ptCount val="1"/>
                <c:pt idx="0">
                  <c:v>0.35</c:v>
                </c:pt>
              </c:numCache>
            </c:numRef>
          </c:val>
          <c:extLst>
            <c:ext xmlns:c16="http://schemas.microsoft.com/office/drawing/2014/chart" uri="{C3380CC4-5D6E-409C-BE32-E72D297353CC}">
              <c16:uniqueId val="{00000000-F8F0-4CF7-9F8B-4F6F2BE8B7E0}"/>
            </c:ext>
          </c:extLst>
        </c:ser>
        <c:ser>
          <c:idx val="1"/>
          <c:order val="1"/>
          <c:tx>
            <c:strRef>
              <c:f>Sheet1!$C$1</c:f>
              <c:strCache>
                <c:ptCount val="1"/>
                <c:pt idx="0">
                  <c:v>系列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bg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c:spPr>
                </c15:leaderLines>
              </c:ext>
            </c:extLst>
          </c:dLbls>
          <c:cat>
            <c:strRef>
              <c:f>Sheet1!$A$2</c:f>
              <c:strCache>
                <c:ptCount val="1"/>
                <c:pt idx="0">
                  <c:v>类别 1</c:v>
                </c:pt>
              </c:strCache>
            </c:strRef>
          </c:cat>
          <c:val>
            <c:numRef>
              <c:f>Sheet1!$C$2</c:f>
              <c:numCache>
                <c:formatCode>0%</c:formatCode>
                <c:ptCount val="1"/>
                <c:pt idx="0">
                  <c:v>0.750000000000001</c:v>
                </c:pt>
              </c:numCache>
            </c:numRef>
          </c:val>
          <c:extLst>
            <c:ext xmlns:c16="http://schemas.microsoft.com/office/drawing/2014/chart" uri="{C3380CC4-5D6E-409C-BE32-E72D297353CC}">
              <c16:uniqueId val="{00000001-F8F0-4CF7-9F8B-4F6F2BE8B7E0}"/>
            </c:ext>
          </c:extLst>
        </c:ser>
        <c:ser>
          <c:idx val="2"/>
          <c:order val="2"/>
          <c:tx>
            <c:strRef>
              <c:f>Sheet1!$D$1</c:f>
              <c:strCache>
                <c:ptCount val="1"/>
                <c:pt idx="0">
                  <c:v>系列 3</c:v>
                </c:pt>
              </c:strCache>
            </c:strRef>
          </c:tx>
          <c:spPr>
            <a:solidFill>
              <a:srgbClr val="00B0F0"/>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3-F8F0-4CF7-9F8B-4F6F2BE8B7E0}"/>
              </c:ext>
            </c:extLst>
          </c:dPt>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bg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c:spPr>
                </c15:leaderLines>
              </c:ext>
            </c:extLst>
          </c:dLbls>
          <c:cat>
            <c:strRef>
              <c:f>Sheet1!$A$2</c:f>
              <c:strCache>
                <c:ptCount val="1"/>
                <c:pt idx="0">
                  <c:v>类别 1</c:v>
                </c:pt>
              </c:strCache>
            </c:strRef>
          </c:cat>
          <c:val>
            <c:numRef>
              <c:f>Sheet1!$D$2</c:f>
              <c:numCache>
                <c:formatCode>0%</c:formatCode>
                <c:ptCount val="1"/>
                <c:pt idx="0">
                  <c:v>0.60000000000000098</c:v>
                </c:pt>
              </c:numCache>
            </c:numRef>
          </c:val>
          <c:extLst>
            <c:ext xmlns:c16="http://schemas.microsoft.com/office/drawing/2014/chart" uri="{C3380CC4-5D6E-409C-BE32-E72D297353CC}">
              <c16:uniqueId val="{00000004-F8F0-4CF7-9F8B-4F6F2BE8B7E0}"/>
            </c:ext>
          </c:extLst>
        </c:ser>
        <c:ser>
          <c:idx val="3"/>
          <c:order val="3"/>
          <c:tx>
            <c:strRef>
              <c:f>Sheet1!$E$1</c:f>
              <c:strCache>
                <c:ptCount val="1"/>
                <c:pt idx="0">
                  <c:v>系列 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bg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c:spPr>
                </c15:leaderLines>
              </c:ext>
            </c:extLst>
          </c:dLbls>
          <c:cat>
            <c:strRef>
              <c:f>Sheet1!$A$2</c:f>
              <c:strCache>
                <c:ptCount val="1"/>
                <c:pt idx="0">
                  <c:v>类别 1</c:v>
                </c:pt>
              </c:strCache>
            </c:strRef>
          </c:cat>
          <c:val>
            <c:numRef>
              <c:f>Sheet1!$E$2</c:f>
              <c:numCache>
                <c:formatCode>0%</c:formatCode>
                <c:ptCount val="1"/>
                <c:pt idx="0">
                  <c:v>0.8</c:v>
                </c:pt>
              </c:numCache>
            </c:numRef>
          </c:val>
          <c:extLst>
            <c:ext xmlns:c16="http://schemas.microsoft.com/office/drawing/2014/chart" uri="{C3380CC4-5D6E-409C-BE32-E72D297353CC}">
              <c16:uniqueId val="{00000005-F8F0-4CF7-9F8B-4F6F2BE8B7E0}"/>
            </c:ext>
          </c:extLst>
        </c:ser>
        <c:ser>
          <c:idx val="4"/>
          <c:order val="4"/>
          <c:tx>
            <c:strRef>
              <c:f>Sheet1!$F$1</c:f>
              <c:strCache>
                <c:ptCount val="1"/>
                <c:pt idx="0">
                  <c:v>系列 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bg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c:spPr>
                </c15:leaderLines>
              </c:ext>
            </c:extLst>
          </c:dLbls>
          <c:cat>
            <c:strRef>
              <c:f>Sheet1!$A$2</c:f>
              <c:strCache>
                <c:ptCount val="1"/>
                <c:pt idx="0">
                  <c:v>类别 1</c:v>
                </c:pt>
              </c:strCache>
            </c:strRef>
          </c:cat>
          <c:val>
            <c:numRef>
              <c:f>Sheet1!$F$2</c:f>
              <c:numCache>
                <c:formatCode>0%</c:formatCode>
                <c:ptCount val="1"/>
                <c:pt idx="0">
                  <c:v>0.60000000000000098</c:v>
                </c:pt>
              </c:numCache>
            </c:numRef>
          </c:val>
          <c:extLst>
            <c:ext xmlns:c16="http://schemas.microsoft.com/office/drawing/2014/chart" uri="{C3380CC4-5D6E-409C-BE32-E72D297353CC}">
              <c16:uniqueId val="{00000006-F8F0-4CF7-9F8B-4F6F2BE8B7E0}"/>
            </c:ext>
          </c:extLst>
        </c:ser>
        <c:dLbls>
          <c:showLegendKey val="0"/>
          <c:showVal val="0"/>
          <c:showCatName val="0"/>
          <c:showSerName val="0"/>
          <c:showPercent val="0"/>
          <c:showBubbleSize val="0"/>
        </c:dLbls>
        <c:gapWidth val="110"/>
        <c:overlap val="-50"/>
        <c:axId val="291920384"/>
        <c:axId val="101518720"/>
      </c:barChart>
      <c:catAx>
        <c:axId val="291920384"/>
        <c:scaling>
          <c:orientation val="minMax"/>
        </c:scaling>
        <c:delete val="1"/>
        <c:axPos val="l"/>
        <c:numFmt formatCode="General" sourceLinked="1"/>
        <c:majorTickMark val="none"/>
        <c:minorTickMark val="none"/>
        <c:tickLblPos val="none"/>
        <c:crossAx val="101518720"/>
        <c:crosses val="autoZero"/>
        <c:auto val="0"/>
        <c:lblAlgn val="ctr"/>
        <c:lblOffset val="100"/>
        <c:noMultiLvlLbl val="0"/>
      </c:catAx>
      <c:valAx>
        <c:axId val="101518720"/>
        <c:scaling>
          <c:orientation val="minMax"/>
        </c:scaling>
        <c:delete val="1"/>
        <c:axPos val="b"/>
        <c:numFmt formatCode="0%" sourceLinked="1"/>
        <c:majorTickMark val="none"/>
        <c:minorTickMark val="none"/>
        <c:tickLblPos val="none"/>
        <c:crossAx val="29192038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1"/>
      <c:txPr>
        <a:bodyPr rot="0" spcFirstLastPara="0" vertOverflow="ellipsis" vert="horz" wrap="square" anchor="ctr" anchorCtr="1"/>
        <a:lstStyle/>
        <a:p>
          <a:pPr>
            <a:defRPr lang="zh-CN" sz="1440" b="1"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barChart>
        <c:barDir val="col"/>
        <c:grouping val="clustered"/>
        <c:varyColors val="0"/>
        <c:ser>
          <c:idx val="0"/>
          <c:order val="0"/>
          <c:tx>
            <c:strRef>
              <c:f>Sheet1!$B$1</c:f>
              <c:strCache>
                <c:ptCount val="1"/>
                <c:pt idx="0">
                  <c:v>背景色块大小</c:v>
                </c:pt>
              </c:strCache>
            </c:strRef>
          </c:tx>
          <c:spPr>
            <a:blipFill>
              <a:blip xmlns:r="http://schemas.openxmlformats.org/officeDocument/2006/relationships" r:embed="rId1"/>
              <a:stretch>
                <a:fillRect/>
              </a:stretch>
            </a:blipFill>
          </c:spPr>
          <c:invertIfNegative val="0"/>
          <c:cat>
            <c:strRef>
              <c:f>Sheet1!$A$2:$A$5</c:f>
              <c:strCache>
                <c:ptCount val="4"/>
                <c:pt idx="0">
                  <c:v>标题一</c:v>
                </c:pt>
                <c:pt idx="1">
                  <c:v>标题二</c:v>
                </c:pt>
                <c:pt idx="2">
                  <c:v>标题三</c:v>
                </c:pt>
                <c:pt idx="3">
                  <c:v>标题四</c:v>
                </c:pt>
              </c:strCache>
            </c:strRef>
          </c:cat>
          <c:val>
            <c:numRef>
              <c:f>Sheet1!$B$2:$B$5</c:f>
              <c:numCache>
                <c:formatCode>General</c:formatCode>
                <c:ptCount val="4"/>
                <c:pt idx="0">
                  <c:v>100</c:v>
                </c:pt>
                <c:pt idx="1">
                  <c:v>100</c:v>
                </c:pt>
                <c:pt idx="2">
                  <c:v>100</c:v>
                </c:pt>
                <c:pt idx="3">
                  <c:v>100</c:v>
                </c:pt>
              </c:numCache>
            </c:numRef>
          </c:val>
          <c:extLst>
            <c:ext xmlns:c16="http://schemas.microsoft.com/office/drawing/2014/chart" uri="{C3380CC4-5D6E-409C-BE32-E72D297353CC}">
              <c16:uniqueId val="{00000000-F391-4ECB-BBD6-BCB5B2D39B0E}"/>
            </c:ext>
          </c:extLst>
        </c:ser>
        <c:ser>
          <c:idx val="1"/>
          <c:order val="1"/>
          <c:tx>
            <c:strRef>
              <c:f>Sheet1!$C$1</c:f>
              <c:strCache>
                <c:ptCount val="1"/>
                <c:pt idx="0">
                  <c:v>数据更改区</c:v>
                </c:pt>
              </c:strCache>
            </c:strRef>
          </c:tx>
          <c:spPr>
            <a:solidFill>
              <a:srgbClr val="00B0F0"/>
            </a:solidFill>
            <a:effectLst/>
          </c:spPr>
          <c:invertIfNegative val="0"/>
          <c:dPt>
            <c:idx val="0"/>
            <c:invertIfNegative val="0"/>
            <c:bubble3D val="0"/>
            <c:spPr>
              <a:solidFill>
                <a:schemeClr val="accent1"/>
              </a:solidFill>
              <a:effectLst/>
            </c:spPr>
            <c:extLst>
              <c:ext xmlns:c16="http://schemas.microsoft.com/office/drawing/2014/chart" uri="{C3380CC4-5D6E-409C-BE32-E72D297353CC}">
                <c16:uniqueId val="{00000002-F391-4ECB-BBD6-BCB5B2D39B0E}"/>
              </c:ext>
            </c:extLst>
          </c:dPt>
          <c:dPt>
            <c:idx val="1"/>
            <c:invertIfNegative val="0"/>
            <c:bubble3D val="0"/>
            <c:spPr>
              <a:solidFill>
                <a:schemeClr val="accent2"/>
              </a:solidFill>
              <a:effectLst/>
            </c:spPr>
            <c:extLst>
              <c:ext xmlns:c16="http://schemas.microsoft.com/office/drawing/2014/chart" uri="{C3380CC4-5D6E-409C-BE32-E72D297353CC}">
                <c16:uniqueId val="{00000004-F391-4ECB-BBD6-BCB5B2D39B0E}"/>
              </c:ext>
            </c:extLst>
          </c:dPt>
          <c:dPt>
            <c:idx val="2"/>
            <c:invertIfNegative val="0"/>
            <c:bubble3D val="0"/>
            <c:spPr>
              <a:solidFill>
                <a:schemeClr val="accent3"/>
              </a:solidFill>
              <a:effectLst/>
            </c:spPr>
            <c:extLst>
              <c:ext xmlns:c16="http://schemas.microsoft.com/office/drawing/2014/chart" uri="{C3380CC4-5D6E-409C-BE32-E72D297353CC}">
                <c16:uniqueId val="{00000006-F391-4ECB-BBD6-BCB5B2D39B0E}"/>
              </c:ext>
            </c:extLst>
          </c:dPt>
          <c:dPt>
            <c:idx val="3"/>
            <c:invertIfNegative val="0"/>
            <c:bubble3D val="0"/>
            <c:spPr>
              <a:solidFill>
                <a:schemeClr val="accent4"/>
              </a:solidFill>
              <a:effectLst/>
            </c:spPr>
            <c:extLst>
              <c:ext xmlns:c16="http://schemas.microsoft.com/office/drawing/2014/chart" uri="{C3380CC4-5D6E-409C-BE32-E72D297353CC}">
                <c16:uniqueId val="{00000008-F391-4ECB-BBD6-BCB5B2D39B0E}"/>
              </c:ext>
            </c:extLst>
          </c:dPt>
          <c:cat>
            <c:strRef>
              <c:f>Sheet1!$A$2:$A$5</c:f>
              <c:strCache>
                <c:ptCount val="4"/>
                <c:pt idx="0">
                  <c:v>标题一</c:v>
                </c:pt>
                <c:pt idx="1">
                  <c:v>标题二</c:v>
                </c:pt>
                <c:pt idx="2">
                  <c:v>标题三</c:v>
                </c:pt>
                <c:pt idx="3">
                  <c:v>标题四</c:v>
                </c:pt>
              </c:strCache>
            </c:strRef>
          </c:cat>
          <c:val>
            <c:numRef>
              <c:f>Sheet1!$C$2:$C$5</c:f>
              <c:numCache>
                <c:formatCode>General</c:formatCode>
                <c:ptCount val="4"/>
                <c:pt idx="0">
                  <c:v>24</c:v>
                </c:pt>
                <c:pt idx="1">
                  <c:v>89</c:v>
                </c:pt>
                <c:pt idx="2">
                  <c:v>40</c:v>
                </c:pt>
                <c:pt idx="3">
                  <c:v>68</c:v>
                </c:pt>
              </c:numCache>
            </c:numRef>
          </c:val>
          <c:extLst>
            <c:ext xmlns:c16="http://schemas.microsoft.com/office/drawing/2014/chart" uri="{C3380CC4-5D6E-409C-BE32-E72D297353CC}">
              <c16:uniqueId val="{00000009-F391-4ECB-BBD6-BCB5B2D39B0E}"/>
            </c:ext>
          </c:extLst>
        </c:ser>
        <c:dLbls>
          <c:showLegendKey val="0"/>
          <c:showVal val="0"/>
          <c:showCatName val="0"/>
          <c:showSerName val="0"/>
          <c:showPercent val="0"/>
          <c:showBubbleSize val="0"/>
        </c:dLbls>
        <c:gapWidth val="40"/>
        <c:overlap val="100"/>
        <c:axId val="357426176"/>
        <c:axId val="139422528"/>
      </c:barChart>
      <c:catAx>
        <c:axId val="357426176"/>
        <c:scaling>
          <c:orientation val="minMax"/>
        </c:scaling>
        <c:delete val="0"/>
        <c:axPos val="b"/>
        <c:numFmt formatCode="General" sourceLinked="0"/>
        <c:majorTickMark val="in"/>
        <c:minorTickMark val="none"/>
        <c:tickLblPos val="nextTo"/>
        <c:spPr>
          <a:noFill/>
          <a:ln w="25400" cap="flat" cmpd="sng" algn="ctr">
            <a:solidFill>
              <a:schemeClr val="bg1">
                <a:lumMod val="50000"/>
              </a:schemeClr>
            </a:solidFill>
            <a:prstDash val="solid"/>
            <a:round/>
          </a:ln>
          <a:effectLst/>
        </c:spPr>
        <c:txPr>
          <a:bodyPr rot="-60000000" spcFirstLastPara="0" vertOverflow="ellipsis" vert="horz" wrap="square" anchor="ctr" anchorCtr="1"/>
          <a:lstStyle/>
          <a:p>
            <a:pPr>
              <a:defRPr lang="zh-CN" sz="1200" b="0"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pPr>
            <a:endParaRPr lang="zh-CN"/>
          </a:p>
        </c:txPr>
        <c:crossAx val="139422528"/>
        <c:crosses val="autoZero"/>
        <c:auto val="0"/>
        <c:lblAlgn val="ctr"/>
        <c:lblOffset val="100"/>
        <c:noMultiLvlLbl val="0"/>
      </c:catAx>
      <c:valAx>
        <c:axId val="139422528"/>
        <c:scaling>
          <c:orientation val="minMax"/>
          <c:max val="120"/>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pPr>
            <a:endParaRPr lang="zh-CN"/>
          </a:p>
        </c:txPr>
        <c:crossAx val="357426176"/>
        <c:crosses val="autoZero"/>
        <c:crossBetween val="between"/>
      </c:valAx>
      <c:spPr>
        <a:noFill/>
        <a:ln w="25400">
          <a:noFill/>
        </a:ln>
      </c:spPr>
    </c:plotArea>
    <c:plotVisOnly val="1"/>
    <c:dispBlanksAs val="gap"/>
    <c:showDLblsOverMax val="0"/>
  </c:chart>
  <c:txPr>
    <a:bodyPr/>
    <a:lstStyle/>
    <a:p>
      <a:pPr>
        <a:defRPr lang="zh-CN" sz="1200">
          <a:solidFill>
            <a:schemeClr val="tx1">
              <a:lumMod val="50000"/>
              <a:lumOff val="50000"/>
            </a:schemeClr>
          </a:solidFill>
          <a:latin typeface="微软雅黑" panose="020B0503020204020204" pitchFamily="34" charset="-122"/>
          <a:ea typeface="微软雅黑" panose="020B0503020204020204" pitchFamily="34" charset="-122"/>
        </a:defRPr>
      </a:pPr>
      <a:endParaRPr lang="zh-CN"/>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E163BB-E66D-485D-8AE0-9A71FC950269}"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EED400-3D9F-4F63-9E1C-94441539CDA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14</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15</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16</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19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20</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23</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25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8A3554-0430-45DB-BDFE-3C446509E54A}" type="slidenum">
              <a:rPr lang="en-US" smtClean="0"/>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26</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27</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28</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29</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30</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38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7D73C6-6C2F-48CB-8888-B8D11C5DB613}" type="slidenum">
              <a:rPr lang="zh-CN" altLang="en-US" smtClean="0"/>
              <a:t>‹#›</a:t>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userDrawn="1"/>
        </p:nvSpPr>
        <p:spPr>
          <a:xfrm>
            <a:off x="0" y="618306"/>
            <a:ext cx="12192000" cy="6239694"/>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838200" y="182636"/>
            <a:ext cx="10515600" cy="366395"/>
          </a:xfrm>
        </p:spPr>
        <p:txBody>
          <a:bodyPr>
            <a:normAutofit/>
          </a:bodyPr>
          <a:lstStyle>
            <a:lvl1pPr algn="ctr">
              <a:defRPr sz="2400">
                <a:solidFill>
                  <a:srgbClr val="72633E"/>
                </a:solidFill>
              </a:defRPr>
            </a:lvl1pPr>
          </a:lstStyle>
          <a:p>
            <a:r>
              <a:rPr lang="zh-CN" altLang="en-US"/>
              <a:t>单击此处编辑母版标题样式</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4.xml"/><Relationship Id="rId7" Type="http://schemas.openxmlformats.org/officeDocument/2006/relationships/audio" Target="../media/media1.mp3"/><Relationship Id="rId2" Type="http://schemas.openxmlformats.org/officeDocument/2006/relationships/tags" Target="../tags/tag3.xml"/><Relationship Id="rId1" Type="http://schemas.openxmlformats.org/officeDocument/2006/relationships/tags" Target="../tags/tag2.xml"/><Relationship Id="rId6" Type="http://schemas.microsoft.com/office/2007/relationships/media" Target="../media/media1.mp3"/><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3"/>
          <p:cNvSpPr txBox="1">
            <a:spLocks noChangeArrowheads="1"/>
          </p:cNvSpPr>
          <p:nvPr>
            <p:custDataLst>
              <p:tags r:id="rId1"/>
            </p:custDataLst>
          </p:nvPr>
        </p:nvSpPr>
        <p:spPr bwMode="auto">
          <a:xfrm>
            <a:off x="3087173" y="2132439"/>
            <a:ext cx="8504288" cy="958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zh-CN" altLang="en-US" sz="6600">
                <a:solidFill>
                  <a:schemeClr val="tx2"/>
                </a:solidFill>
                <a:latin typeface="方正清刻本悦宋简体" panose="02000000000000000000" pitchFamily="2" charset="-122"/>
                <a:ea typeface="方正清刻本悦宋简体" panose="02000000000000000000" pitchFamily="2" charset="-122"/>
              </a:rPr>
              <a:t>简约中式唯美</a:t>
            </a:r>
            <a:r>
              <a:rPr lang="en-US" altLang="zh-CN" sz="6600">
                <a:solidFill>
                  <a:schemeClr val="tx2"/>
                </a:solidFill>
                <a:latin typeface="方正清刻本悦宋简体" panose="02000000000000000000" pitchFamily="2" charset="-122"/>
                <a:ea typeface="方正清刻本悦宋简体" panose="02000000000000000000" pitchFamily="2" charset="-122"/>
              </a:rPr>
              <a:t>PPT</a:t>
            </a:r>
            <a:endParaRPr lang="zh-CN" altLang="en-US" sz="6600">
              <a:solidFill>
                <a:schemeClr val="tx2"/>
              </a:solidFill>
              <a:latin typeface="方正清刻本悦宋简体" panose="02000000000000000000" pitchFamily="2" charset="-122"/>
              <a:ea typeface="方正清刻本悦宋简体" panose="02000000000000000000" pitchFamily="2" charset="-122"/>
            </a:endParaRPr>
          </a:p>
        </p:txBody>
      </p:sp>
      <p:sp>
        <p:nvSpPr>
          <p:cNvPr id="3" name="PA_矩形 4"/>
          <p:cNvSpPr txBox="1">
            <a:spLocks noChangeArrowheads="1"/>
          </p:cNvSpPr>
          <p:nvPr>
            <p:custDataLst>
              <p:tags r:id="rId2"/>
            </p:custDataLst>
          </p:nvPr>
        </p:nvSpPr>
        <p:spPr bwMode="auto">
          <a:xfrm>
            <a:off x="3208571" y="1600618"/>
            <a:ext cx="5723055" cy="5038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2400" b="0">
                <a:solidFill>
                  <a:schemeClr val="tx2"/>
                </a:solidFill>
                <a:latin typeface="+mn-ea"/>
                <a:ea typeface="+mn-ea"/>
              </a:rPr>
              <a:t>添加您的公司名称</a:t>
            </a:r>
            <a:endParaRPr lang="zh-CN" altLang="zh-CN" sz="2400" b="0">
              <a:solidFill>
                <a:schemeClr val="tx2"/>
              </a:solidFill>
              <a:latin typeface="+mn-ea"/>
              <a:ea typeface="+mn-ea"/>
            </a:endParaRPr>
          </a:p>
        </p:txBody>
      </p:sp>
      <p:sp>
        <p:nvSpPr>
          <p:cNvPr id="4" name="PA_文本框 7"/>
          <p:cNvSpPr>
            <a:spLocks noChangeArrowheads="1"/>
          </p:cNvSpPr>
          <p:nvPr>
            <p:custDataLst>
              <p:tags r:id="rId3"/>
            </p:custDataLst>
          </p:nvPr>
        </p:nvSpPr>
        <p:spPr bwMode="auto">
          <a:xfrm>
            <a:off x="3239127" y="3194952"/>
            <a:ext cx="7300428" cy="20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en-US" altLang="zh-CN" sz="1335">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NO PRACTICAL COMPLETE FRAMEWORK FOR DYNAMIC PPT TEMPLATE</a:t>
            </a:r>
            <a:endParaRPr lang="zh-CN" altLang="en-US" sz="1335">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2" name="PA_组合 16"/>
          <p:cNvGrpSpPr/>
          <p:nvPr>
            <p:custDataLst>
              <p:tags r:id="rId4"/>
            </p:custDataLst>
          </p:nvPr>
        </p:nvGrpSpPr>
        <p:grpSpPr>
          <a:xfrm>
            <a:off x="3210099" y="4498322"/>
            <a:ext cx="123029" cy="197744"/>
            <a:chOff x="4441" y="3144"/>
            <a:chExt cx="215" cy="345"/>
          </a:xfrm>
          <a:solidFill>
            <a:srgbClr val="7E6E47"/>
          </a:solidFill>
        </p:grpSpPr>
        <p:sp>
          <p:nvSpPr>
            <p:cNvPr id="13" name="Freeform 17"/>
            <p:cNvSpPr>
              <a:spLocks noEditPoints="1"/>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endParaRPr lang="zh-CN" altLang="en-US" sz="2400">
                <a:solidFill>
                  <a:schemeClr val="tx2"/>
                </a:solidFill>
                <a:latin typeface="微软雅黑 Light" panose="020B0502040204020203" pitchFamily="34" charset="-122"/>
                <a:ea typeface="微软雅黑 Light" panose="020B0502040204020203" pitchFamily="34" charset="-122"/>
              </a:endParaRPr>
            </a:p>
          </p:txBody>
        </p:sp>
        <p:sp>
          <p:nvSpPr>
            <p:cNvPr id="14" name="Freeform 18"/>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endParaRPr lang="zh-CN" altLang="en-US" sz="2400">
                <a:solidFill>
                  <a:schemeClr val="tx2"/>
                </a:solidFill>
                <a:latin typeface="微软雅黑 Light" panose="020B0502040204020203" pitchFamily="34" charset="-122"/>
                <a:ea typeface="微软雅黑 Light" panose="020B0502040204020203" pitchFamily="34" charset="-122"/>
              </a:endParaRPr>
            </a:p>
          </p:txBody>
        </p:sp>
      </p:grpSp>
      <p:sp>
        <p:nvSpPr>
          <p:cNvPr id="15" name="PA_文本框 20"/>
          <p:cNvSpPr txBox="1">
            <a:spLocks noChangeArrowheads="1"/>
          </p:cNvSpPr>
          <p:nvPr>
            <p:custDataLst>
              <p:tags r:id="rId5"/>
            </p:custDataLst>
          </p:nvPr>
        </p:nvSpPr>
        <p:spPr bwMode="auto">
          <a:xfrm>
            <a:off x="3415605" y="4462008"/>
            <a:ext cx="1550035" cy="33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0">
                <a:solidFill>
                  <a:schemeClr val="tx2"/>
                </a:solidFill>
                <a:latin typeface="微软雅黑 Light" panose="020B0502040204020203" pitchFamily="34" charset="-122"/>
                <a:ea typeface="微软雅黑 Light" panose="020B0502040204020203" pitchFamily="34" charset="-122"/>
              </a:rPr>
              <a:t>汇报人：</a:t>
            </a:r>
            <a:r>
              <a:rPr lang="en-US" altLang="zh-CN" sz="1600">
                <a:solidFill>
                  <a:schemeClr val="tx2"/>
                </a:solidFill>
                <a:latin typeface="微软雅黑 Light" panose="020B0502040204020203" pitchFamily="34" charset="-122"/>
                <a:ea typeface="微软雅黑 Light" panose="020B0502040204020203" pitchFamily="34" charset="-122"/>
              </a:rPr>
              <a:t>xiazaii</a:t>
            </a:r>
            <a:endParaRPr lang="zh-CN" altLang="en-US" sz="1600">
              <a:solidFill>
                <a:schemeClr val="tx2"/>
              </a:solidFill>
              <a:latin typeface="微软雅黑 Light" panose="020B0502040204020203" pitchFamily="34" charset="-122"/>
              <a:ea typeface="微软雅黑 Light" panose="020B0502040204020203" pitchFamily="34" charset="-122"/>
            </a:endParaRPr>
          </a:p>
        </p:txBody>
      </p:sp>
      <p:pic>
        <p:nvPicPr>
          <p:cNvPr id="16" name="PA_DirkLeupolz - Illuminate">
            <a:hlinkClick r:id="" action="ppaction://media"/>
          </p:cNvPr>
          <p:cNvPicPr>
            <a:picLocks noChangeAspect="1"/>
          </p:cNvPicPr>
          <p:nvPr>
            <a:audioFile r:link="rId7"/>
            <p:extLst>
              <p:ext uri="{DAA4B4D4-6D71-4841-9C94-3DE7FCFB9230}">
                <p14:media xmlns:p14="http://schemas.microsoft.com/office/powerpoint/2010/main" r:embed="rId6"/>
              </p:ext>
            </p:extLst>
          </p:nvPr>
        </p:nvPicPr>
        <p:blipFill>
          <a:blip r:embed="rId9"/>
          <a:stretch>
            <a:fillRect/>
          </a:stretch>
        </p:blipFill>
        <p:spPr>
          <a:xfrm>
            <a:off x="8040914" y="-1926772"/>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6"/>
                                        </p:tgtEl>
                                      </p:cBhvr>
                                    </p:cmd>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childTnLst>
                          </p:cTn>
                        </p:par>
                        <p:par>
                          <p:cTn id="18" fill="hold">
                            <p:stCondLst>
                              <p:cond delay="2299"/>
                            </p:stCondLst>
                            <p:childTnLst>
                              <p:par>
                                <p:cTn id="19" presetID="22" presetClass="entr" presetSubtype="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800"/>
                                        <p:tgtEl>
                                          <p:spTgt spid="4"/>
                                        </p:tgtEl>
                                      </p:cBhvr>
                                    </p:animEffect>
                                  </p:childTnLst>
                                </p:cTn>
                              </p:par>
                            </p:childTnLst>
                          </p:cTn>
                        </p:par>
                        <p:par>
                          <p:cTn id="22" fill="hold">
                            <p:stCondLst>
                              <p:cond delay="3299"/>
                            </p:stCondLst>
                            <p:childTnLst>
                              <p:par>
                                <p:cTn id="23" presetID="42"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40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repeatCount="indefinite" fill="hold" display="0">
                  <p:stCondLst>
                    <p:cond delay="indefinite"/>
                  </p:stCondLst>
                  <p:endCondLst>
                    <p:cond evt="onPrev" delay="0">
                      <p:tgtEl>
                        <p:sldTgt/>
                      </p:tgtEl>
                    </p:cond>
                    <p:cond evt="onStopAudio" delay="0">
                      <p:tgtEl>
                        <p:sldTgt/>
                      </p:tgtEl>
                    </p:cond>
                  </p:endCondLst>
                </p:cTn>
                <p:tgtEl>
                  <p:spTgt spid="16"/>
                </p:tgtEl>
              </p:cMediaNode>
            </p:audio>
          </p:childTnLst>
        </p:cTn>
      </p:par>
    </p:tnLst>
    <p:bldLst>
      <p:bldP spid="2" grpId="0"/>
      <p:bldP spid="3" grpId="0"/>
      <p:bldP spid="4" grpId="0"/>
      <p:bldP spid="15"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463715" y="2140012"/>
            <a:ext cx="2592288" cy="24678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流程图: 库存数据 2"/>
          <p:cNvSpPr/>
          <p:nvPr/>
        </p:nvSpPr>
        <p:spPr>
          <a:xfrm flipH="1">
            <a:off x="4149483" y="2140013"/>
            <a:ext cx="5833823" cy="2467889"/>
          </a:xfrm>
          <a:prstGeom prst="flowChartOnlineStorag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1"/>
              </a:solidFill>
            </a:endParaRPr>
          </a:p>
        </p:txBody>
      </p:sp>
      <p:sp>
        <p:nvSpPr>
          <p:cNvPr id="4" name="TextBox 9"/>
          <p:cNvSpPr txBox="1"/>
          <p:nvPr/>
        </p:nvSpPr>
        <p:spPr>
          <a:xfrm>
            <a:off x="2753815" y="2289190"/>
            <a:ext cx="2012089" cy="2062103"/>
          </a:xfrm>
          <a:prstGeom prst="rect">
            <a:avLst/>
          </a:prstGeom>
          <a:noFill/>
        </p:spPr>
        <p:txBody>
          <a:bodyPr wrap="none" rtlCol="0">
            <a:spAutoFit/>
          </a:bodyPr>
          <a:lstStyle/>
          <a:p>
            <a:r>
              <a:rPr lang="en-US" altLang="zh-CN" sz="12800" b="1">
                <a:solidFill>
                  <a:schemeClr val="bg1"/>
                </a:solidFill>
              </a:rPr>
              <a:t>02</a:t>
            </a:r>
            <a:endParaRPr lang="zh-CN" altLang="en-US" sz="12800" b="1">
              <a:solidFill>
                <a:schemeClr val="bg1"/>
              </a:solidFill>
            </a:endParaRPr>
          </a:p>
        </p:txBody>
      </p:sp>
      <p:cxnSp>
        <p:nvCxnSpPr>
          <p:cNvPr id="5" name="直接连接符 4"/>
          <p:cNvCxnSpPr/>
          <p:nvPr/>
        </p:nvCxnSpPr>
        <p:spPr>
          <a:xfrm>
            <a:off x="5485679" y="3133931"/>
            <a:ext cx="4017573"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6" name="TextBox 11"/>
          <p:cNvSpPr txBox="1"/>
          <p:nvPr/>
        </p:nvSpPr>
        <p:spPr>
          <a:xfrm>
            <a:off x="5470805" y="2557868"/>
            <a:ext cx="2329433" cy="488595"/>
          </a:xfrm>
          <a:prstGeom prst="rect">
            <a:avLst/>
          </a:prstGeom>
          <a:noFill/>
        </p:spPr>
        <p:txBody>
          <a:bodyPr wrap="square" rtlCol="0">
            <a:spAutoFit/>
          </a:bodyPr>
          <a:lstStyle/>
          <a:p>
            <a:pPr algn="just">
              <a:lnSpc>
                <a:spcPct val="125000"/>
              </a:lnSpc>
            </a:pPr>
            <a:r>
              <a:rPr lang="zh-CN" altLang="en-US" sz="2265" b="1">
                <a:solidFill>
                  <a:schemeClr val="tx2"/>
                </a:solidFill>
                <a:latin typeface="微软雅黑" panose="020B0503020204020204" pitchFamily="34" charset="-122"/>
                <a:ea typeface="微软雅黑" panose="020B0503020204020204" pitchFamily="34" charset="-122"/>
              </a:rPr>
              <a:t>点此输入标题</a:t>
            </a:r>
          </a:p>
        </p:txBody>
      </p:sp>
      <p:sp>
        <p:nvSpPr>
          <p:cNvPr id="7" name="TextBox 12"/>
          <p:cNvSpPr txBox="1"/>
          <p:nvPr/>
        </p:nvSpPr>
        <p:spPr>
          <a:xfrm>
            <a:off x="5470804" y="3285611"/>
            <a:ext cx="4224469" cy="810607"/>
          </a:xfrm>
          <a:prstGeom prst="rect">
            <a:avLst/>
          </a:prstGeom>
          <a:noFill/>
        </p:spPr>
        <p:txBody>
          <a:bodyPr wrap="square" rtlCol="0">
            <a:spAutoFit/>
          </a:bodyPr>
          <a:lstStyle/>
          <a:p>
            <a:pPr algn="just">
              <a:lnSpc>
                <a:spcPct val="125000"/>
              </a:lnSpc>
            </a:pPr>
            <a:r>
              <a:rPr lang="zh-CN" altLang="en-US" sz="1865">
                <a:solidFill>
                  <a:schemeClr val="tx2"/>
                </a:solidFill>
                <a:latin typeface="微软雅黑" panose="020B0503020204020204" pitchFamily="34" charset="-122"/>
                <a:ea typeface="微软雅黑" panose="020B0503020204020204" pitchFamily="34" charset="-122"/>
              </a:rPr>
              <a:t>点此输入文字点此输入文字点此此输</a:t>
            </a:r>
            <a:endParaRPr lang="en-US" altLang="zh-CN" sz="1865">
              <a:solidFill>
                <a:schemeClr val="tx2"/>
              </a:solidFill>
              <a:latin typeface="微软雅黑" panose="020B0503020204020204" pitchFamily="34" charset="-122"/>
              <a:ea typeface="微软雅黑" panose="020B0503020204020204" pitchFamily="34" charset="-122"/>
            </a:endParaRPr>
          </a:p>
          <a:p>
            <a:pPr algn="just">
              <a:lnSpc>
                <a:spcPct val="125000"/>
              </a:lnSpc>
            </a:pPr>
            <a:r>
              <a:rPr lang="zh-CN" altLang="en-US" sz="1865">
                <a:solidFill>
                  <a:schemeClr val="tx2"/>
                </a:solidFill>
                <a:latin typeface="微软雅黑" panose="020B0503020204020204" pitchFamily="34" charset="-122"/>
                <a:ea typeface="微软雅黑" panose="020B0503020204020204" pitchFamily="34" charset="-122"/>
              </a:rPr>
              <a:t>入文字点此输入文字</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22" presetClass="entr" presetSubtype="8" fill="hold" nodeType="withEffect">
                                  <p:stCondLst>
                                    <p:cond delay="25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3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anim calcmode="lin" valueType="num">
                                      <p:cBhvr>
                                        <p:cTn id="2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7"/>
                                        </p:tgtEl>
                                      </p:cBhvr>
                                    </p:animEffect>
                                  </p:childTnLst>
                                </p:cTn>
                              </p:par>
                              <p:par>
                                <p:cTn id="27" presetID="41" presetClass="entr" presetSubtype="0" fill="hold" grpId="0" nodeType="with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6"/>
                                        </p:tgtEl>
                                        <p:attrNameLst>
                                          <p:attrName>ppt_y</p:attrName>
                                        </p:attrNameLst>
                                      </p:cBhvr>
                                      <p:tavLst>
                                        <p:tav tm="0">
                                          <p:val>
                                            <p:strVal val="#ppt_y"/>
                                          </p:val>
                                        </p:tav>
                                        <p:tav tm="100000">
                                          <p:val>
                                            <p:strVal val="#ppt_y"/>
                                          </p:val>
                                        </p:tav>
                                      </p:tavLst>
                                    </p:anim>
                                    <p:anim calcmode="lin" valueType="num">
                                      <p:cBhvr>
                                        <p:cTn id="3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
          <p:cNvGrpSpPr/>
          <p:nvPr/>
        </p:nvGrpSpPr>
        <p:grpSpPr>
          <a:xfrm>
            <a:off x="2198221" y="1586658"/>
            <a:ext cx="7795560" cy="3916996"/>
            <a:chOff x="3650968" y="2196025"/>
            <a:chExt cx="4890106" cy="2457106"/>
          </a:xfrm>
          <a:scene3d>
            <a:camera prst="perspectiveRelaxedModerately">
              <a:rot lat="17390632" lon="0" rev="0"/>
            </a:camera>
            <a:lightRig rig="flat" dir="t">
              <a:rot lat="0" lon="0" rev="4200000"/>
            </a:lightRig>
          </a:scene3d>
        </p:grpSpPr>
        <p:grpSp>
          <p:nvGrpSpPr>
            <p:cNvPr id="14" name="组合 2"/>
            <p:cNvGrpSpPr/>
            <p:nvPr/>
          </p:nvGrpSpPr>
          <p:grpSpPr>
            <a:xfrm rot="16200000">
              <a:off x="4867468" y="979525"/>
              <a:ext cx="2457106" cy="4890106"/>
              <a:chOff x="1910354" y="1548938"/>
              <a:chExt cx="1697887" cy="3379127"/>
            </a:xfrm>
          </p:grpSpPr>
          <p:sp>
            <p:nvSpPr>
              <p:cNvPr id="16" name="圆角矩形 4"/>
              <p:cNvSpPr/>
              <p:nvPr/>
            </p:nvSpPr>
            <p:spPr>
              <a:xfrm>
                <a:off x="3577013" y="2171625"/>
                <a:ext cx="31228" cy="265898"/>
              </a:xfrm>
              <a:prstGeom prst="roundRect">
                <a:avLst>
                  <a:gd name="adj" fmla="val 50000"/>
                </a:avLst>
              </a:prstGeom>
              <a:solidFill>
                <a:schemeClr val="bg1">
                  <a:lumMod val="75000"/>
                  <a:alpha val="99000"/>
                </a:schemeClr>
              </a:solidFill>
              <a:ln>
                <a:noFill/>
              </a:ln>
              <a:sp3d extrusionH="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7" name="圆角矩形 5"/>
              <p:cNvSpPr/>
              <p:nvPr/>
            </p:nvSpPr>
            <p:spPr>
              <a:xfrm>
                <a:off x="1910364" y="2318762"/>
                <a:ext cx="23463" cy="219751"/>
              </a:xfrm>
              <a:prstGeom prst="roundRect">
                <a:avLst>
                  <a:gd name="adj" fmla="val 50000"/>
                </a:avLst>
              </a:prstGeom>
              <a:solidFill>
                <a:schemeClr val="bg1">
                  <a:lumMod val="75000"/>
                </a:schemeClr>
              </a:solidFill>
              <a:ln>
                <a:noFill/>
              </a:ln>
              <a:sp3d extrusionH="31750"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8" name="圆角矩形 6"/>
              <p:cNvSpPr/>
              <p:nvPr/>
            </p:nvSpPr>
            <p:spPr>
              <a:xfrm>
                <a:off x="1910354" y="2054578"/>
                <a:ext cx="23463" cy="219751"/>
              </a:xfrm>
              <a:prstGeom prst="roundRect">
                <a:avLst>
                  <a:gd name="adj" fmla="val 50000"/>
                </a:avLst>
              </a:prstGeom>
              <a:solidFill>
                <a:schemeClr val="bg1">
                  <a:lumMod val="75000"/>
                </a:schemeClr>
              </a:solidFill>
              <a:ln>
                <a:noFill/>
              </a:ln>
              <a:sp3d extrusionH="31750"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nvGrpSpPr>
              <p:cNvPr id="19" name="组合 7"/>
              <p:cNvGrpSpPr/>
              <p:nvPr/>
            </p:nvGrpSpPr>
            <p:grpSpPr>
              <a:xfrm>
                <a:off x="1958085" y="1548938"/>
                <a:ext cx="1617852" cy="3379127"/>
                <a:chOff x="1958085" y="1548938"/>
                <a:chExt cx="1617852" cy="3379127"/>
              </a:xfrm>
            </p:grpSpPr>
            <p:sp>
              <p:nvSpPr>
                <p:cNvPr id="24" name="圆角矩形 12"/>
                <p:cNvSpPr/>
                <p:nvPr/>
              </p:nvSpPr>
              <p:spPr>
                <a:xfrm>
                  <a:off x="1958085" y="1548938"/>
                  <a:ext cx="1617852" cy="3379127"/>
                </a:xfrm>
                <a:prstGeom prst="roundRect">
                  <a:avLst>
                    <a:gd name="adj" fmla="val 17218"/>
                  </a:avLst>
                </a:prstGeom>
                <a:gradFill>
                  <a:gsLst>
                    <a:gs pos="0">
                      <a:schemeClr val="bg1"/>
                    </a:gs>
                    <a:gs pos="100000">
                      <a:srgbClr val="E8E8E8"/>
                    </a:gs>
                  </a:gsLst>
                  <a:lin ang="5400000" scaled="1"/>
                </a:gradFill>
                <a:ln>
                  <a:noFill/>
                </a:ln>
                <a:effectLst>
                  <a:outerShdw blurRad="571500" dist="444500" dir="5400000" algn="t" rotWithShape="0">
                    <a:prstClr val="black">
                      <a:alpha val="13000"/>
                    </a:prstClr>
                  </a:outerShdw>
                </a:effectLst>
                <a:sp3d extrusionH="88900" prstMaterial="fla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5" name="圆角矩形 13"/>
                <p:cNvSpPr/>
                <p:nvPr/>
              </p:nvSpPr>
              <p:spPr>
                <a:xfrm>
                  <a:off x="1962728" y="1548938"/>
                  <a:ext cx="1608572" cy="3379127"/>
                </a:xfrm>
                <a:prstGeom prst="roundRect">
                  <a:avLst>
                    <a:gd name="adj" fmla="val 16021"/>
                  </a:avLst>
                </a:prstGeom>
                <a:solidFill>
                  <a:schemeClr val="bg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sp>
            <p:nvSpPr>
              <p:cNvPr id="20" name="矩形 8"/>
              <p:cNvSpPr/>
              <p:nvPr/>
            </p:nvSpPr>
            <p:spPr>
              <a:xfrm>
                <a:off x="2047874" y="1933575"/>
                <a:ext cx="1438275" cy="2609850"/>
              </a:xfrm>
              <a:prstGeom prst="rect">
                <a:avLst/>
              </a:prstGeom>
              <a:solidFill>
                <a:srgbClr val="F2F2F2"/>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1" name="圆角矩形 9"/>
              <p:cNvSpPr/>
              <p:nvPr/>
            </p:nvSpPr>
            <p:spPr>
              <a:xfrm>
                <a:off x="2575729" y="1717911"/>
                <a:ext cx="382562" cy="39991"/>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2" name="椭圆 10"/>
              <p:cNvSpPr/>
              <p:nvPr/>
            </p:nvSpPr>
            <p:spPr>
              <a:xfrm>
                <a:off x="3018677" y="1708183"/>
                <a:ext cx="57765" cy="577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3" name="椭圆 11"/>
              <p:cNvSpPr/>
              <p:nvPr/>
            </p:nvSpPr>
            <p:spPr>
              <a:xfrm>
                <a:off x="2648931" y="4620359"/>
                <a:ext cx="236160" cy="236160"/>
              </a:xfrm>
              <a:prstGeom prst="ellipse">
                <a:avLst/>
              </a:prstGeom>
              <a:solidFill>
                <a:srgbClr val="FAFAFA"/>
              </a:soli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pic>
          <p:nvPicPr>
            <p:cNvPr id="15"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3898" y="2353443"/>
              <a:ext cx="3824204" cy="2151114"/>
            </a:xfrm>
            <a:prstGeom prst="rect">
              <a:avLst/>
            </a:prstGeom>
            <a:ln w="6350">
              <a:solidFill>
                <a:schemeClr val="tx1">
                  <a:lumMod val="65000"/>
                  <a:lumOff val="35000"/>
                </a:schemeClr>
              </a:solidFill>
            </a:ln>
          </p:spPr>
        </p:pic>
      </p:grpSp>
      <p:grpSp>
        <p:nvGrpSpPr>
          <p:cNvPr id="28" name="组合 29"/>
          <p:cNvGrpSpPr/>
          <p:nvPr/>
        </p:nvGrpSpPr>
        <p:grpSpPr>
          <a:xfrm>
            <a:off x="915751" y="4873720"/>
            <a:ext cx="2374565" cy="1419665"/>
            <a:chOff x="2744012" y="4399037"/>
            <a:chExt cx="2375184" cy="1420035"/>
          </a:xfrm>
        </p:grpSpPr>
        <p:sp>
          <p:nvSpPr>
            <p:cNvPr id="29" name="文本框 30"/>
            <p:cNvSpPr txBox="1"/>
            <p:nvPr/>
          </p:nvSpPr>
          <p:spPr bwMode="auto">
            <a:xfrm>
              <a:off x="2915604" y="4884341"/>
              <a:ext cx="2203592" cy="934731"/>
            </a:xfrm>
            <a:prstGeom prst="rect">
              <a:avLst/>
            </a:prstGeom>
            <a:noFill/>
          </p:spPr>
          <p:txBody>
            <a:bodyPr wrap="square">
              <a:spAutoFit/>
            </a:bodyPr>
            <a:lstStyle/>
            <a:p>
              <a:pPr algn="just">
                <a:lnSpc>
                  <a:spcPct val="114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p>
          </p:txBody>
        </p:sp>
        <p:sp>
          <p:nvSpPr>
            <p:cNvPr id="30" name="文本框 31"/>
            <p:cNvSpPr txBox="1"/>
            <p:nvPr/>
          </p:nvSpPr>
          <p:spPr bwMode="auto">
            <a:xfrm>
              <a:off x="2744012" y="4399037"/>
              <a:ext cx="2349784" cy="420674"/>
            </a:xfrm>
            <a:prstGeom prst="rect">
              <a:avLst/>
            </a:prstGeom>
            <a:noFill/>
          </p:spPr>
          <p:txBody>
            <a:bodyPr wrap="square">
              <a:spAutoFit/>
            </a:bodyPr>
            <a:lstStyle/>
            <a:p>
              <a:pPr marL="285750" indent="-285750" algn="ctr">
                <a:defRPr/>
              </a:pPr>
              <a:r>
                <a:rPr lang="zh-CN" altLang="en-US" sz="2135" spc="100">
                  <a:solidFill>
                    <a:schemeClr val="accent1"/>
                  </a:solidFill>
                  <a:latin typeface="微软雅黑" panose="020B0503020204020204" pitchFamily="34" charset="-122"/>
                  <a:ea typeface="微软雅黑" panose="020B0503020204020204" pitchFamily="34" charset="-122"/>
                </a:rPr>
                <a:t>在此添加标题</a:t>
              </a:r>
            </a:p>
          </p:txBody>
        </p:sp>
      </p:grpSp>
      <p:grpSp>
        <p:nvGrpSpPr>
          <p:cNvPr id="31" name="组合 32"/>
          <p:cNvGrpSpPr/>
          <p:nvPr/>
        </p:nvGrpSpPr>
        <p:grpSpPr>
          <a:xfrm>
            <a:off x="3556662" y="4882689"/>
            <a:ext cx="2355378" cy="1383322"/>
            <a:chOff x="2744012" y="4408005"/>
            <a:chExt cx="2355992" cy="1383682"/>
          </a:xfrm>
        </p:grpSpPr>
        <p:sp>
          <p:nvSpPr>
            <p:cNvPr id="32" name="文本框 33"/>
            <p:cNvSpPr txBox="1"/>
            <p:nvPr/>
          </p:nvSpPr>
          <p:spPr bwMode="auto">
            <a:xfrm>
              <a:off x="2845612" y="4856957"/>
              <a:ext cx="2254392" cy="934730"/>
            </a:xfrm>
            <a:prstGeom prst="rect">
              <a:avLst/>
            </a:prstGeom>
            <a:noFill/>
          </p:spPr>
          <p:txBody>
            <a:bodyPr wrap="square">
              <a:spAutoFit/>
            </a:bodyPr>
            <a:lstStyle/>
            <a:p>
              <a:pPr algn="just">
                <a:lnSpc>
                  <a:spcPct val="114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p>
          </p:txBody>
        </p:sp>
        <p:sp>
          <p:nvSpPr>
            <p:cNvPr id="33" name="文本框 34"/>
            <p:cNvSpPr txBox="1"/>
            <p:nvPr/>
          </p:nvSpPr>
          <p:spPr bwMode="auto">
            <a:xfrm>
              <a:off x="2744012" y="4408005"/>
              <a:ext cx="2349784" cy="420673"/>
            </a:xfrm>
            <a:prstGeom prst="rect">
              <a:avLst/>
            </a:prstGeom>
            <a:noFill/>
          </p:spPr>
          <p:txBody>
            <a:bodyPr wrap="square">
              <a:spAutoFit/>
            </a:bodyPr>
            <a:lstStyle/>
            <a:p>
              <a:pPr marL="285750" indent="-285750" algn="ctr">
                <a:defRPr/>
              </a:pPr>
              <a:r>
                <a:rPr lang="zh-CN" altLang="en-US" sz="2135" spc="100">
                  <a:solidFill>
                    <a:schemeClr val="accent1"/>
                  </a:solidFill>
                  <a:latin typeface="微软雅黑" panose="020B0503020204020204" pitchFamily="34" charset="-122"/>
                  <a:ea typeface="微软雅黑" panose="020B0503020204020204" pitchFamily="34" charset="-122"/>
                </a:rPr>
                <a:t>在此添加标题</a:t>
              </a:r>
            </a:p>
          </p:txBody>
        </p:sp>
      </p:grpSp>
      <p:grpSp>
        <p:nvGrpSpPr>
          <p:cNvPr id="34" name="组合 35"/>
          <p:cNvGrpSpPr/>
          <p:nvPr/>
        </p:nvGrpSpPr>
        <p:grpSpPr>
          <a:xfrm>
            <a:off x="6229173" y="4882693"/>
            <a:ext cx="2349172" cy="1383323"/>
            <a:chOff x="2744012" y="4408005"/>
            <a:chExt cx="2349784" cy="1383683"/>
          </a:xfrm>
        </p:grpSpPr>
        <p:sp>
          <p:nvSpPr>
            <p:cNvPr id="35" name="文本框 36"/>
            <p:cNvSpPr txBox="1"/>
            <p:nvPr/>
          </p:nvSpPr>
          <p:spPr bwMode="auto">
            <a:xfrm>
              <a:off x="2845612" y="4856958"/>
              <a:ext cx="2203592" cy="934730"/>
            </a:xfrm>
            <a:prstGeom prst="rect">
              <a:avLst/>
            </a:prstGeom>
            <a:noFill/>
          </p:spPr>
          <p:txBody>
            <a:bodyPr wrap="square">
              <a:spAutoFit/>
            </a:bodyPr>
            <a:lstStyle/>
            <a:p>
              <a:pPr algn="just">
                <a:lnSpc>
                  <a:spcPct val="114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p>
          </p:txBody>
        </p:sp>
        <p:sp>
          <p:nvSpPr>
            <p:cNvPr id="36" name="文本框 37"/>
            <p:cNvSpPr txBox="1"/>
            <p:nvPr/>
          </p:nvSpPr>
          <p:spPr bwMode="auto">
            <a:xfrm>
              <a:off x="2744012" y="4408005"/>
              <a:ext cx="2349784" cy="420673"/>
            </a:xfrm>
            <a:prstGeom prst="rect">
              <a:avLst/>
            </a:prstGeom>
            <a:noFill/>
          </p:spPr>
          <p:txBody>
            <a:bodyPr wrap="square">
              <a:spAutoFit/>
            </a:bodyPr>
            <a:lstStyle/>
            <a:p>
              <a:pPr marL="285750" indent="-285750" algn="ctr">
                <a:defRPr/>
              </a:pPr>
              <a:r>
                <a:rPr lang="zh-CN" altLang="en-US" sz="2135" spc="100">
                  <a:solidFill>
                    <a:schemeClr val="accent3"/>
                  </a:solidFill>
                  <a:latin typeface="微软雅黑" panose="020B0503020204020204" pitchFamily="34" charset="-122"/>
                  <a:ea typeface="微软雅黑" panose="020B0503020204020204" pitchFamily="34" charset="-122"/>
                </a:rPr>
                <a:t>在此添加标题</a:t>
              </a:r>
            </a:p>
          </p:txBody>
        </p:sp>
      </p:grpSp>
      <p:grpSp>
        <p:nvGrpSpPr>
          <p:cNvPr id="37" name="组合 38"/>
          <p:cNvGrpSpPr/>
          <p:nvPr/>
        </p:nvGrpSpPr>
        <p:grpSpPr>
          <a:xfrm>
            <a:off x="8819299" y="4851032"/>
            <a:ext cx="2355378" cy="1414983"/>
            <a:chOff x="2744012" y="4376337"/>
            <a:chExt cx="2355992" cy="1415351"/>
          </a:xfrm>
        </p:grpSpPr>
        <p:sp>
          <p:nvSpPr>
            <p:cNvPr id="38" name="文本框 39"/>
            <p:cNvSpPr txBox="1"/>
            <p:nvPr/>
          </p:nvSpPr>
          <p:spPr bwMode="auto">
            <a:xfrm>
              <a:off x="2845612" y="4856958"/>
              <a:ext cx="2254392" cy="934730"/>
            </a:xfrm>
            <a:prstGeom prst="rect">
              <a:avLst/>
            </a:prstGeom>
            <a:noFill/>
          </p:spPr>
          <p:txBody>
            <a:bodyPr wrap="square">
              <a:spAutoFit/>
            </a:bodyPr>
            <a:lstStyle/>
            <a:p>
              <a:pPr algn="just">
                <a:lnSpc>
                  <a:spcPct val="114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p>
          </p:txBody>
        </p:sp>
        <p:sp>
          <p:nvSpPr>
            <p:cNvPr id="39" name="文本框 40"/>
            <p:cNvSpPr txBox="1"/>
            <p:nvPr/>
          </p:nvSpPr>
          <p:spPr bwMode="auto">
            <a:xfrm>
              <a:off x="2744012" y="4376337"/>
              <a:ext cx="2349784" cy="420673"/>
            </a:xfrm>
            <a:prstGeom prst="rect">
              <a:avLst/>
            </a:prstGeom>
            <a:noFill/>
          </p:spPr>
          <p:txBody>
            <a:bodyPr wrap="square">
              <a:spAutoFit/>
            </a:bodyPr>
            <a:lstStyle/>
            <a:p>
              <a:pPr marL="285750" indent="-285750" algn="ctr">
                <a:defRPr/>
              </a:pPr>
              <a:r>
                <a:rPr lang="zh-CN" altLang="en-US" sz="2135" spc="100">
                  <a:solidFill>
                    <a:schemeClr val="accent1"/>
                  </a:solidFill>
                  <a:latin typeface="微软雅黑" panose="020B0503020204020204" pitchFamily="34" charset="-122"/>
                  <a:ea typeface="微软雅黑" panose="020B0503020204020204" pitchFamily="34" charset="-122"/>
                </a:rPr>
                <a:t>在此添加标题</a:t>
              </a:r>
            </a:p>
          </p:txBody>
        </p:sp>
      </p:grpSp>
      <p:sp>
        <p:nvSpPr>
          <p:cNvPr id="40" name="Rectangle 5"/>
          <p:cNvSpPr>
            <a:spLocks noChangeArrowheads="1"/>
          </p:cNvSpPr>
          <p:nvPr/>
        </p:nvSpPr>
        <p:spPr bwMode="auto">
          <a:xfrm>
            <a:off x="4845468" y="2784327"/>
            <a:ext cx="970924" cy="964453"/>
          </a:xfrm>
          <a:prstGeom prst="rect">
            <a:avLst/>
          </a:prstGeom>
          <a:solidFill>
            <a:schemeClr val="accent2"/>
          </a:solidFill>
          <a:ln>
            <a:noFill/>
          </a:ln>
          <a:effectLst>
            <a:outerShdw blurRad="101600" dir="18900000" sy="23000" kx="-1200000" algn="bl" rotWithShape="0">
              <a:prstClr val="black">
                <a:alpha val="2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3200"/>
          </a:p>
        </p:txBody>
      </p:sp>
      <p:sp>
        <p:nvSpPr>
          <p:cNvPr id="41" name="Rectangle 6"/>
          <p:cNvSpPr>
            <a:spLocks noChangeArrowheads="1"/>
          </p:cNvSpPr>
          <p:nvPr/>
        </p:nvSpPr>
        <p:spPr bwMode="auto">
          <a:xfrm>
            <a:off x="6147070" y="2459439"/>
            <a:ext cx="970924" cy="1289343"/>
          </a:xfrm>
          <a:prstGeom prst="rect">
            <a:avLst/>
          </a:prstGeom>
          <a:solidFill>
            <a:schemeClr val="accent3"/>
          </a:solidFill>
          <a:ln>
            <a:noFill/>
          </a:ln>
          <a:effectLst>
            <a:outerShdw blurRad="101600" dir="18900000" sy="23000" kx="-1200000" algn="bl" rotWithShape="0">
              <a:prstClr val="black">
                <a:alpha val="2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3200"/>
          </a:p>
        </p:txBody>
      </p:sp>
      <p:sp>
        <p:nvSpPr>
          <p:cNvPr id="42" name="Rectangle 7"/>
          <p:cNvSpPr>
            <a:spLocks noChangeArrowheads="1"/>
          </p:cNvSpPr>
          <p:nvPr/>
        </p:nvSpPr>
        <p:spPr bwMode="auto">
          <a:xfrm>
            <a:off x="7460580" y="2144766"/>
            <a:ext cx="957325" cy="1604016"/>
          </a:xfrm>
          <a:prstGeom prst="rect">
            <a:avLst/>
          </a:prstGeom>
          <a:solidFill>
            <a:schemeClr val="accent2"/>
          </a:solidFill>
          <a:ln>
            <a:noFill/>
          </a:ln>
          <a:effectLst>
            <a:outerShdw blurRad="101600" dir="18900000" sy="23000" kx="-1200000" algn="bl" rotWithShape="0">
              <a:prstClr val="black">
                <a:alpha val="2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3200"/>
          </a:p>
        </p:txBody>
      </p:sp>
      <p:sp>
        <p:nvSpPr>
          <p:cNvPr id="43" name="Rectangle 8"/>
          <p:cNvSpPr>
            <a:spLocks noChangeArrowheads="1"/>
          </p:cNvSpPr>
          <p:nvPr/>
        </p:nvSpPr>
        <p:spPr bwMode="auto">
          <a:xfrm>
            <a:off x="3545559" y="3109220"/>
            <a:ext cx="957325" cy="639563"/>
          </a:xfrm>
          <a:prstGeom prst="rect">
            <a:avLst/>
          </a:prstGeom>
          <a:solidFill>
            <a:schemeClr val="accent1"/>
          </a:solidFill>
          <a:ln>
            <a:noFill/>
          </a:ln>
          <a:effectLst>
            <a:outerShdw blurRad="101600" dir="18900000" sy="23000" kx="-1200000" algn="bl" rotWithShape="0">
              <a:prstClr val="black">
                <a:alpha val="2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3200"/>
          </a:p>
        </p:txBody>
      </p:sp>
      <p:sp>
        <p:nvSpPr>
          <p:cNvPr id="44" name="文本框 48"/>
          <p:cNvSpPr txBox="1"/>
          <p:nvPr/>
        </p:nvSpPr>
        <p:spPr>
          <a:xfrm>
            <a:off x="3474993" y="3335054"/>
            <a:ext cx="1098455" cy="400085"/>
          </a:xfrm>
          <a:prstGeom prst="rect">
            <a:avLst/>
          </a:prstGeom>
          <a:noFill/>
          <a:scene3d>
            <a:camera prst="orthographicFront"/>
            <a:lightRig rig="threePt" dir="t"/>
          </a:scene3d>
          <a:sp3d>
            <a:bevelT prst="angle"/>
          </a:sp3d>
        </p:spPr>
        <p:txBody>
          <a:bodyPr wrap="square" lIns="91416" tIns="45708" rIns="91416" bIns="45708" rtlCol="0">
            <a:spAutoFit/>
            <a:sp3d prstMaterial="softEdge"/>
          </a:bodyPr>
          <a:lstStyle/>
          <a:p>
            <a:pPr algn="ctr"/>
            <a:r>
              <a:rPr lang="en-US" altLang="zh-CN" sz="2000">
                <a:solidFill>
                  <a:schemeClr val="bg1"/>
                </a:solidFill>
                <a:latin typeface="Impact" panose="020B0806030902050204" pitchFamily="34" charset="0"/>
              </a:rPr>
              <a:t>2014</a:t>
            </a:r>
            <a:endParaRPr lang="zh-CN" altLang="en-US" sz="2000">
              <a:solidFill>
                <a:schemeClr val="bg1"/>
              </a:solidFill>
              <a:latin typeface="Impact" panose="020B0806030902050204" pitchFamily="34" charset="0"/>
            </a:endParaRPr>
          </a:p>
        </p:txBody>
      </p:sp>
      <p:sp>
        <p:nvSpPr>
          <p:cNvPr id="45" name="文本框 49"/>
          <p:cNvSpPr txBox="1"/>
          <p:nvPr/>
        </p:nvSpPr>
        <p:spPr>
          <a:xfrm>
            <a:off x="4781702" y="3335054"/>
            <a:ext cx="1098455" cy="400085"/>
          </a:xfrm>
          <a:prstGeom prst="rect">
            <a:avLst/>
          </a:prstGeom>
          <a:noFill/>
          <a:scene3d>
            <a:camera prst="orthographicFront"/>
            <a:lightRig rig="threePt" dir="t"/>
          </a:scene3d>
          <a:sp3d>
            <a:bevelT prst="angle"/>
          </a:sp3d>
        </p:spPr>
        <p:txBody>
          <a:bodyPr wrap="square" lIns="91416" tIns="45708" rIns="91416" bIns="45708" rtlCol="0">
            <a:spAutoFit/>
            <a:sp3d prstMaterial="softEdge"/>
          </a:bodyPr>
          <a:lstStyle/>
          <a:p>
            <a:pPr algn="ctr"/>
            <a:r>
              <a:rPr lang="en-US" altLang="zh-CN" sz="2000">
                <a:solidFill>
                  <a:schemeClr val="bg1"/>
                </a:solidFill>
                <a:latin typeface="Impact" panose="020B0806030902050204" pitchFamily="34" charset="0"/>
              </a:rPr>
              <a:t>201X</a:t>
            </a:r>
            <a:endParaRPr lang="zh-CN" altLang="en-US" sz="2000">
              <a:solidFill>
                <a:schemeClr val="bg1"/>
              </a:solidFill>
              <a:latin typeface="Impact" panose="020B0806030902050204" pitchFamily="34" charset="0"/>
            </a:endParaRPr>
          </a:p>
        </p:txBody>
      </p:sp>
      <p:sp>
        <p:nvSpPr>
          <p:cNvPr id="46" name="文本框 50"/>
          <p:cNvSpPr txBox="1"/>
          <p:nvPr/>
        </p:nvSpPr>
        <p:spPr>
          <a:xfrm>
            <a:off x="6080757" y="3335054"/>
            <a:ext cx="1098455" cy="400085"/>
          </a:xfrm>
          <a:prstGeom prst="rect">
            <a:avLst/>
          </a:prstGeom>
          <a:noFill/>
          <a:scene3d>
            <a:camera prst="orthographicFront"/>
            <a:lightRig rig="threePt" dir="t"/>
          </a:scene3d>
          <a:sp3d>
            <a:bevelT prst="angle"/>
          </a:sp3d>
        </p:spPr>
        <p:txBody>
          <a:bodyPr wrap="square" lIns="91416" tIns="45708" rIns="91416" bIns="45708" rtlCol="0">
            <a:spAutoFit/>
            <a:sp3d prstMaterial="softEdge"/>
          </a:bodyPr>
          <a:lstStyle/>
          <a:p>
            <a:pPr algn="ctr"/>
            <a:r>
              <a:rPr lang="en-US" altLang="zh-CN" sz="2000">
                <a:solidFill>
                  <a:schemeClr val="bg1"/>
                </a:solidFill>
                <a:latin typeface="Impact" panose="020B0806030902050204" pitchFamily="34" charset="0"/>
              </a:rPr>
              <a:t>201X</a:t>
            </a:r>
            <a:endParaRPr lang="zh-CN" altLang="en-US" sz="2000">
              <a:solidFill>
                <a:schemeClr val="bg1"/>
              </a:solidFill>
              <a:latin typeface="Impact" panose="020B0806030902050204" pitchFamily="34" charset="0"/>
            </a:endParaRPr>
          </a:p>
        </p:txBody>
      </p:sp>
      <p:sp>
        <p:nvSpPr>
          <p:cNvPr id="47" name="文本框 51"/>
          <p:cNvSpPr txBox="1"/>
          <p:nvPr/>
        </p:nvSpPr>
        <p:spPr>
          <a:xfrm>
            <a:off x="7390013" y="3335054"/>
            <a:ext cx="1098455" cy="400085"/>
          </a:xfrm>
          <a:prstGeom prst="rect">
            <a:avLst/>
          </a:prstGeom>
          <a:noFill/>
          <a:scene3d>
            <a:camera prst="orthographicFront"/>
            <a:lightRig rig="threePt" dir="t"/>
          </a:scene3d>
          <a:sp3d>
            <a:bevelT prst="angle"/>
          </a:sp3d>
        </p:spPr>
        <p:txBody>
          <a:bodyPr wrap="square" lIns="91416" tIns="45708" rIns="91416" bIns="45708" rtlCol="0">
            <a:spAutoFit/>
            <a:sp3d prstMaterial="softEdge"/>
          </a:bodyPr>
          <a:lstStyle/>
          <a:p>
            <a:pPr algn="ctr"/>
            <a:r>
              <a:rPr lang="en-US" altLang="zh-CN" sz="2000">
                <a:solidFill>
                  <a:schemeClr val="bg1"/>
                </a:solidFill>
                <a:latin typeface="Impact" panose="020B0806030902050204" pitchFamily="34" charset="0"/>
              </a:rPr>
              <a:t>201X</a:t>
            </a:r>
            <a:endParaRPr lang="zh-CN" altLang="en-US" sz="2000">
              <a:solidFill>
                <a:schemeClr val="bg1"/>
              </a:solidFill>
              <a:latin typeface="Impact" panose="020B0806030902050204" pitchFamily="34" charset="0"/>
            </a:endParaRPr>
          </a:p>
        </p:txBody>
      </p:sp>
      <p:grpSp>
        <p:nvGrpSpPr>
          <p:cNvPr id="48" name="Group 4"/>
          <p:cNvGrpSpPr>
            <a:grpSpLocks noChangeAspect="1"/>
          </p:cNvGrpSpPr>
          <p:nvPr/>
        </p:nvGrpSpPr>
        <p:grpSpPr>
          <a:xfrm flipH="1">
            <a:off x="5096136" y="2300723"/>
            <a:ext cx="548472" cy="486768"/>
            <a:chOff x="330" y="1320"/>
            <a:chExt cx="560" cy="497"/>
          </a:xfrm>
        </p:grpSpPr>
        <p:sp>
          <p:nvSpPr>
            <p:cNvPr id="49" name="Oval 7"/>
            <p:cNvSpPr>
              <a:spLocks noChangeArrowheads="1"/>
            </p:cNvSpPr>
            <p:nvPr/>
          </p:nvSpPr>
          <p:spPr bwMode="auto">
            <a:xfrm>
              <a:off x="413" y="1320"/>
              <a:ext cx="116" cy="116"/>
            </a:xfrm>
            <a:prstGeom prst="ellipse">
              <a:avLst/>
            </a:pr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0" name="Freeform 8"/>
            <p:cNvSpPr/>
            <p:nvPr/>
          </p:nvSpPr>
          <p:spPr bwMode="auto">
            <a:xfrm>
              <a:off x="402" y="1420"/>
              <a:ext cx="212" cy="397"/>
            </a:xfrm>
            <a:custGeom>
              <a:avLst/>
              <a:gdLst>
                <a:gd name="T0" fmla="*/ 138 w 140"/>
                <a:gd name="T1" fmla="*/ 112 h 262"/>
                <a:gd name="T2" fmla="*/ 113 w 140"/>
                <a:gd name="T3" fmla="*/ 16 h 262"/>
                <a:gd name="T4" fmla="*/ 78 w 140"/>
                <a:gd name="T5" fmla="*/ 3 h 262"/>
                <a:gd name="T6" fmla="*/ 61 w 140"/>
                <a:gd name="T7" fmla="*/ 15 h 262"/>
                <a:gd name="T8" fmla="*/ 16 w 140"/>
                <a:gd name="T9" fmla="*/ 59 h 262"/>
                <a:gd name="T10" fmla="*/ 16 w 140"/>
                <a:gd name="T11" fmla="*/ 79 h 262"/>
                <a:gd name="T12" fmla="*/ 26 w 140"/>
                <a:gd name="T13" fmla="*/ 84 h 262"/>
                <a:gd name="T14" fmla="*/ 36 w 140"/>
                <a:gd name="T15" fmla="*/ 80 h 262"/>
                <a:gd name="T16" fmla="*/ 68 w 140"/>
                <a:gd name="T17" fmla="*/ 50 h 262"/>
                <a:gd name="T18" fmla="*/ 83 w 140"/>
                <a:gd name="T19" fmla="*/ 107 h 262"/>
                <a:gd name="T20" fmla="*/ 12 w 140"/>
                <a:gd name="T21" fmla="*/ 141 h 262"/>
                <a:gd name="T22" fmla="*/ 3 w 140"/>
                <a:gd name="T23" fmla="*/ 163 h 262"/>
                <a:gd name="T24" fmla="*/ 3 w 140"/>
                <a:gd name="T25" fmla="*/ 164 h 262"/>
                <a:gd name="T26" fmla="*/ 25 w 140"/>
                <a:gd name="T27" fmla="*/ 250 h 262"/>
                <a:gd name="T28" fmla="*/ 36 w 140"/>
                <a:gd name="T29" fmla="*/ 260 h 262"/>
                <a:gd name="T30" fmla="*/ 58 w 140"/>
                <a:gd name="T31" fmla="*/ 244 h 262"/>
                <a:gd name="T32" fmla="*/ 53 w 140"/>
                <a:gd name="T33" fmla="*/ 216 h 262"/>
                <a:gd name="T34" fmla="*/ 41 w 140"/>
                <a:gd name="T35" fmla="*/ 167 h 262"/>
                <a:gd name="T36" fmla="*/ 92 w 140"/>
                <a:gd name="T37" fmla="*/ 148 h 262"/>
                <a:gd name="T38" fmla="*/ 129 w 140"/>
                <a:gd name="T39" fmla="*/ 132 h 262"/>
                <a:gd name="T40" fmla="*/ 138 w 140"/>
                <a:gd name="T41" fmla="*/ 11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62">
                  <a:moveTo>
                    <a:pt x="138" y="112"/>
                  </a:moveTo>
                  <a:cubicBezTo>
                    <a:pt x="113" y="16"/>
                    <a:pt x="113" y="16"/>
                    <a:pt x="113" y="16"/>
                  </a:cubicBezTo>
                  <a:cubicBezTo>
                    <a:pt x="110" y="5"/>
                    <a:pt x="90" y="0"/>
                    <a:pt x="78" y="3"/>
                  </a:cubicBezTo>
                  <a:cubicBezTo>
                    <a:pt x="72" y="5"/>
                    <a:pt x="67" y="9"/>
                    <a:pt x="61" y="15"/>
                  </a:cubicBezTo>
                  <a:cubicBezTo>
                    <a:pt x="16" y="59"/>
                    <a:pt x="16" y="59"/>
                    <a:pt x="16" y="59"/>
                  </a:cubicBezTo>
                  <a:cubicBezTo>
                    <a:pt x="10" y="65"/>
                    <a:pt x="10" y="74"/>
                    <a:pt x="16" y="79"/>
                  </a:cubicBezTo>
                  <a:cubicBezTo>
                    <a:pt x="18" y="82"/>
                    <a:pt x="22" y="84"/>
                    <a:pt x="26" y="84"/>
                  </a:cubicBezTo>
                  <a:cubicBezTo>
                    <a:pt x="30" y="84"/>
                    <a:pt x="33" y="83"/>
                    <a:pt x="36" y="80"/>
                  </a:cubicBezTo>
                  <a:cubicBezTo>
                    <a:pt x="68" y="50"/>
                    <a:pt x="68" y="50"/>
                    <a:pt x="68" y="50"/>
                  </a:cubicBezTo>
                  <a:cubicBezTo>
                    <a:pt x="83" y="107"/>
                    <a:pt x="83" y="107"/>
                    <a:pt x="83" y="107"/>
                  </a:cubicBezTo>
                  <a:cubicBezTo>
                    <a:pt x="12" y="141"/>
                    <a:pt x="12" y="141"/>
                    <a:pt x="12" y="141"/>
                  </a:cubicBezTo>
                  <a:cubicBezTo>
                    <a:pt x="4" y="145"/>
                    <a:pt x="0" y="155"/>
                    <a:pt x="3" y="163"/>
                  </a:cubicBezTo>
                  <a:cubicBezTo>
                    <a:pt x="3" y="163"/>
                    <a:pt x="3" y="164"/>
                    <a:pt x="3" y="164"/>
                  </a:cubicBezTo>
                  <a:cubicBezTo>
                    <a:pt x="25" y="250"/>
                    <a:pt x="25" y="250"/>
                    <a:pt x="25" y="250"/>
                  </a:cubicBezTo>
                  <a:cubicBezTo>
                    <a:pt x="26" y="254"/>
                    <a:pt x="30" y="259"/>
                    <a:pt x="36" y="260"/>
                  </a:cubicBezTo>
                  <a:cubicBezTo>
                    <a:pt x="48" y="262"/>
                    <a:pt x="55" y="259"/>
                    <a:pt x="58" y="244"/>
                  </a:cubicBezTo>
                  <a:cubicBezTo>
                    <a:pt x="59" y="235"/>
                    <a:pt x="53" y="216"/>
                    <a:pt x="53" y="216"/>
                  </a:cubicBezTo>
                  <a:cubicBezTo>
                    <a:pt x="41" y="167"/>
                    <a:pt x="41" y="167"/>
                    <a:pt x="41" y="167"/>
                  </a:cubicBezTo>
                  <a:cubicBezTo>
                    <a:pt x="41" y="167"/>
                    <a:pt x="83" y="151"/>
                    <a:pt x="92" y="148"/>
                  </a:cubicBezTo>
                  <a:cubicBezTo>
                    <a:pt x="100" y="145"/>
                    <a:pt x="121" y="137"/>
                    <a:pt x="129" y="132"/>
                  </a:cubicBezTo>
                  <a:cubicBezTo>
                    <a:pt x="135" y="127"/>
                    <a:pt x="140" y="120"/>
                    <a:pt x="138" y="112"/>
                  </a:cubicBez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1" name="Freeform 9"/>
            <p:cNvSpPr/>
            <p:nvPr/>
          </p:nvSpPr>
          <p:spPr bwMode="auto">
            <a:xfrm>
              <a:off x="330" y="1456"/>
              <a:ext cx="134" cy="94"/>
            </a:xfrm>
            <a:custGeom>
              <a:avLst/>
              <a:gdLst>
                <a:gd name="T0" fmla="*/ 8 w 89"/>
                <a:gd name="T1" fmla="*/ 27 h 62"/>
                <a:gd name="T2" fmla="*/ 4 w 89"/>
                <a:gd name="T3" fmla="*/ 8 h 62"/>
                <a:gd name="T4" fmla="*/ 4 w 89"/>
                <a:gd name="T5" fmla="*/ 8 h 62"/>
                <a:gd name="T6" fmla="*/ 23 w 89"/>
                <a:gd name="T7" fmla="*/ 4 h 62"/>
                <a:gd name="T8" fmla="*/ 81 w 89"/>
                <a:gd name="T9" fmla="*/ 35 h 62"/>
                <a:gd name="T10" fmla="*/ 85 w 89"/>
                <a:gd name="T11" fmla="*/ 54 h 62"/>
                <a:gd name="T12" fmla="*/ 85 w 89"/>
                <a:gd name="T13" fmla="*/ 54 h 62"/>
                <a:gd name="T14" fmla="*/ 66 w 89"/>
                <a:gd name="T15" fmla="*/ 58 h 62"/>
                <a:gd name="T16" fmla="*/ 8 w 89"/>
                <a:gd name="T17"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62">
                  <a:moveTo>
                    <a:pt x="8" y="27"/>
                  </a:moveTo>
                  <a:cubicBezTo>
                    <a:pt x="2" y="23"/>
                    <a:pt x="0" y="14"/>
                    <a:pt x="4" y="8"/>
                  </a:cubicBezTo>
                  <a:cubicBezTo>
                    <a:pt x="4" y="8"/>
                    <a:pt x="4" y="8"/>
                    <a:pt x="4" y="8"/>
                  </a:cubicBezTo>
                  <a:cubicBezTo>
                    <a:pt x="8" y="2"/>
                    <a:pt x="17" y="0"/>
                    <a:pt x="23" y="4"/>
                  </a:cubicBezTo>
                  <a:cubicBezTo>
                    <a:pt x="81" y="35"/>
                    <a:pt x="81" y="35"/>
                    <a:pt x="81" y="35"/>
                  </a:cubicBezTo>
                  <a:cubicBezTo>
                    <a:pt x="87" y="39"/>
                    <a:pt x="89" y="48"/>
                    <a:pt x="85" y="54"/>
                  </a:cubicBezTo>
                  <a:cubicBezTo>
                    <a:pt x="85" y="54"/>
                    <a:pt x="85" y="54"/>
                    <a:pt x="85" y="54"/>
                  </a:cubicBezTo>
                  <a:cubicBezTo>
                    <a:pt x="81" y="60"/>
                    <a:pt x="72" y="62"/>
                    <a:pt x="66" y="58"/>
                  </a:cubicBezTo>
                  <a:lnTo>
                    <a:pt x="8" y="27"/>
                  </a:ln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2" name="Freeform 10"/>
            <p:cNvSpPr/>
            <p:nvPr/>
          </p:nvSpPr>
          <p:spPr bwMode="auto">
            <a:xfrm>
              <a:off x="512" y="1421"/>
              <a:ext cx="217" cy="96"/>
            </a:xfrm>
            <a:custGeom>
              <a:avLst/>
              <a:gdLst>
                <a:gd name="T0" fmla="*/ 11 w 143"/>
                <a:gd name="T1" fmla="*/ 28 h 63"/>
                <a:gd name="T2" fmla="*/ 3 w 143"/>
                <a:gd name="T3" fmla="*/ 10 h 63"/>
                <a:gd name="T4" fmla="*/ 3 w 143"/>
                <a:gd name="T5" fmla="*/ 10 h 63"/>
                <a:gd name="T6" fmla="*/ 21 w 143"/>
                <a:gd name="T7" fmla="*/ 3 h 63"/>
                <a:gd name="T8" fmla="*/ 132 w 143"/>
                <a:gd name="T9" fmla="*/ 34 h 63"/>
                <a:gd name="T10" fmla="*/ 140 w 143"/>
                <a:gd name="T11" fmla="*/ 52 h 63"/>
                <a:gd name="T12" fmla="*/ 140 w 143"/>
                <a:gd name="T13" fmla="*/ 52 h 63"/>
                <a:gd name="T14" fmla="*/ 122 w 143"/>
                <a:gd name="T15" fmla="*/ 60 h 63"/>
                <a:gd name="T16" fmla="*/ 11 w 143"/>
                <a:gd name="T17" fmla="*/ 2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62">
                  <a:moveTo>
                    <a:pt x="11" y="28"/>
                  </a:moveTo>
                  <a:cubicBezTo>
                    <a:pt x="4" y="25"/>
                    <a:pt x="0" y="17"/>
                    <a:pt x="3" y="10"/>
                  </a:cubicBezTo>
                  <a:cubicBezTo>
                    <a:pt x="3" y="10"/>
                    <a:pt x="3" y="10"/>
                    <a:pt x="3" y="10"/>
                  </a:cubicBezTo>
                  <a:cubicBezTo>
                    <a:pt x="6" y="3"/>
                    <a:pt x="14" y="0"/>
                    <a:pt x="21" y="3"/>
                  </a:cubicBezTo>
                  <a:cubicBezTo>
                    <a:pt x="132" y="34"/>
                    <a:pt x="132" y="34"/>
                    <a:pt x="132" y="34"/>
                  </a:cubicBezTo>
                  <a:cubicBezTo>
                    <a:pt x="139" y="37"/>
                    <a:pt x="143" y="45"/>
                    <a:pt x="140" y="52"/>
                  </a:cubicBezTo>
                  <a:cubicBezTo>
                    <a:pt x="140" y="52"/>
                    <a:pt x="140" y="52"/>
                    <a:pt x="140" y="52"/>
                  </a:cubicBezTo>
                  <a:cubicBezTo>
                    <a:pt x="137" y="59"/>
                    <a:pt x="129" y="63"/>
                    <a:pt x="122" y="60"/>
                  </a:cubicBezTo>
                  <a:lnTo>
                    <a:pt x="11" y="28"/>
                  </a:ln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3" name="Freeform 11"/>
            <p:cNvSpPr/>
            <p:nvPr/>
          </p:nvSpPr>
          <p:spPr bwMode="auto">
            <a:xfrm>
              <a:off x="541" y="1556"/>
              <a:ext cx="153" cy="181"/>
            </a:xfrm>
            <a:custGeom>
              <a:avLst/>
              <a:gdLst>
                <a:gd name="T0" fmla="*/ 95 w 101"/>
                <a:gd name="T1" fmla="*/ 85 h 119"/>
                <a:gd name="T2" fmla="*/ 92 w 101"/>
                <a:gd name="T3" fmla="*/ 112 h 119"/>
                <a:gd name="T4" fmla="*/ 92 w 101"/>
                <a:gd name="T5" fmla="*/ 112 h 119"/>
                <a:gd name="T6" fmla="*/ 65 w 101"/>
                <a:gd name="T7" fmla="*/ 109 h 119"/>
                <a:gd name="T8" fmla="*/ 7 w 101"/>
                <a:gd name="T9" fmla="*/ 33 h 119"/>
                <a:gd name="T10" fmla="*/ 10 w 101"/>
                <a:gd name="T11" fmla="*/ 6 h 119"/>
                <a:gd name="T12" fmla="*/ 10 w 101"/>
                <a:gd name="T13" fmla="*/ 6 h 119"/>
                <a:gd name="T14" fmla="*/ 37 w 101"/>
                <a:gd name="T15" fmla="*/ 10 h 119"/>
                <a:gd name="T16" fmla="*/ 95 w 101"/>
                <a:gd name="T17" fmla="*/ 8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19">
                  <a:moveTo>
                    <a:pt x="95" y="85"/>
                  </a:moveTo>
                  <a:cubicBezTo>
                    <a:pt x="101" y="94"/>
                    <a:pt x="100" y="106"/>
                    <a:pt x="92" y="112"/>
                  </a:cubicBezTo>
                  <a:cubicBezTo>
                    <a:pt x="92" y="112"/>
                    <a:pt x="92" y="112"/>
                    <a:pt x="92" y="112"/>
                  </a:cubicBezTo>
                  <a:cubicBezTo>
                    <a:pt x="83" y="119"/>
                    <a:pt x="71" y="117"/>
                    <a:pt x="65" y="109"/>
                  </a:cubicBezTo>
                  <a:cubicBezTo>
                    <a:pt x="7" y="33"/>
                    <a:pt x="7" y="33"/>
                    <a:pt x="7" y="33"/>
                  </a:cubicBezTo>
                  <a:cubicBezTo>
                    <a:pt x="0" y="25"/>
                    <a:pt x="2" y="13"/>
                    <a:pt x="10" y="6"/>
                  </a:cubicBezTo>
                  <a:cubicBezTo>
                    <a:pt x="10" y="6"/>
                    <a:pt x="10" y="6"/>
                    <a:pt x="10" y="6"/>
                  </a:cubicBezTo>
                  <a:cubicBezTo>
                    <a:pt x="19" y="0"/>
                    <a:pt x="30" y="1"/>
                    <a:pt x="37" y="10"/>
                  </a:cubicBezTo>
                  <a:lnTo>
                    <a:pt x="95" y="85"/>
                  </a:ln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4" name="Freeform 12"/>
            <p:cNvSpPr/>
            <p:nvPr/>
          </p:nvSpPr>
          <p:spPr bwMode="auto">
            <a:xfrm>
              <a:off x="635" y="1682"/>
              <a:ext cx="172" cy="68"/>
            </a:xfrm>
            <a:custGeom>
              <a:avLst/>
              <a:gdLst>
                <a:gd name="T0" fmla="*/ 99 w 114"/>
                <a:gd name="T1" fmla="*/ 12 h 45"/>
                <a:gd name="T2" fmla="*/ 113 w 114"/>
                <a:gd name="T3" fmla="*/ 30 h 45"/>
                <a:gd name="T4" fmla="*/ 113 w 114"/>
                <a:gd name="T5" fmla="*/ 30 h 45"/>
                <a:gd name="T6" fmla="*/ 95 w 114"/>
                <a:gd name="T7" fmla="*/ 44 h 45"/>
                <a:gd name="T8" fmla="*/ 15 w 114"/>
                <a:gd name="T9" fmla="*/ 33 h 45"/>
                <a:gd name="T10" fmla="*/ 2 w 114"/>
                <a:gd name="T11" fmla="*/ 15 h 45"/>
                <a:gd name="T12" fmla="*/ 2 w 114"/>
                <a:gd name="T13" fmla="*/ 15 h 45"/>
                <a:gd name="T14" fmla="*/ 20 w 114"/>
                <a:gd name="T15" fmla="*/ 1 h 45"/>
                <a:gd name="T16" fmla="*/ 99 w 114"/>
                <a:gd name="T17" fmla="*/ 1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
                  <a:moveTo>
                    <a:pt x="99" y="12"/>
                  </a:moveTo>
                  <a:cubicBezTo>
                    <a:pt x="108" y="13"/>
                    <a:pt x="114" y="21"/>
                    <a:pt x="113" y="30"/>
                  </a:cubicBezTo>
                  <a:cubicBezTo>
                    <a:pt x="113" y="30"/>
                    <a:pt x="113" y="30"/>
                    <a:pt x="113" y="30"/>
                  </a:cubicBezTo>
                  <a:cubicBezTo>
                    <a:pt x="112" y="39"/>
                    <a:pt x="104" y="45"/>
                    <a:pt x="95" y="44"/>
                  </a:cubicBezTo>
                  <a:cubicBezTo>
                    <a:pt x="15" y="33"/>
                    <a:pt x="15" y="33"/>
                    <a:pt x="15" y="33"/>
                  </a:cubicBezTo>
                  <a:cubicBezTo>
                    <a:pt x="7" y="32"/>
                    <a:pt x="0" y="24"/>
                    <a:pt x="2" y="15"/>
                  </a:cubicBezTo>
                  <a:cubicBezTo>
                    <a:pt x="2" y="15"/>
                    <a:pt x="2" y="15"/>
                    <a:pt x="2" y="15"/>
                  </a:cubicBezTo>
                  <a:cubicBezTo>
                    <a:pt x="3" y="6"/>
                    <a:pt x="11" y="0"/>
                    <a:pt x="20" y="1"/>
                  </a:cubicBezTo>
                  <a:lnTo>
                    <a:pt x="99" y="12"/>
                  </a:ln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5" name="Freeform 13"/>
            <p:cNvSpPr>
              <a:spLocks noEditPoints="1"/>
            </p:cNvSpPr>
            <p:nvPr/>
          </p:nvSpPr>
          <p:spPr bwMode="auto">
            <a:xfrm>
              <a:off x="685" y="1452"/>
              <a:ext cx="205" cy="216"/>
            </a:xfrm>
            <a:custGeom>
              <a:avLst/>
              <a:gdLst>
                <a:gd name="T0" fmla="*/ 133 w 136"/>
                <a:gd name="T1" fmla="*/ 55 h 143"/>
                <a:gd name="T2" fmla="*/ 132 w 136"/>
                <a:gd name="T3" fmla="*/ 45 h 143"/>
                <a:gd name="T4" fmla="*/ 78 w 136"/>
                <a:gd name="T5" fmla="*/ 3 h 143"/>
                <a:gd name="T6" fmla="*/ 69 w 136"/>
                <a:gd name="T7" fmla="*/ 4 h 143"/>
                <a:gd name="T8" fmla="*/ 47 w 136"/>
                <a:gd name="T9" fmla="*/ 31 h 143"/>
                <a:gd name="T10" fmla="*/ 37 w 136"/>
                <a:gd name="T11" fmla="*/ 23 h 143"/>
                <a:gd name="T12" fmla="*/ 15 w 136"/>
                <a:gd name="T13" fmla="*/ 26 h 143"/>
                <a:gd name="T14" fmla="*/ 11 w 136"/>
                <a:gd name="T15" fmla="*/ 31 h 143"/>
                <a:gd name="T16" fmla="*/ 13 w 136"/>
                <a:gd name="T17" fmla="*/ 53 h 143"/>
                <a:gd name="T18" fmla="*/ 24 w 136"/>
                <a:gd name="T19" fmla="*/ 61 h 143"/>
                <a:gd name="T20" fmla="*/ 2 w 136"/>
                <a:gd name="T21" fmla="*/ 89 h 143"/>
                <a:gd name="T22" fmla="*/ 3 w 136"/>
                <a:gd name="T23" fmla="*/ 98 h 143"/>
                <a:gd name="T24" fmla="*/ 58 w 136"/>
                <a:gd name="T25" fmla="*/ 140 h 143"/>
                <a:gd name="T26" fmla="*/ 67 w 136"/>
                <a:gd name="T27" fmla="*/ 139 h 143"/>
                <a:gd name="T28" fmla="*/ 133 w 136"/>
                <a:gd name="T29" fmla="*/ 55 h 143"/>
                <a:gd name="T30" fmla="*/ 19 w 136"/>
                <a:gd name="T31" fmla="*/ 46 h 143"/>
                <a:gd name="T32" fmla="*/ 18 w 136"/>
                <a:gd name="T33" fmla="*/ 36 h 143"/>
                <a:gd name="T34" fmla="*/ 22 w 136"/>
                <a:gd name="T35" fmla="*/ 32 h 143"/>
                <a:gd name="T36" fmla="*/ 32 w 136"/>
                <a:gd name="T37" fmla="*/ 31 h 143"/>
                <a:gd name="T38" fmla="*/ 41 w 136"/>
                <a:gd name="T39" fmla="*/ 39 h 143"/>
                <a:gd name="T40" fmla="*/ 29 w 136"/>
                <a:gd name="T41" fmla="*/ 54 h 143"/>
                <a:gd name="T42" fmla="*/ 19 w 136"/>
                <a:gd name="T43" fmla="*/ 4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6" h="143">
                  <a:moveTo>
                    <a:pt x="133" y="55"/>
                  </a:moveTo>
                  <a:cubicBezTo>
                    <a:pt x="136" y="52"/>
                    <a:pt x="135" y="48"/>
                    <a:pt x="132" y="45"/>
                  </a:cubicBezTo>
                  <a:cubicBezTo>
                    <a:pt x="78" y="3"/>
                    <a:pt x="78" y="3"/>
                    <a:pt x="78" y="3"/>
                  </a:cubicBezTo>
                  <a:cubicBezTo>
                    <a:pt x="75" y="0"/>
                    <a:pt x="71" y="1"/>
                    <a:pt x="69" y="4"/>
                  </a:cubicBezTo>
                  <a:cubicBezTo>
                    <a:pt x="47" y="31"/>
                    <a:pt x="47" y="31"/>
                    <a:pt x="47" y="31"/>
                  </a:cubicBezTo>
                  <a:cubicBezTo>
                    <a:pt x="37" y="23"/>
                    <a:pt x="37" y="23"/>
                    <a:pt x="37" y="23"/>
                  </a:cubicBezTo>
                  <a:cubicBezTo>
                    <a:pt x="30" y="18"/>
                    <a:pt x="20" y="19"/>
                    <a:pt x="15" y="26"/>
                  </a:cubicBezTo>
                  <a:cubicBezTo>
                    <a:pt x="11" y="31"/>
                    <a:pt x="11" y="31"/>
                    <a:pt x="11" y="31"/>
                  </a:cubicBezTo>
                  <a:cubicBezTo>
                    <a:pt x="5" y="38"/>
                    <a:pt x="7" y="48"/>
                    <a:pt x="13" y="53"/>
                  </a:cubicBezTo>
                  <a:cubicBezTo>
                    <a:pt x="24" y="61"/>
                    <a:pt x="24" y="61"/>
                    <a:pt x="24" y="61"/>
                  </a:cubicBezTo>
                  <a:cubicBezTo>
                    <a:pt x="2" y="89"/>
                    <a:pt x="2" y="89"/>
                    <a:pt x="2" y="89"/>
                  </a:cubicBezTo>
                  <a:cubicBezTo>
                    <a:pt x="0" y="91"/>
                    <a:pt x="1" y="96"/>
                    <a:pt x="3" y="98"/>
                  </a:cubicBezTo>
                  <a:cubicBezTo>
                    <a:pt x="58" y="140"/>
                    <a:pt x="58" y="140"/>
                    <a:pt x="58" y="140"/>
                  </a:cubicBezTo>
                  <a:cubicBezTo>
                    <a:pt x="60" y="143"/>
                    <a:pt x="65" y="142"/>
                    <a:pt x="67" y="139"/>
                  </a:cubicBezTo>
                  <a:lnTo>
                    <a:pt x="133" y="55"/>
                  </a:lnTo>
                  <a:close/>
                  <a:moveTo>
                    <a:pt x="19" y="46"/>
                  </a:moveTo>
                  <a:cubicBezTo>
                    <a:pt x="16" y="44"/>
                    <a:pt x="16" y="39"/>
                    <a:pt x="18" y="36"/>
                  </a:cubicBezTo>
                  <a:cubicBezTo>
                    <a:pt x="22" y="32"/>
                    <a:pt x="22" y="32"/>
                    <a:pt x="22" y="32"/>
                  </a:cubicBezTo>
                  <a:cubicBezTo>
                    <a:pt x="24" y="29"/>
                    <a:pt x="29" y="28"/>
                    <a:pt x="32" y="31"/>
                  </a:cubicBezTo>
                  <a:cubicBezTo>
                    <a:pt x="41" y="39"/>
                    <a:pt x="41" y="39"/>
                    <a:pt x="41" y="39"/>
                  </a:cubicBezTo>
                  <a:cubicBezTo>
                    <a:pt x="29" y="54"/>
                    <a:pt x="29" y="54"/>
                    <a:pt x="29" y="54"/>
                  </a:cubicBezTo>
                  <a:lnTo>
                    <a:pt x="19" y="46"/>
                  </a:ln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6" name="Freeform 15"/>
            <p:cNvSpPr/>
            <p:nvPr/>
          </p:nvSpPr>
          <p:spPr bwMode="auto">
            <a:xfrm>
              <a:off x="522" y="1377"/>
              <a:ext cx="179" cy="55"/>
            </a:xfrm>
            <a:custGeom>
              <a:avLst/>
              <a:gdLst>
                <a:gd name="T0" fmla="*/ 63 w 119"/>
                <a:gd name="T1" fmla="*/ 17 h 36"/>
                <a:gd name="T2" fmla="*/ 6 w 119"/>
                <a:gd name="T3" fmla="*/ 28 h 36"/>
                <a:gd name="T4" fmla="*/ 0 w 119"/>
                <a:gd name="T5" fmla="*/ 26 h 36"/>
                <a:gd name="T6" fmla="*/ 91 w 119"/>
                <a:gd name="T7" fmla="*/ 6 h 36"/>
                <a:gd name="T8" fmla="*/ 116 w 119"/>
                <a:gd name="T9" fmla="*/ 11 h 36"/>
                <a:gd name="T10" fmla="*/ 119 w 119"/>
                <a:gd name="T11" fmla="*/ 30 h 36"/>
                <a:gd name="T12" fmla="*/ 103 w 119"/>
                <a:gd name="T13" fmla="*/ 36 h 36"/>
                <a:gd name="T14" fmla="*/ 63 w 119"/>
                <a:gd name="T15" fmla="*/ 17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36">
                  <a:moveTo>
                    <a:pt x="63" y="17"/>
                  </a:moveTo>
                  <a:cubicBezTo>
                    <a:pt x="47" y="15"/>
                    <a:pt x="20" y="18"/>
                    <a:pt x="6" y="28"/>
                  </a:cubicBezTo>
                  <a:cubicBezTo>
                    <a:pt x="4" y="27"/>
                    <a:pt x="2" y="27"/>
                    <a:pt x="0" y="26"/>
                  </a:cubicBezTo>
                  <a:cubicBezTo>
                    <a:pt x="26" y="8"/>
                    <a:pt x="60" y="0"/>
                    <a:pt x="91" y="6"/>
                  </a:cubicBezTo>
                  <a:cubicBezTo>
                    <a:pt x="98" y="7"/>
                    <a:pt x="115" y="10"/>
                    <a:pt x="116" y="11"/>
                  </a:cubicBezTo>
                  <a:cubicBezTo>
                    <a:pt x="116" y="12"/>
                    <a:pt x="118" y="25"/>
                    <a:pt x="119" y="30"/>
                  </a:cubicBezTo>
                  <a:cubicBezTo>
                    <a:pt x="114" y="32"/>
                    <a:pt x="108" y="33"/>
                    <a:pt x="103" y="36"/>
                  </a:cubicBezTo>
                  <a:cubicBezTo>
                    <a:pt x="95" y="24"/>
                    <a:pt x="76" y="19"/>
                    <a:pt x="63" y="17"/>
                  </a:cubicBez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sp>
        <p:nvSpPr>
          <p:cNvPr id="2" name="标题 1"/>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wipe(down)">
                                      <p:cBhvr>
                                        <p:cTn id="14" dur="500"/>
                                        <p:tgtEl>
                                          <p:spTgt spid="43"/>
                                        </p:tgtEl>
                                      </p:cBhvr>
                                    </p:animEffect>
                                  </p:childTnLst>
                                </p:cTn>
                              </p:par>
                              <p:par>
                                <p:cTn id="15" presetID="53" presetClass="entr" presetSubtype="16" fill="hold" grpId="0" nodeType="withEffect">
                                  <p:stCondLst>
                                    <p:cond delay="0"/>
                                  </p:stCondLst>
                                  <p:iterate type="lt">
                                    <p:tmPct val="10000"/>
                                  </p:iterate>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childTnLst>
                                </p:cTn>
                              </p:par>
                            </p:childTnLst>
                          </p:cTn>
                        </p:par>
                        <p:par>
                          <p:cTn id="20" fill="hold">
                            <p:stCondLst>
                              <p:cond delay="1649"/>
                            </p:stCondLst>
                            <p:childTnLst>
                              <p:par>
                                <p:cTn id="21" presetID="22" presetClass="entr" presetSubtype="4"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down)">
                                      <p:cBhvr>
                                        <p:cTn id="23" dur="500"/>
                                        <p:tgtEl>
                                          <p:spTgt spid="40"/>
                                        </p:tgtEl>
                                      </p:cBhvr>
                                    </p:animEffect>
                                  </p:childTnLst>
                                </p:cTn>
                              </p:par>
                              <p:par>
                                <p:cTn id="24" presetID="53" presetClass="entr" presetSubtype="16" fill="hold" grpId="0" nodeType="withEffect">
                                  <p:stCondLst>
                                    <p:cond delay="0"/>
                                  </p:stCondLst>
                                  <p:iterate type="lt">
                                    <p:tmPct val="10000"/>
                                  </p:iterate>
                                  <p:childTnLst>
                                    <p:set>
                                      <p:cBhvr>
                                        <p:cTn id="25" dur="1" fill="hold">
                                          <p:stCondLst>
                                            <p:cond delay="0"/>
                                          </p:stCondLst>
                                        </p:cTn>
                                        <p:tgtEl>
                                          <p:spTgt spid="45"/>
                                        </p:tgtEl>
                                        <p:attrNameLst>
                                          <p:attrName>style.visibility</p:attrName>
                                        </p:attrNameLst>
                                      </p:cBhvr>
                                      <p:to>
                                        <p:strVal val="visible"/>
                                      </p:to>
                                    </p:set>
                                    <p:anim calcmode="lin" valueType="num">
                                      <p:cBhvr>
                                        <p:cTn id="26" dur="500" fill="hold"/>
                                        <p:tgtEl>
                                          <p:spTgt spid="45"/>
                                        </p:tgtEl>
                                        <p:attrNameLst>
                                          <p:attrName>ppt_w</p:attrName>
                                        </p:attrNameLst>
                                      </p:cBhvr>
                                      <p:tavLst>
                                        <p:tav tm="0">
                                          <p:val>
                                            <p:fltVal val="0"/>
                                          </p:val>
                                        </p:tav>
                                        <p:tav tm="100000">
                                          <p:val>
                                            <p:strVal val="#ppt_w"/>
                                          </p:val>
                                        </p:tav>
                                      </p:tavLst>
                                    </p:anim>
                                    <p:anim calcmode="lin" valueType="num">
                                      <p:cBhvr>
                                        <p:cTn id="27" dur="500" fill="hold"/>
                                        <p:tgtEl>
                                          <p:spTgt spid="45"/>
                                        </p:tgtEl>
                                        <p:attrNameLst>
                                          <p:attrName>ppt_h</p:attrName>
                                        </p:attrNameLst>
                                      </p:cBhvr>
                                      <p:tavLst>
                                        <p:tav tm="0">
                                          <p:val>
                                            <p:fltVal val="0"/>
                                          </p:val>
                                        </p:tav>
                                        <p:tav tm="100000">
                                          <p:val>
                                            <p:strVal val="#ppt_h"/>
                                          </p:val>
                                        </p:tav>
                                      </p:tavLst>
                                    </p:anim>
                                    <p:animEffect transition="in" filter="fade">
                                      <p:cBhvr>
                                        <p:cTn id="28" dur="500"/>
                                        <p:tgtEl>
                                          <p:spTgt spid="45"/>
                                        </p:tgtEl>
                                      </p:cBhvr>
                                    </p:animEffect>
                                  </p:childTnLst>
                                </p:cTn>
                              </p:par>
                            </p:childTnLst>
                          </p:cTn>
                        </p:par>
                        <p:par>
                          <p:cTn id="29" fill="hold">
                            <p:stCondLst>
                              <p:cond delay="2299"/>
                            </p:stCondLst>
                            <p:childTnLst>
                              <p:par>
                                <p:cTn id="30" presetID="22" presetClass="entr" presetSubtype="4"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down)">
                                      <p:cBhvr>
                                        <p:cTn id="32" dur="500"/>
                                        <p:tgtEl>
                                          <p:spTgt spid="41"/>
                                        </p:tgtEl>
                                      </p:cBhvr>
                                    </p:animEffect>
                                  </p:childTnLst>
                                </p:cTn>
                              </p:par>
                              <p:par>
                                <p:cTn id="33" presetID="53" presetClass="entr" presetSubtype="16" fill="hold" grpId="0" nodeType="withEffect">
                                  <p:stCondLst>
                                    <p:cond delay="0"/>
                                  </p:stCondLst>
                                  <p:iterate type="lt">
                                    <p:tmPct val="10000"/>
                                  </p:iterate>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childTnLst>
                          </p:cTn>
                        </p:par>
                        <p:par>
                          <p:cTn id="38" fill="hold">
                            <p:stCondLst>
                              <p:cond delay="2949"/>
                            </p:stCondLst>
                            <p:childTnLst>
                              <p:par>
                                <p:cTn id="39" presetID="22" presetClass="entr" presetSubtype="4"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down)">
                                      <p:cBhvr>
                                        <p:cTn id="41" dur="500"/>
                                        <p:tgtEl>
                                          <p:spTgt spid="42"/>
                                        </p:tgtEl>
                                      </p:cBhvr>
                                    </p:animEffect>
                                  </p:childTnLst>
                                </p:cTn>
                              </p:par>
                              <p:par>
                                <p:cTn id="42" presetID="53" presetClass="entr" presetSubtype="16" fill="hold" grpId="0" nodeType="withEffect">
                                  <p:stCondLst>
                                    <p:cond delay="0"/>
                                  </p:stCondLst>
                                  <p:iterate type="lt">
                                    <p:tmPct val="10000"/>
                                  </p:iterate>
                                  <p:childTnLst>
                                    <p:set>
                                      <p:cBhvr>
                                        <p:cTn id="43" dur="1" fill="hold">
                                          <p:stCondLst>
                                            <p:cond delay="0"/>
                                          </p:stCondLst>
                                        </p:cTn>
                                        <p:tgtEl>
                                          <p:spTgt spid="47"/>
                                        </p:tgtEl>
                                        <p:attrNameLst>
                                          <p:attrName>style.visibility</p:attrName>
                                        </p:attrNameLst>
                                      </p:cBhvr>
                                      <p:to>
                                        <p:strVal val="visible"/>
                                      </p:to>
                                    </p:set>
                                    <p:anim calcmode="lin" valueType="num">
                                      <p:cBhvr>
                                        <p:cTn id="44" dur="500" fill="hold"/>
                                        <p:tgtEl>
                                          <p:spTgt spid="47"/>
                                        </p:tgtEl>
                                        <p:attrNameLst>
                                          <p:attrName>ppt_w</p:attrName>
                                        </p:attrNameLst>
                                      </p:cBhvr>
                                      <p:tavLst>
                                        <p:tav tm="0">
                                          <p:val>
                                            <p:fltVal val="0"/>
                                          </p:val>
                                        </p:tav>
                                        <p:tav tm="100000">
                                          <p:val>
                                            <p:strVal val="#ppt_w"/>
                                          </p:val>
                                        </p:tav>
                                      </p:tavLst>
                                    </p:anim>
                                    <p:anim calcmode="lin" valueType="num">
                                      <p:cBhvr>
                                        <p:cTn id="45" dur="500" fill="hold"/>
                                        <p:tgtEl>
                                          <p:spTgt spid="47"/>
                                        </p:tgtEl>
                                        <p:attrNameLst>
                                          <p:attrName>ppt_h</p:attrName>
                                        </p:attrNameLst>
                                      </p:cBhvr>
                                      <p:tavLst>
                                        <p:tav tm="0">
                                          <p:val>
                                            <p:fltVal val="0"/>
                                          </p:val>
                                        </p:tav>
                                        <p:tav tm="100000">
                                          <p:val>
                                            <p:strVal val="#ppt_h"/>
                                          </p:val>
                                        </p:tav>
                                      </p:tavLst>
                                    </p:anim>
                                    <p:animEffect transition="in" filter="fade">
                                      <p:cBhvr>
                                        <p:cTn id="46" dur="500"/>
                                        <p:tgtEl>
                                          <p:spTgt spid="47"/>
                                        </p:tgtEl>
                                      </p:cBhvr>
                                    </p:animEffect>
                                  </p:childTnLst>
                                </p:cTn>
                              </p:par>
                            </p:childTnLst>
                          </p:cTn>
                        </p:par>
                        <p:par>
                          <p:cTn id="47" fill="hold">
                            <p:stCondLst>
                              <p:cond delay="3599"/>
                            </p:stCondLst>
                            <p:childTnLst>
                              <p:par>
                                <p:cTn id="48" presetID="52" presetClass="entr" presetSubtype="0" fill="hold" nodeType="afterEffect">
                                  <p:stCondLst>
                                    <p:cond delay="0"/>
                                  </p:stCondLst>
                                  <p:childTnLst>
                                    <p:set>
                                      <p:cBhvr>
                                        <p:cTn id="49" dur="1" fill="hold">
                                          <p:stCondLst>
                                            <p:cond delay="0"/>
                                          </p:stCondLst>
                                        </p:cTn>
                                        <p:tgtEl>
                                          <p:spTgt spid="48"/>
                                        </p:tgtEl>
                                        <p:attrNameLst>
                                          <p:attrName>style.visibility</p:attrName>
                                        </p:attrNameLst>
                                      </p:cBhvr>
                                      <p:to>
                                        <p:strVal val="visible"/>
                                      </p:to>
                                    </p:set>
                                    <p:animScale>
                                      <p:cBhvr>
                                        <p:cTn id="50" dur="50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51" dur="500" decel="50000" fill="hold">
                                          <p:stCondLst>
                                            <p:cond delay="0"/>
                                          </p:stCondLst>
                                        </p:cTn>
                                        <p:tgtEl>
                                          <p:spTgt spid="48"/>
                                        </p:tgtEl>
                                        <p:attrNameLst>
                                          <p:attrName>ppt_x</p:attrName>
                                          <p:attrName>ppt_y</p:attrName>
                                        </p:attrNameLst>
                                      </p:cBhvr>
                                    </p:animMotion>
                                    <p:animEffect transition="in" filter="fade">
                                      <p:cBhvr>
                                        <p:cTn id="52" dur="500"/>
                                        <p:tgtEl>
                                          <p:spTgt spid="48"/>
                                        </p:tgtEl>
                                      </p:cBhvr>
                                    </p:animEffect>
                                  </p:childTnLst>
                                </p:cTn>
                              </p:par>
                            </p:childTnLst>
                          </p:cTn>
                        </p:par>
                        <p:par>
                          <p:cTn id="53" fill="hold">
                            <p:stCondLst>
                              <p:cond delay="4099"/>
                            </p:stCondLst>
                            <p:childTnLst>
                              <p:par>
                                <p:cTn id="54" presetID="16" presetClass="entr" presetSubtype="37"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barn(outVertical)">
                                      <p:cBhvr>
                                        <p:cTn id="56" dur="500"/>
                                        <p:tgtEl>
                                          <p:spTgt spid="28"/>
                                        </p:tgtEl>
                                      </p:cBhvr>
                                    </p:animEffect>
                                  </p:childTnLst>
                                </p:cTn>
                              </p:par>
                              <p:par>
                                <p:cTn id="57" presetID="16" presetClass="entr" presetSubtype="37"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barn(outVertical)">
                                      <p:cBhvr>
                                        <p:cTn id="59" dur="500"/>
                                        <p:tgtEl>
                                          <p:spTgt spid="31"/>
                                        </p:tgtEl>
                                      </p:cBhvr>
                                    </p:animEffect>
                                  </p:childTnLst>
                                </p:cTn>
                              </p:par>
                              <p:par>
                                <p:cTn id="60" presetID="16" presetClass="entr" presetSubtype="37" fill="hold"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barn(outVertical)">
                                      <p:cBhvr>
                                        <p:cTn id="62" dur="500"/>
                                        <p:tgtEl>
                                          <p:spTgt spid="34"/>
                                        </p:tgtEl>
                                      </p:cBhvr>
                                    </p:animEffect>
                                  </p:childTnLst>
                                </p:cTn>
                              </p:par>
                              <p:par>
                                <p:cTn id="63" presetID="16" presetClass="entr" presetSubtype="37"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barn(outVertical)">
                                      <p:cBhvr>
                                        <p:cTn id="6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p:bldP spid="45" grpId="0"/>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表 7"/>
          <p:cNvGraphicFramePr/>
          <p:nvPr/>
        </p:nvGraphicFramePr>
        <p:xfrm>
          <a:off x="4848186" y="2618860"/>
          <a:ext cx="6239068" cy="4169639"/>
        </p:xfrm>
        <a:graphic>
          <a:graphicData uri="http://schemas.openxmlformats.org/drawingml/2006/chart">
            <c:chart xmlns:c="http://schemas.openxmlformats.org/drawingml/2006/chart" xmlns:r="http://schemas.openxmlformats.org/officeDocument/2006/relationships" r:id="rId3"/>
          </a:graphicData>
        </a:graphic>
      </p:graphicFrame>
      <p:sp>
        <p:nvSpPr>
          <p:cNvPr id="9" name="文本框 7"/>
          <p:cNvSpPr txBox="1">
            <a:spLocks noChangeArrowheads="1"/>
          </p:cNvSpPr>
          <p:nvPr/>
        </p:nvSpPr>
        <p:spPr bwMode="auto">
          <a:xfrm>
            <a:off x="4944175" y="1516129"/>
            <a:ext cx="1919712" cy="107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2135">
                <a:solidFill>
                  <a:schemeClr val="tx1">
                    <a:lumMod val="50000"/>
                    <a:lumOff val="50000"/>
                  </a:schemeClr>
                </a:solidFill>
                <a:latin typeface="微软雅黑" panose="020B0503020204020204" pitchFamily="34" charset="-122"/>
              </a:rPr>
              <a:t>系列一</a:t>
            </a:r>
            <a:endParaRPr lang="en-US" altLang="zh-CN" sz="2135">
              <a:solidFill>
                <a:schemeClr val="tx1">
                  <a:lumMod val="50000"/>
                  <a:lumOff val="50000"/>
                </a:schemeClr>
              </a:solidFill>
              <a:latin typeface="微软雅黑" panose="020B0503020204020204" pitchFamily="34" charset="-122"/>
            </a:endParaRPr>
          </a:p>
          <a:p>
            <a:pPr algn="ctr">
              <a:lnSpc>
                <a:spcPct val="120000"/>
              </a:lnSpc>
              <a:spcBef>
                <a:spcPts val="400"/>
              </a:spcBef>
            </a:pPr>
            <a:r>
              <a:rPr lang="zh-CN" altLang="en-US" sz="1600">
                <a:solidFill>
                  <a:schemeClr val="tx1">
                    <a:lumMod val="50000"/>
                    <a:lumOff val="50000"/>
                  </a:schemeClr>
                </a:solidFill>
                <a:latin typeface="微软雅黑" panose="020B0503020204020204" pitchFamily="34" charset="-122"/>
              </a:rPr>
              <a:t>单击添加说明文字单击添加说明文字</a:t>
            </a:r>
          </a:p>
        </p:txBody>
      </p:sp>
      <p:sp>
        <p:nvSpPr>
          <p:cNvPr id="10" name="文本框 7"/>
          <p:cNvSpPr txBox="1">
            <a:spLocks noChangeArrowheads="1"/>
          </p:cNvSpPr>
          <p:nvPr/>
        </p:nvSpPr>
        <p:spPr bwMode="auto">
          <a:xfrm>
            <a:off x="7151844" y="1516129"/>
            <a:ext cx="1919712" cy="107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9pPr>
          </a:lstStyle>
          <a:p>
            <a:pPr algn="ctr"/>
            <a:r>
              <a:rPr lang="zh-CN" altLang="en-US" sz="2135">
                <a:solidFill>
                  <a:schemeClr val="tx1">
                    <a:lumMod val="50000"/>
                    <a:lumOff val="50000"/>
                  </a:schemeClr>
                </a:solidFill>
                <a:latin typeface="微软雅黑" panose="020B0503020204020204" pitchFamily="34" charset="-122"/>
              </a:rPr>
              <a:t>系列二</a:t>
            </a:r>
            <a:endParaRPr lang="en-US" altLang="zh-CN" sz="2135">
              <a:solidFill>
                <a:schemeClr val="tx1">
                  <a:lumMod val="50000"/>
                  <a:lumOff val="50000"/>
                </a:schemeClr>
              </a:solidFill>
              <a:latin typeface="微软雅黑" panose="020B0503020204020204" pitchFamily="34" charset="-122"/>
            </a:endParaRPr>
          </a:p>
          <a:p>
            <a:pPr algn="ctr">
              <a:lnSpc>
                <a:spcPct val="120000"/>
              </a:lnSpc>
              <a:spcBef>
                <a:spcPts val="400"/>
              </a:spcBef>
            </a:pPr>
            <a:r>
              <a:rPr lang="zh-CN" altLang="en-US" sz="1600">
                <a:solidFill>
                  <a:schemeClr val="tx1">
                    <a:lumMod val="50000"/>
                    <a:lumOff val="50000"/>
                  </a:schemeClr>
                </a:solidFill>
                <a:latin typeface="微软雅黑" panose="020B0503020204020204" pitchFamily="34" charset="-122"/>
              </a:rPr>
              <a:t>单击添加说明文字单击添加说明文字</a:t>
            </a:r>
          </a:p>
        </p:txBody>
      </p:sp>
      <p:sp>
        <p:nvSpPr>
          <p:cNvPr id="11" name="文本框 7"/>
          <p:cNvSpPr txBox="1">
            <a:spLocks noChangeArrowheads="1"/>
          </p:cNvSpPr>
          <p:nvPr/>
        </p:nvSpPr>
        <p:spPr bwMode="auto">
          <a:xfrm>
            <a:off x="9359515" y="1516129"/>
            <a:ext cx="1919712" cy="107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9pPr>
          </a:lstStyle>
          <a:p>
            <a:pPr algn="ctr"/>
            <a:r>
              <a:rPr lang="zh-CN" altLang="en-US" sz="2135">
                <a:solidFill>
                  <a:schemeClr val="tx1">
                    <a:lumMod val="50000"/>
                    <a:lumOff val="50000"/>
                  </a:schemeClr>
                </a:solidFill>
                <a:latin typeface="微软雅黑" panose="020B0503020204020204" pitchFamily="34" charset="-122"/>
              </a:rPr>
              <a:t>系列三</a:t>
            </a:r>
            <a:endParaRPr lang="en-US" altLang="zh-CN" sz="2135">
              <a:solidFill>
                <a:schemeClr val="tx1">
                  <a:lumMod val="50000"/>
                  <a:lumOff val="50000"/>
                </a:schemeClr>
              </a:solidFill>
              <a:latin typeface="微软雅黑" panose="020B0503020204020204" pitchFamily="34" charset="-122"/>
            </a:endParaRPr>
          </a:p>
          <a:p>
            <a:pPr algn="ctr">
              <a:lnSpc>
                <a:spcPct val="120000"/>
              </a:lnSpc>
              <a:spcBef>
                <a:spcPts val="400"/>
              </a:spcBef>
            </a:pPr>
            <a:r>
              <a:rPr lang="zh-CN" altLang="en-US" sz="1600">
                <a:solidFill>
                  <a:schemeClr val="tx1">
                    <a:lumMod val="50000"/>
                    <a:lumOff val="50000"/>
                  </a:schemeClr>
                </a:solidFill>
                <a:latin typeface="微软雅黑" panose="020B0503020204020204" pitchFamily="34" charset="-122"/>
              </a:rPr>
              <a:t>单击添加说明文字单击添加说明文字</a:t>
            </a:r>
          </a:p>
        </p:txBody>
      </p:sp>
      <p:sp>
        <p:nvSpPr>
          <p:cNvPr id="12" name="文本框 7"/>
          <p:cNvSpPr txBox="1">
            <a:spLocks noChangeArrowheads="1"/>
          </p:cNvSpPr>
          <p:nvPr/>
        </p:nvSpPr>
        <p:spPr bwMode="auto">
          <a:xfrm>
            <a:off x="732586" y="1989216"/>
            <a:ext cx="1817836" cy="50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865" b="1">
                <a:solidFill>
                  <a:schemeClr val="tx1">
                    <a:lumMod val="50000"/>
                    <a:lumOff val="50000"/>
                  </a:schemeClr>
                </a:solidFill>
                <a:latin typeface="微软雅黑" panose="020B0503020204020204" pitchFamily="34" charset="-122"/>
              </a:rPr>
              <a:t>添加文本信息</a:t>
            </a:r>
            <a:endParaRPr lang="en-US" altLang="zh-CN" sz="1865" b="1">
              <a:solidFill>
                <a:schemeClr val="tx1">
                  <a:lumMod val="50000"/>
                  <a:lumOff val="50000"/>
                </a:schemeClr>
              </a:solidFill>
              <a:latin typeface="微软雅黑" panose="020B0503020204020204" pitchFamily="34" charset="-122"/>
            </a:endParaRPr>
          </a:p>
        </p:txBody>
      </p:sp>
      <p:cxnSp>
        <p:nvCxnSpPr>
          <p:cNvPr id="13" name="直接连接符 12"/>
          <p:cNvCxnSpPr/>
          <p:nvPr/>
        </p:nvCxnSpPr>
        <p:spPr>
          <a:xfrm>
            <a:off x="816789" y="2453343"/>
            <a:ext cx="3359498"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7"/>
          <p:cNvSpPr txBox="1">
            <a:spLocks noChangeArrowheads="1"/>
          </p:cNvSpPr>
          <p:nvPr/>
        </p:nvSpPr>
        <p:spPr bwMode="auto">
          <a:xfrm>
            <a:off x="732586" y="2535297"/>
            <a:ext cx="3635672" cy="356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spcBef>
                <a:spcPts val="400"/>
              </a:spcBef>
            </a:pPr>
            <a:r>
              <a:rPr lang="zh-CN" altLang="en-US" sz="1465">
                <a:solidFill>
                  <a:schemeClr val="tx1">
                    <a:lumMod val="50000"/>
                    <a:lumOff val="50000"/>
                  </a:schemeClr>
                </a:solidFill>
                <a:latin typeface="微软雅黑" panose="020B0503020204020204" pitchFamily="34" charset="-122"/>
              </a:rPr>
              <a:t>此处添加说明文字添加说明文字添加说明文字此处添加说明文字此处添加说明文字此处添加说明文字此处添加说明文字此处添加说明文字添加说明文字添加说明文字此处添加说明文字此处添加说明文字此处添加说明文字此处添加说明文字此处添加说明文字添加说明文字添加说明文字此处添加说明文字此处添加说明文字此处添加说明文字此处添加说明文字</a:t>
            </a:r>
          </a:p>
          <a:p>
            <a:pPr>
              <a:lnSpc>
                <a:spcPct val="150000"/>
              </a:lnSpc>
              <a:spcBef>
                <a:spcPts val="400"/>
              </a:spcBef>
            </a:pPr>
            <a:endParaRPr lang="zh-CN" altLang="en-US" sz="1465">
              <a:solidFill>
                <a:schemeClr val="tx1">
                  <a:lumMod val="50000"/>
                  <a:lumOff val="50000"/>
                </a:schemeClr>
              </a:solidFill>
              <a:latin typeface="微软雅黑" panose="020B0503020204020204" pitchFamily="34" charset="-122"/>
            </a:endParaRPr>
          </a:p>
          <a:p>
            <a:pPr>
              <a:lnSpc>
                <a:spcPct val="150000"/>
              </a:lnSpc>
              <a:spcBef>
                <a:spcPts val="400"/>
              </a:spcBef>
            </a:pPr>
            <a:endParaRPr lang="en-US" altLang="zh-CN" sz="1465">
              <a:solidFill>
                <a:schemeClr val="tx1">
                  <a:lumMod val="50000"/>
                  <a:lumOff val="50000"/>
                </a:schemeClr>
              </a:solidFill>
              <a:latin typeface="微软雅黑" panose="020B0503020204020204" pitchFamily="34" charset="-122"/>
            </a:endParaRPr>
          </a:p>
          <a:p>
            <a:pPr>
              <a:lnSpc>
                <a:spcPct val="150000"/>
              </a:lnSpc>
              <a:spcBef>
                <a:spcPts val="400"/>
              </a:spcBef>
            </a:pPr>
            <a:endParaRPr lang="zh-CN" altLang="en-US" sz="1465">
              <a:solidFill>
                <a:schemeClr val="tx1">
                  <a:lumMod val="50000"/>
                  <a:lumOff val="50000"/>
                </a:schemeClr>
              </a:solidFill>
              <a:latin typeface="微软雅黑" panose="020B0503020204020204" pitchFamily="34" charset="-122"/>
            </a:endParaRPr>
          </a:p>
        </p:txBody>
      </p:sp>
      <p:sp>
        <p:nvSpPr>
          <p:cNvPr id="15" name="标题 14"/>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up)">
                                      <p:cBhvr>
                                        <p:cTn id="14" dur="500"/>
                                        <p:tgtEl>
                                          <p:spTgt spid="14"/>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par>
                          <p:cTn id="28" fill="hold">
                            <p:stCondLst>
                              <p:cond delay="2500"/>
                            </p:stCondLst>
                            <p:childTnLst>
                              <p:par>
                                <p:cTn id="29" presetID="2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p:bldP spid="10" grpId="0"/>
      <p:bldP spid="11" grpId="0"/>
      <p:bldP spid="1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3911799" y="2609667"/>
            <a:ext cx="2416371" cy="2423555"/>
            <a:chOff x="2933422" y="1885386"/>
            <a:chExt cx="1812750" cy="1818140"/>
          </a:xfrm>
        </p:grpSpPr>
        <p:sp>
          <p:nvSpPr>
            <p:cNvPr id="21" name="Freeform 71"/>
            <p:cNvSpPr/>
            <p:nvPr/>
          </p:nvSpPr>
          <p:spPr bwMode="auto">
            <a:xfrm>
              <a:off x="2933422" y="1885386"/>
              <a:ext cx="1812750" cy="1818140"/>
            </a:xfrm>
            <a:custGeom>
              <a:avLst/>
              <a:gdLst>
                <a:gd name="T0" fmla="*/ 0 w 328"/>
                <a:gd name="T1" fmla="*/ 164 h 329"/>
                <a:gd name="T2" fmla="*/ 0 w 328"/>
                <a:gd name="T3" fmla="*/ 164 h 329"/>
                <a:gd name="T4" fmla="*/ 164 w 328"/>
                <a:gd name="T5" fmla="*/ 0 h 329"/>
                <a:gd name="T6" fmla="*/ 328 w 328"/>
                <a:gd name="T7" fmla="*/ 0 h 329"/>
                <a:gd name="T8" fmla="*/ 328 w 328"/>
                <a:gd name="T9" fmla="*/ 164 h 329"/>
                <a:gd name="T10" fmla="*/ 164 w 328"/>
                <a:gd name="T11" fmla="*/ 329 h 329"/>
                <a:gd name="T12" fmla="*/ 164 w 328"/>
                <a:gd name="T13" fmla="*/ 329 h 329"/>
                <a:gd name="T14" fmla="*/ 0 w 328"/>
                <a:gd name="T15" fmla="*/ 164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329">
                  <a:moveTo>
                    <a:pt x="0" y="164"/>
                  </a:moveTo>
                  <a:cubicBezTo>
                    <a:pt x="0" y="164"/>
                    <a:pt x="0" y="164"/>
                    <a:pt x="0" y="164"/>
                  </a:cubicBezTo>
                  <a:cubicBezTo>
                    <a:pt x="0" y="74"/>
                    <a:pt x="74" y="0"/>
                    <a:pt x="164" y="0"/>
                  </a:cubicBezTo>
                  <a:cubicBezTo>
                    <a:pt x="328" y="0"/>
                    <a:pt x="328" y="0"/>
                    <a:pt x="328" y="0"/>
                  </a:cubicBezTo>
                  <a:cubicBezTo>
                    <a:pt x="328" y="164"/>
                    <a:pt x="328" y="164"/>
                    <a:pt x="328" y="164"/>
                  </a:cubicBezTo>
                  <a:cubicBezTo>
                    <a:pt x="328" y="255"/>
                    <a:pt x="254" y="329"/>
                    <a:pt x="164" y="329"/>
                  </a:cubicBezTo>
                  <a:cubicBezTo>
                    <a:pt x="164" y="329"/>
                    <a:pt x="164" y="329"/>
                    <a:pt x="164" y="329"/>
                  </a:cubicBezTo>
                  <a:cubicBezTo>
                    <a:pt x="74" y="329"/>
                    <a:pt x="0" y="255"/>
                    <a:pt x="0" y="16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121888" tIns="60944" rIns="121888" bIns="60944" numCol="1" anchor="t" anchorCtr="0" compatLnSpc="1"/>
            <a:lstStyle/>
            <a:p>
              <a:endParaRPr lang="zh-CN" altLang="en-US" sz="3200"/>
            </a:p>
          </p:txBody>
        </p:sp>
        <p:sp>
          <p:nvSpPr>
            <p:cNvPr id="22" name="Freeform 71"/>
            <p:cNvSpPr/>
            <p:nvPr/>
          </p:nvSpPr>
          <p:spPr bwMode="auto">
            <a:xfrm>
              <a:off x="3056718" y="2009049"/>
              <a:ext cx="1566157" cy="1570813"/>
            </a:xfrm>
            <a:custGeom>
              <a:avLst/>
              <a:gdLst>
                <a:gd name="T0" fmla="*/ 0 w 328"/>
                <a:gd name="T1" fmla="*/ 164 h 329"/>
                <a:gd name="T2" fmla="*/ 0 w 328"/>
                <a:gd name="T3" fmla="*/ 164 h 329"/>
                <a:gd name="T4" fmla="*/ 164 w 328"/>
                <a:gd name="T5" fmla="*/ 0 h 329"/>
                <a:gd name="T6" fmla="*/ 328 w 328"/>
                <a:gd name="T7" fmla="*/ 0 h 329"/>
                <a:gd name="T8" fmla="*/ 328 w 328"/>
                <a:gd name="T9" fmla="*/ 164 h 329"/>
                <a:gd name="T10" fmla="*/ 164 w 328"/>
                <a:gd name="T11" fmla="*/ 329 h 329"/>
                <a:gd name="T12" fmla="*/ 164 w 328"/>
                <a:gd name="T13" fmla="*/ 329 h 329"/>
                <a:gd name="T14" fmla="*/ 0 w 328"/>
                <a:gd name="T15" fmla="*/ 164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329">
                  <a:moveTo>
                    <a:pt x="0" y="164"/>
                  </a:moveTo>
                  <a:cubicBezTo>
                    <a:pt x="0" y="164"/>
                    <a:pt x="0" y="164"/>
                    <a:pt x="0" y="164"/>
                  </a:cubicBezTo>
                  <a:cubicBezTo>
                    <a:pt x="0" y="74"/>
                    <a:pt x="74" y="0"/>
                    <a:pt x="164" y="0"/>
                  </a:cubicBezTo>
                  <a:cubicBezTo>
                    <a:pt x="328" y="0"/>
                    <a:pt x="328" y="0"/>
                    <a:pt x="328" y="0"/>
                  </a:cubicBezTo>
                  <a:cubicBezTo>
                    <a:pt x="328" y="164"/>
                    <a:pt x="328" y="164"/>
                    <a:pt x="328" y="164"/>
                  </a:cubicBezTo>
                  <a:cubicBezTo>
                    <a:pt x="328" y="255"/>
                    <a:pt x="254" y="329"/>
                    <a:pt x="164" y="329"/>
                  </a:cubicBezTo>
                  <a:cubicBezTo>
                    <a:pt x="164" y="329"/>
                    <a:pt x="164" y="329"/>
                    <a:pt x="164" y="329"/>
                  </a:cubicBezTo>
                  <a:cubicBezTo>
                    <a:pt x="74" y="329"/>
                    <a:pt x="0" y="255"/>
                    <a:pt x="0" y="164"/>
                  </a:cubicBezTo>
                  <a:close/>
                </a:path>
              </a:pathLst>
            </a:custGeom>
            <a:blipFill dpi="0" rotWithShape="1">
              <a:blip r:embed="rId3">
                <a:extLst>
                  <a:ext uri="{28A0092B-C50C-407E-A947-70E740481C1C}">
                    <a14:useLocalDpi xmlns:a14="http://schemas.microsoft.com/office/drawing/2010/main" val="0"/>
                  </a:ext>
                </a:extLst>
              </a:blip>
              <a:stretch>
                <a:fillRect/>
              </a:stretch>
            </a:blipFill>
            <a:ln>
              <a:noFill/>
            </a:ln>
          </p:spPr>
          <p:txBody>
            <a:bodyPr vert="horz" wrap="square" lIns="121888" tIns="60944" rIns="121888" bIns="60944" numCol="1" anchor="t" anchorCtr="0" compatLnSpc="1"/>
            <a:lstStyle/>
            <a:p>
              <a:endParaRPr lang="zh-CN" altLang="en-US" sz="3200"/>
            </a:p>
          </p:txBody>
        </p:sp>
      </p:grpSp>
      <p:grpSp>
        <p:nvGrpSpPr>
          <p:cNvPr id="23" name="组合 22"/>
          <p:cNvGrpSpPr/>
          <p:nvPr/>
        </p:nvGrpSpPr>
        <p:grpSpPr>
          <a:xfrm>
            <a:off x="2119541" y="2609667"/>
            <a:ext cx="2425949" cy="2423555"/>
            <a:chOff x="1733092" y="1885386"/>
            <a:chExt cx="1819936" cy="1818140"/>
          </a:xfrm>
        </p:grpSpPr>
        <p:sp>
          <p:nvSpPr>
            <p:cNvPr id="24" name="Freeform 72"/>
            <p:cNvSpPr/>
            <p:nvPr/>
          </p:nvSpPr>
          <p:spPr bwMode="auto">
            <a:xfrm>
              <a:off x="1733092" y="1885386"/>
              <a:ext cx="1819936" cy="1818140"/>
            </a:xfrm>
            <a:custGeom>
              <a:avLst/>
              <a:gdLst>
                <a:gd name="T0" fmla="*/ 0 w 329"/>
                <a:gd name="T1" fmla="*/ 164 h 329"/>
                <a:gd name="T2" fmla="*/ 0 w 329"/>
                <a:gd name="T3" fmla="*/ 164 h 329"/>
                <a:gd name="T4" fmla="*/ 164 w 329"/>
                <a:gd name="T5" fmla="*/ 0 h 329"/>
                <a:gd name="T6" fmla="*/ 329 w 329"/>
                <a:gd name="T7" fmla="*/ 0 h 329"/>
                <a:gd name="T8" fmla="*/ 329 w 329"/>
                <a:gd name="T9" fmla="*/ 164 h 329"/>
                <a:gd name="T10" fmla="*/ 164 w 329"/>
                <a:gd name="T11" fmla="*/ 329 h 329"/>
                <a:gd name="T12" fmla="*/ 164 w 329"/>
                <a:gd name="T13" fmla="*/ 329 h 329"/>
                <a:gd name="T14" fmla="*/ 0 w 329"/>
                <a:gd name="T15" fmla="*/ 164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29">
                  <a:moveTo>
                    <a:pt x="0" y="164"/>
                  </a:moveTo>
                  <a:cubicBezTo>
                    <a:pt x="0" y="164"/>
                    <a:pt x="0" y="164"/>
                    <a:pt x="0" y="164"/>
                  </a:cubicBezTo>
                  <a:cubicBezTo>
                    <a:pt x="0" y="74"/>
                    <a:pt x="74" y="0"/>
                    <a:pt x="164" y="0"/>
                  </a:cubicBezTo>
                  <a:cubicBezTo>
                    <a:pt x="329" y="0"/>
                    <a:pt x="329" y="0"/>
                    <a:pt x="329" y="0"/>
                  </a:cubicBezTo>
                  <a:cubicBezTo>
                    <a:pt x="329" y="164"/>
                    <a:pt x="329" y="164"/>
                    <a:pt x="329" y="164"/>
                  </a:cubicBezTo>
                  <a:cubicBezTo>
                    <a:pt x="329" y="255"/>
                    <a:pt x="255" y="329"/>
                    <a:pt x="164" y="329"/>
                  </a:cubicBezTo>
                  <a:cubicBezTo>
                    <a:pt x="164" y="329"/>
                    <a:pt x="164" y="329"/>
                    <a:pt x="164" y="329"/>
                  </a:cubicBezTo>
                  <a:cubicBezTo>
                    <a:pt x="74" y="329"/>
                    <a:pt x="0" y="255"/>
                    <a:pt x="0" y="16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121888" tIns="60944" rIns="121888" bIns="60944" numCol="1" anchor="t" anchorCtr="0" compatLnSpc="1"/>
            <a:lstStyle/>
            <a:p>
              <a:endParaRPr lang="zh-CN" altLang="en-US" sz="3200"/>
            </a:p>
          </p:txBody>
        </p:sp>
        <p:sp>
          <p:nvSpPr>
            <p:cNvPr id="25" name="Freeform 72"/>
            <p:cNvSpPr/>
            <p:nvPr/>
          </p:nvSpPr>
          <p:spPr bwMode="auto">
            <a:xfrm>
              <a:off x="1856877" y="2009049"/>
              <a:ext cx="1572366" cy="1570813"/>
            </a:xfrm>
            <a:custGeom>
              <a:avLst/>
              <a:gdLst>
                <a:gd name="T0" fmla="*/ 0 w 329"/>
                <a:gd name="T1" fmla="*/ 164 h 329"/>
                <a:gd name="T2" fmla="*/ 0 w 329"/>
                <a:gd name="T3" fmla="*/ 164 h 329"/>
                <a:gd name="T4" fmla="*/ 164 w 329"/>
                <a:gd name="T5" fmla="*/ 0 h 329"/>
                <a:gd name="T6" fmla="*/ 329 w 329"/>
                <a:gd name="T7" fmla="*/ 0 h 329"/>
                <a:gd name="T8" fmla="*/ 329 w 329"/>
                <a:gd name="T9" fmla="*/ 164 h 329"/>
                <a:gd name="T10" fmla="*/ 164 w 329"/>
                <a:gd name="T11" fmla="*/ 329 h 329"/>
                <a:gd name="T12" fmla="*/ 164 w 329"/>
                <a:gd name="T13" fmla="*/ 329 h 329"/>
                <a:gd name="T14" fmla="*/ 0 w 329"/>
                <a:gd name="T15" fmla="*/ 164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29">
                  <a:moveTo>
                    <a:pt x="0" y="164"/>
                  </a:moveTo>
                  <a:cubicBezTo>
                    <a:pt x="0" y="164"/>
                    <a:pt x="0" y="164"/>
                    <a:pt x="0" y="164"/>
                  </a:cubicBezTo>
                  <a:cubicBezTo>
                    <a:pt x="0" y="74"/>
                    <a:pt x="74" y="0"/>
                    <a:pt x="164" y="0"/>
                  </a:cubicBezTo>
                  <a:cubicBezTo>
                    <a:pt x="329" y="0"/>
                    <a:pt x="329" y="0"/>
                    <a:pt x="329" y="0"/>
                  </a:cubicBezTo>
                  <a:cubicBezTo>
                    <a:pt x="329" y="164"/>
                    <a:pt x="329" y="164"/>
                    <a:pt x="329" y="164"/>
                  </a:cubicBezTo>
                  <a:cubicBezTo>
                    <a:pt x="329" y="255"/>
                    <a:pt x="255" y="329"/>
                    <a:pt x="164" y="329"/>
                  </a:cubicBezTo>
                  <a:cubicBezTo>
                    <a:pt x="164" y="329"/>
                    <a:pt x="164" y="329"/>
                    <a:pt x="164" y="329"/>
                  </a:cubicBezTo>
                  <a:cubicBezTo>
                    <a:pt x="74" y="329"/>
                    <a:pt x="0" y="255"/>
                    <a:pt x="0" y="164"/>
                  </a:cubicBezTo>
                  <a:close/>
                </a:path>
              </a:pathLst>
            </a:custGeom>
            <a:blipFill dpi="0" rotWithShape="1">
              <a:blip r:embed="rId4">
                <a:extLst>
                  <a:ext uri="{28A0092B-C50C-407E-A947-70E740481C1C}">
                    <a14:useLocalDpi xmlns:a14="http://schemas.microsoft.com/office/drawing/2010/main" val="0"/>
                  </a:ext>
                </a:extLst>
              </a:blip>
              <a:stretch>
                <a:fillRect/>
              </a:stretch>
            </a:blipFill>
            <a:ln>
              <a:noFill/>
            </a:ln>
          </p:spPr>
          <p:txBody>
            <a:bodyPr vert="horz" wrap="square" lIns="121888" tIns="60944" rIns="121888" bIns="60944" numCol="1" anchor="t" anchorCtr="0" compatLnSpc="1"/>
            <a:lstStyle/>
            <a:p>
              <a:endParaRPr lang="zh-CN" altLang="en-US" sz="3200"/>
            </a:p>
          </p:txBody>
        </p:sp>
      </p:grpSp>
      <p:grpSp>
        <p:nvGrpSpPr>
          <p:cNvPr id="26" name="组合 25"/>
          <p:cNvGrpSpPr/>
          <p:nvPr/>
        </p:nvGrpSpPr>
        <p:grpSpPr>
          <a:xfrm>
            <a:off x="336861" y="2609667"/>
            <a:ext cx="2416371" cy="2423555"/>
            <a:chOff x="468549" y="1885386"/>
            <a:chExt cx="1812750" cy="1818140"/>
          </a:xfrm>
        </p:grpSpPr>
        <p:sp>
          <p:nvSpPr>
            <p:cNvPr id="27" name="Freeform 73"/>
            <p:cNvSpPr/>
            <p:nvPr/>
          </p:nvSpPr>
          <p:spPr bwMode="auto">
            <a:xfrm>
              <a:off x="468549" y="1885386"/>
              <a:ext cx="1812750" cy="1818140"/>
            </a:xfrm>
            <a:custGeom>
              <a:avLst/>
              <a:gdLst>
                <a:gd name="T0" fmla="*/ 0 w 328"/>
                <a:gd name="T1" fmla="*/ 164 h 329"/>
                <a:gd name="T2" fmla="*/ 0 w 328"/>
                <a:gd name="T3" fmla="*/ 164 h 329"/>
                <a:gd name="T4" fmla="*/ 164 w 328"/>
                <a:gd name="T5" fmla="*/ 0 h 329"/>
                <a:gd name="T6" fmla="*/ 328 w 328"/>
                <a:gd name="T7" fmla="*/ 0 h 329"/>
                <a:gd name="T8" fmla="*/ 328 w 328"/>
                <a:gd name="T9" fmla="*/ 164 h 329"/>
                <a:gd name="T10" fmla="*/ 164 w 328"/>
                <a:gd name="T11" fmla="*/ 329 h 329"/>
                <a:gd name="T12" fmla="*/ 164 w 328"/>
                <a:gd name="T13" fmla="*/ 329 h 329"/>
                <a:gd name="T14" fmla="*/ 0 w 328"/>
                <a:gd name="T15" fmla="*/ 164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329">
                  <a:moveTo>
                    <a:pt x="0" y="164"/>
                  </a:moveTo>
                  <a:cubicBezTo>
                    <a:pt x="0" y="164"/>
                    <a:pt x="0" y="164"/>
                    <a:pt x="0" y="164"/>
                  </a:cubicBezTo>
                  <a:cubicBezTo>
                    <a:pt x="0" y="74"/>
                    <a:pt x="74" y="0"/>
                    <a:pt x="164" y="0"/>
                  </a:cubicBezTo>
                  <a:cubicBezTo>
                    <a:pt x="328" y="0"/>
                    <a:pt x="328" y="0"/>
                    <a:pt x="328" y="0"/>
                  </a:cubicBezTo>
                  <a:cubicBezTo>
                    <a:pt x="328" y="164"/>
                    <a:pt x="328" y="164"/>
                    <a:pt x="328" y="164"/>
                  </a:cubicBezTo>
                  <a:cubicBezTo>
                    <a:pt x="328" y="255"/>
                    <a:pt x="254" y="329"/>
                    <a:pt x="164" y="329"/>
                  </a:cubicBezTo>
                  <a:cubicBezTo>
                    <a:pt x="164" y="329"/>
                    <a:pt x="164" y="329"/>
                    <a:pt x="164" y="329"/>
                  </a:cubicBezTo>
                  <a:cubicBezTo>
                    <a:pt x="74" y="329"/>
                    <a:pt x="0" y="255"/>
                    <a:pt x="0" y="16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121888" tIns="60944" rIns="121888" bIns="60944" numCol="1" anchor="t" anchorCtr="0" compatLnSpc="1"/>
            <a:lstStyle/>
            <a:p>
              <a:endParaRPr lang="zh-CN" altLang="en-US" sz="3200"/>
            </a:p>
          </p:txBody>
        </p:sp>
        <p:sp>
          <p:nvSpPr>
            <p:cNvPr id="28" name="Freeform 73"/>
            <p:cNvSpPr/>
            <p:nvPr/>
          </p:nvSpPr>
          <p:spPr bwMode="auto">
            <a:xfrm>
              <a:off x="591845" y="2009049"/>
              <a:ext cx="1566157" cy="1570813"/>
            </a:xfrm>
            <a:custGeom>
              <a:avLst/>
              <a:gdLst>
                <a:gd name="T0" fmla="*/ 0 w 328"/>
                <a:gd name="T1" fmla="*/ 164 h 329"/>
                <a:gd name="T2" fmla="*/ 0 w 328"/>
                <a:gd name="T3" fmla="*/ 164 h 329"/>
                <a:gd name="T4" fmla="*/ 164 w 328"/>
                <a:gd name="T5" fmla="*/ 0 h 329"/>
                <a:gd name="T6" fmla="*/ 328 w 328"/>
                <a:gd name="T7" fmla="*/ 0 h 329"/>
                <a:gd name="T8" fmla="*/ 328 w 328"/>
                <a:gd name="T9" fmla="*/ 164 h 329"/>
                <a:gd name="T10" fmla="*/ 164 w 328"/>
                <a:gd name="T11" fmla="*/ 329 h 329"/>
                <a:gd name="T12" fmla="*/ 164 w 328"/>
                <a:gd name="T13" fmla="*/ 329 h 329"/>
                <a:gd name="T14" fmla="*/ 0 w 328"/>
                <a:gd name="T15" fmla="*/ 164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329">
                  <a:moveTo>
                    <a:pt x="0" y="164"/>
                  </a:moveTo>
                  <a:cubicBezTo>
                    <a:pt x="0" y="164"/>
                    <a:pt x="0" y="164"/>
                    <a:pt x="0" y="164"/>
                  </a:cubicBezTo>
                  <a:cubicBezTo>
                    <a:pt x="0" y="74"/>
                    <a:pt x="74" y="0"/>
                    <a:pt x="164" y="0"/>
                  </a:cubicBezTo>
                  <a:cubicBezTo>
                    <a:pt x="328" y="0"/>
                    <a:pt x="328" y="0"/>
                    <a:pt x="328" y="0"/>
                  </a:cubicBezTo>
                  <a:cubicBezTo>
                    <a:pt x="328" y="164"/>
                    <a:pt x="328" y="164"/>
                    <a:pt x="328" y="164"/>
                  </a:cubicBezTo>
                  <a:cubicBezTo>
                    <a:pt x="328" y="255"/>
                    <a:pt x="254" y="329"/>
                    <a:pt x="164" y="329"/>
                  </a:cubicBezTo>
                  <a:cubicBezTo>
                    <a:pt x="164" y="329"/>
                    <a:pt x="164" y="329"/>
                    <a:pt x="164" y="329"/>
                  </a:cubicBezTo>
                  <a:cubicBezTo>
                    <a:pt x="74" y="329"/>
                    <a:pt x="0" y="255"/>
                    <a:pt x="0" y="164"/>
                  </a:cubicBezTo>
                  <a:close/>
                </a:path>
              </a:pathLst>
            </a:custGeom>
            <a:blipFill dpi="0" rotWithShape="1">
              <a:blip r:embed="rId5">
                <a:extLst>
                  <a:ext uri="{28A0092B-C50C-407E-A947-70E740481C1C}">
                    <a14:useLocalDpi xmlns:a14="http://schemas.microsoft.com/office/drawing/2010/main" val="0"/>
                  </a:ext>
                </a:extLst>
              </a:blip>
              <a:stretch>
                <a:fillRect/>
              </a:stretch>
            </a:blipFill>
            <a:ln>
              <a:noFill/>
            </a:ln>
          </p:spPr>
          <p:txBody>
            <a:bodyPr vert="horz" wrap="square" lIns="121888" tIns="60944" rIns="121888" bIns="60944" numCol="1" anchor="t" anchorCtr="0" compatLnSpc="1"/>
            <a:lstStyle/>
            <a:p>
              <a:endParaRPr lang="zh-CN" altLang="en-US" sz="3200"/>
            </a:p>
          </p:txBody>
        </p:sp>
      </p:grpSp>
      <p:sp>
        <p:nvSpPr>
          <p:cNvPr id="29" name="矩形 83"/>
          <p:cNvSpPr>
            <a:spLocks noChangeArrowheads="1"/>
          </p:cNvSpPr>
          <p:nvPr/>
        </p:nvSpPr>
        <p:spPr bwMode="auto">
          <a:xfrm>
            <a:off x="6705219" y="1609663"/>
            <a:ext cx="4859973" cy="4535655"/>
          </a:xfrm>
          <a:prstGeom prst="rect">
            <a:avLst/>
          </a:prstGeom>
          <a:solidFill>
            <a:srgbClr val="F2F2F2"/>
          </a:solidFill>
          <a:ln w="9525" cmpd="sng">
            <a:solidFill>
              <a:schemeClr val="bg1">
                <a:lumMod val="75000"/>
              </a:schemeClr>
            </a:solidFill>
            <a:miter lim="800000"/>
          </a:ln>
        </p:spPr>
        <p:txBody>
          <a:bodyPr lIns="91392" tIns="45696" rIns="91392" bIns="45696"/>
          <a:lstStyle/>
          <a:p>
            <a:endParaRPr lang="zh-CN" altLang="en-US" sz="3200">
              <a:solidFill>
                <a:schemeClr val="tx1">
                  <a:lumMod val="50000"/>
                  <a:lumOff val="50000"/>
                </a:schemeClr>
              </a:solidFill>
            </a:endParaRPr>
          </a:p>
        </p:txBody>
      </p:sp>
      <p:sp>
        <p:nvSpPr>
          <p:cNvPr id="30" name="TextBox 84"/>
          <p:cNvSpPr txBox="1">
            <a:spLocks noChangeArrowheads="1"/>
          </p:cNvSpPr>
          <p:nvPr/>
        </p:nvSpPr>
        <p:spPr bwMode="auto">
          <a:xfrm>
            <a:off x="7055857" y="1894894"/>
            <a:ext cx="4222900" cy="415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2" tIns="45696" rIns="91392" bIns="4569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添加适当文字，一页最好不要超过</a:t>
            </a: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添加适当文字，一页最好不要超过</a:t>
            </a: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添加适当文字，一页最好不要超过</a:t>
            </a: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添加适当文字，一页最好不要超过</a:t>
            </a: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添加适当文字，一页最好不要超过</a:t>
            </a: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添加适当文字，一页最好不要超过</a:t>
            </a: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添加适当文字，一页最好不要超过</a:t>
            </a: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添加适当文字，一页最好不要超过</a:t>
            </a: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添加适当文字，一页最好不要超过</a:t>
            </a: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添加适当文字，一页最好不要超过</a:t>
            </a: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添加适当文字，一页最好不要超过</a:t>
            </a: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添加适当文字，一页最好不要超过</a:t>
            </a: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200</a:t>
            </a:r>
          </a:p>
        </p:txBody>
      </p:sp>
      <p:sp>
        <p:nvSpPr>
          <p:cNvPr id="31" name="Freeform 12"/>
          <p:cNvSpPr/>
          <p:nvPr/>
        </p:nvSpPr>
        <p:spPr bwMode="auto">
          <a:xfrm>
            <a:off x="6644288" y="1518229"/>
            <a:ext cx="528294" cy="530087"/>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2"/>
          </a:solidFill>
          <a:ln>
            <a:noFill/>
          </a:ln>
        </p:spPr>
        <p:txBody>
          <a:bodyPr lIns="91392" tIns="45696" rIns="91392" bIns="45696"/>
          <a:lstStyle/>
          <a:p>
            <a:endParaRPr lang="zh-CN" altLang="en-US" sz="3200">
              <a:solidFill>
                <a:schemeClr val="tx1">
                  <a:lumMod val="50000"/>
                  <a:lumOff val="50000"/>
                </a:schemeClr>
              </a:solidFill>
            </a:endParaRPr>
          </a:p>
        </p:txBody>
      </p:sp>
      <p:sp>
        <p:nvSpPr>
          <p:cNvPr id="32" name="Freeform 12"/>
          <p:cNvSpPr/>
          <p:nvPr/>
        </p:nvSpPr>
        <p:spPr bwMode="auto">
          <a:xfrm flipH="1" flipV="1">
            <a:off x="11134874" y="5682501"/>
            <a:ext cx="528294" cy="530087"/>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2"/>
          </a:solidFill>
          <a:ln>
            <a:noFill/>
          </a:ln>
        </p:spPr>
        <p:txBody>
          <a:bodyPr lIns="91392" tIns="45696" rIns="91392" bIns="45696"/>
          <a:lstStyle/>
          <a:p>
            <a:endParaRPr lang="zh-CN" altLang="en-US" sz="3200">
              <a:solidFill>
                <a:schemeClr val="tx1">
                  <a:lumMod val="50000"/>
                  <a:lumOff val="50000"/>
                </a:schemeClr>
              </a:solidFill>
            </a:endParaRPr>
          </a:p>
        </p:txBody>
      </p:sp>
      <p:sp>
        <p:nvSpPr>
          <p:cNvPr id="33" name="Text Box 7"/>
          <p:cNvSpPr txBox="1">
            <a:spLocks noChangeArrowheads="1"/>
          </p:cNvSpPr>
          <p:nvPr/>
        </p:nvSpPr>
        <p:spPr bwMode="auto">
          <a:xfrm>
            <a:off x="-335039" y="5246922"/>
            <a:ext cx="3624714" cy="389771"/>
          </a:xfrm>
          <a:prstGeom prst="rect">
            <a:avLst/>
          </a:prstGeom>
          <a:noFill/>
          <a:ln w="9525">
            <a:noFill/>
            <a:miter lim="800000"/>
          </a:ln>
        </p:spPr>
        <p:txBody>
          <a:bodyPr wrap="square" lIns="60944" tIns="30472" rIns="60944" bIns="30472">
            <a:spAutoFit/>
          </a:bodyPr>
          <a:lstStyle/>
          <a:p>
            <a:pPr algn="ctr" defTabSz="1450340">
              <a:defRPr/>
            </a:pPr>
            <a:r>
              <a:rPr lang="zh-CN" altLang="en-US" sz="2135" b="1" spc="-200">
                <a:solidFill>
                  <a:schemeClr val="tx2"/>
                </a:solidFill>
                <a:latin typeface="微软雅黑" panose="020B0503020204020204" pitchFamily="34" charset="-122"/>
                <a:ea typeface="微软雅黑" panose="020B0503020204020204" pitchFamily="34" charset="-122"/>
                <a:cs typeface="Open Sans" pitchFamily="34" charset="0"/>
              </a:rPr>
              <a:t>输入文本</a:t>
            </a:r>
            <a:endParaRPr lang="en-CA" sz="2135" b="1" spc="-200">
              <a:solidFill>
                <a:schemeClr val="tx2"/>
              </a:solidFill>
              <a:latin typeface="微软雅黑" panose="020B0503020204020204" pitchFamily="34" charset="-122"/>
              <a:ea typeface="微软雅黑" panose="020B0503020204020204" pitchFamily="34" charset="-122"/>
              <a:cs typeface="Open Sans" pitchFamily="34" charset="0"/>
            </a:endParaRPr>
          </a:p>
        </p:txBody>
      </p:sp>
      <p:sp>
        <p:nvSpPr>
          <p:cNvPr id="34" name="Text Box 7"/>
          <p:cNvSpPr txBox="1">
            <a:spLocks noChangeArrowheads="1"/>
          </p:cNvSpPr>
          <p:nvPr/>
        </p:nvSpPr>
        <p:spPr bwMode="auto">
          <a:xfrm>
            <a:off x="2724667" y="5246922"/>
            <a:ext cx="1215697" cy="389771"/>
          </a:xfrm>
          <a:prstGeom prst="rect">
            <a:avLst/>
          </a:prstGeom>
          <a:noFill/>
          <a:ln w="9525">
            <a:noFill/>
            <a:miter lim="800000"/>
          </a:ln>
        </p:spPr>
        <p:txBody>
          <a:bodyPr wrap="square" lIns="60944" tIns="30472" rIns="60944" bIns="30472">
            <a:spAutoFit/>
          </a:bodyPr>
          <a:lstStyle/>
          <a:p>
            <a:pPr algn="ctr" defTabSz="1450340">
              <a:defRPr/>
            </a:pPr>
            <a:r>
              <a:rPr lang="zh-CN" altLang="en-US" sz="2135" b="1" spc="-200">
                <a:solidFill>
                  <a:schemeClr val="accent1"/>
                </a:solidFill>
                <a:latin typeface="微软雅黑" panose="020B0503020204020204" pitchFamily="34" charset="-122"/>
                <a:ea typeface="微软雅黑" panose="020B0503020204020204" pitchFamily="34" charset="-122"/>
                <a:cs typeface="Open Sans" pitchFamily="34" charset="0"/>
              </a:rPr>
              <a:t>输入文本</a:t>
            </a:r>
            <a:endParaRPr lang="en-CA" sz="2135" b="1" spc="-200">
              <a:solidFill>
                <a:schemeClr val="accent1"/>
              </a:solidFill>
              <a:latin typeface="微软雅黑" panose="020B0503020204020204" pitchFamily="34" charset="-122"/>
              <a:ea typeface="微软雅黑" panose="020B0503020204020204" pitchFamily="34" charset="-122"/>
              <a:cs typeface="Open Sans" pitchFamily="34" charset="0"/>
            </a:endParaRPr>
          </a:p>
        </p:txBody>
      </p:sp>
      <p:sp>
        <p:nvSpPr>
          <p:cNvPr id="35" name="Text Box 7"/>
          <p:cNvSpPr txBox="1">
            <a:spLocks noChangeArrowheads="1"/>
          </p:cNvSpPr>
          <p:nvPr/>
        </p:nvSpPr>
        <p:spPr bwMode="auto">
          <a:xfrm>
            <a:off x="4545490" y="5246922"/>
            <a:ext cx="1215697" cy="389771"/>
          </a:xfrm>
          <a:prstGeom prst="rect">
            <a:avLst/>
          </a:prstGeom>
          <a:noFill/>
          <a:ln w="9525">
            <a:noFill/>
            <a:miter lim="800000"/>
          </a:ln>
        </p:spPr>
        <p:txBody>
          <a:bodyPr wrap="square" lIns="60944" tIns="30472" rIns="60944" bIns="30472">
            <a:spAutoFit/>
          </a:bodyPr>
          <a:lstStyle/>
          <a:p>
            <a:pPr algn="ctr" defTabSz="1450340">
              <a:defRPr/>
            </a:pPr>
            <a:r>
              <a:rPr lang="zh-CN" altLang="en-US" sz="2135" b="1" spc="-200">
                <a:solidFill>
                  <a:schemeClr val="accent2"/>
                </a:solidFill>
                <a:latin typeface="微软雅黑" panose="020B0503020204020204" pitchFamily="34" charset="-122"/>
                <a:ea typeface="微软雅黑" panose="020B0503020204020204" pitchFamily="34" charset="-122"/>
                <a:cs typeface="Open Sans" pitchFamily="34" charset="0"/>
              </a:rPr>
              <a:t>输入文本</a:t>
            </a:r>
            <a:endParaRPr lang="en-CA" sz="2135" b="1" spc="-200">
              <a:solidFill>
                <a:schemeClr val="accent2"/>
              </a:solidFill>
              <a:latin typeface="微软雅黑" panose="020B0503020204020204" pitchFamily="34" charset="-122"/>
              <a:ea typeface="微软雅黑" panose="020B0503020204020204" pitchFamily="34" charset="-122"/>
              <a:cs typeface="Open Sans" pitchFamily="34" charset="0"/>
            </a:endParaRPr>
          </a:p>
        </p:txBody>
      </p:sp>
      <p:sp>
        <p:nvSpPr>
          <p:cNvPr id="8" name="标题 7"/>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750" fill="hold"/>
                                        <p:tgtEl>
                                          <p:spTgt spid="26"/>
                                        </p:tgtEl>
                                        <p:attrNameLst>
                                          <p:attrName>ppt_x</p:attrName>
                                        </p:attrNameLst>
                                      </p:cBhvr>
                                      <p:tavLst>
                                        <p:tav tm="0">
                                          <p:val>
                                            <p:strVal val="#ppt_x"/>
                                          </p:val>
                                        </p:tav>
                                        <p:tav tm="100000">
                                          <p:val>
                                            <p:strVal val="#ppt_x"/>
                                          </p:val>
                                        </p:tav>
                                      </p:tavLst>
                                    </p:anim>
                                    <p:anim calcmode="lin" valueType="num">
                                      <p:cBhvr additive="base">
                                        <p:cTn id="8" dur="75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750" fill="hold"/>
                                        <p:tgtEl>
                                          <p:spTgt spid="23"/>
                                        </p:tgtEl>
                                        <p:attrNameLst>
                                          <p:attrName>ppt_x</p:attrName>
                                        </p:attrNameLst>
                                      </p:cBhvr>
                                      <p:tavLst>
                                        <p:tav tm="0">
                                          <p:val>
                                            <p:strVal val="#ppt_x"/>
                                          </p:val>
                                        </p:tav>
                                        <p:tav tm="100000">
                                          <p:val>
                                            <p:strVal val="#ppt_x"/>
                                          </p:val>
                                        </p:tav>
                                      </p:tavLst>
                                    </p:anim>
                                    <p:anim calcmode="lin" valueType="num">
                                      <p:cBhvr additive="base">
                                        <p:cTn id="12" dur="75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ppt_x"/>
                                          </p:val>
                                        </p:tav>
                                        <p:tav tm="100000">
                                          <p:val>
                                            <p:strVal val="#ppt_x"/>
                                          </p:val>
                                        </p:tav>
                                      </p:tavLst>
                                    </p:anim>
                                    <p:anim calcmode="lin" valueType="num">
                                      <p:cBhvr additive="base">
                                        <p:cTn id="16" dur="750" fill="hold"/>
                                        <p:tgtEl>
                                          <p:spTgt spid="20"/>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250" fill="hold"/>
                                        <p:tgtEl>
                                          <p:spTgt spid="33"/>
                                        </p:tgtEl>
                                        <p:attrNameLst>
                                          <p:attrName>ppt_x</p:attrName>
                                        </p:attrNameLst>
                                      </p:cBhvr>
                                      <p:tavLst>
                                        <p:tav tm="0">
                                          <p:val>
                                            <p:strVal val="#ppt_x"/>
                                          </p:val>
                                        </p:tav>
                                        <p:tav tm="100000">
                                          <p:val>
                                            <p:strVal val="#ppt_x"/>
                                          </p:val>
                                        </p:tav>
                                      </p:tavLst>
                                    </p:anim>
                                    <p:anim calcmode="lin" valueType="num">
                                      <p:cBhvr additive="base">
                                        <p:cTn id="21" dur="250" fill="hold"/>
                                        <p:tgtEl>
                                          <p:spTgt spid="33"/>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4"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250" fill="hold"/>
                                        <p:tgtEl>
                                          <p:spTgt spid="34"/>
                                        </p:tgtEl>
                                        <p:attrNameLst>
                                          <p:attrName>ppt_x</p:attrName>
                                        </p:attrNameLst>
                                      </p:cBhvr>
                                      <p:tavLst>
                                        <p:tav tm="0">
                                          <p:val>
                                            <p:strVal val="#ppt_x"/>
                                          </p:val>
                                        </p:tav>
                                        <p:tav tm="100000">
                                          <p:val>
                                            <p:strVal val="#ppt_x"/>
                                          </p:val>
                                        </p:tav>
                                      </p:tavLst>
                                    </p:anim>
                                    <p:anim calcmode="lin" valueType="num">
                                      <p:cBhvr additive="base">
                                        <p:cTn id="26" dur="250" fill="hold"/>
                                        <p:tgtEl>
                                          <p:spTgt spid="34"/>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 presetClass="entr" presetSubtype="4"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250" fill="hold"/>
                                        <p:tgtEl>
                                          <p:spTgt spid="35"/>
                                        </p:tgtEl>
                                        <p:attrNameLst>
                                          <p:attrName>ppt_x</p:attrName>
                                        </p:attrNameLst>
                                      </p:cBhvr>
                                      <p:tavLst>
                                        <p:tav tm="0">
                                          <p:val>
                                            <p:strVal val="#ppt_x"/>
                                          </p:val>
                                        </p:tav>
                                        <p:tav tm="100000">
                                          <p:val>
                                            <p:strVal val="#ppt_x"/>
                                          </p:val>
                                        </p:tav>
                                      </p:tavLst>
                                    </p:anim>
                                    <p:anim calcmode="lin" valueType="num">
                                      <p:cBhvr additive="base">
                                        <p:cTn id="31" dur="250" fill="hold"/>
                                        <p:tgtEl>
                                          <p:spTgt spid="35"/>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1"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35" presetClass="path" presetSubtype="0" accel="50000" decel="50000" fill="hold" grpId="1" nodeType="withEffect">
                                  <p:stCondLst>
                                    <p:cond delay="0"/>
                                  </p:stCondLst>
                                  <p:childTnLst>
                                    <p:animMotion origin="layout" path="M 2.17538E-06 -2.95097E-06 L 0.16536 0.28539" pathEditMode="relative" rAng="0" ptsTypes="AA">
                                      <p:cBhvr>
                                        <p:cTn id="36" dur="500" spd="-99900" fill="hold"/>
                                        <p:tgtEl>
                                          <p:spTgt spid="31"/>
                                        </p:tgtEl>
                                        <p:attrNameLst>
                                          <p:attrName>ppt_x</p:attrName>
                                          <p:attrName>ppt_y</p:attrName>
                                        </p:attrNameLst>
                                      </p:cBhvr>
                                      <p:rCtr x="8262" y="14269"/>
                                    </p:animMotion>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35" presetClass="path" presetSubtype="0" accel="50000" decel="50000" fill="hold" grpId="1" nodeType="withEffect">
                                  <p:stCondLst>
                                    <p:cond delay="0"/>
                                  </p:stCondLst>
                                  <p:childTnLst>
                                    <p:animMotion origin="layout" path="M 3.64299E-07 3.02498E-06 L -0.15392 -0.26827" pathEditMode="relative" rAng="0" ptsTypes="AA">
                                      <p:cBhvr>
                                        <p:cTn id="40" dur="500" spd="-99900" fill="hold"/>
                                        <p:tgtEl>
                                          <p:spTgt spid="32"/>
                                        </p:tgtEl>
                                        <p:attrNameLst>
                                          <p:attrName>ppt_x</p:attrName>
                                          <p:attrName>ppt_y</p:attrName>
                                        </p:attrNameLst>
                                      </p:cBhvr>
                                      <p:rCtr x="-7702" y="-13414"/>
                                    </p:animMotion>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2500"/>
                            </p:stCondLst>
                            <p:childTnLst>
                              <p:par>
                                <p:cTn id="47" presetID="22" presetClass="entr" presetSubtype="1" fill="hold" nodeType="afterEffect">
                                  <p:stCondLst>
                                    <p:cond delay="0"/>
                                  </p:stCondLst>
                                  <p:childTnLst>
                                    <p:set>
                                      <p:cBhvr>
                                        <p:cTn id="48" dur="1" fill="hold">
                                          <p:stCondLst>
                                            <p:cond delay="0"/>
                                          </p:stCondLst>
                                        </p:cTn>
                                        <p:tgtEl>
                                          <p:spTgt spid="30">
                                            <p:txEl>
                                              <p:pRg st="0" end="0"/>
                                            </p:txEl>
                                          </p:spTgt>
                                        </p:tgtEl>
                                        <p:attrNameLst>
                                          <p:attrName>style.visibility</p:attrName>
                                        </p:attrNameLst>
                                      </p:cBhvr>
                                      <p:to>
                                        <p:strVal val="visible"/>
                                      </p:to>
                                    </p:set>
                                    <p:animEffect transition="in" filter="wipe(up)">
                                      <p:cBhvr>
                                        <p:cTn id="49"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autoUpdateAnimBg="0"/>
      <p:bldP spid="31" grpId="0" animBg="1"/>
      <p:bldP spid="31" grpId="1" animBg="1"/>
      <p:bldP spid="32" grpId="0" animBg="1"/>
      <p:bldP spid="32" grpId="1" animBg="1"/>
      <p:bldP spid="33" grpId="0"/>
      <p:bldP spid="34"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燕尾形 7"/>
          <p:cNvSpPr/>
          <p:nvPr/>
        </p:nvSpPr>
        <p:spPr>
          <a:xfrm rot="5400000">
            <a:off x="7225417" y="3788908"/>
            <a:ext cx="334922" cy="383943"/>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9" name="燕尾形 8"/>
          <p:cNvSpPr/>
          <p:nvPr/>
        </p:nvSpPr>
        <p:spPr>
          <a:xfrm>
            <a:off x="5904032" y="2421151"/>
            <a:ext cx="334922" cy="383943"/>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10" name="燕尾形 9"/>
          <p:cNvSpPr/>
          <p:nvPr/>
        </p:nvSpPr>
        <p:spPr>
          <a:xfrm rot="16200000">
            <a:off x="4631629" y="3860384"/>
            <a:ext cx="334922" cy="383943"/>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11" name="燕尾形 10"/>
          <p:cNvSpPr/>
          <p:nvPr/>
        </p:nvSpPr>
        <p:spPr>
          <a:xfrm rot="10800000">
            <a:off x="5953053" y="5156704"/>
            <a:ext cx="334922" cy="38394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grpSp>
        <p:nvGrpSpPr>
          <p:cNvPr id="12" name="组合 11"/>
          <p:cNvGrpSpPr/>
          <p:nvPr/>
        </p:nvGrpSpPr>
        <p:grpSpPr>
          <a:xfrm>
            <a:off x="4079194" y="1893230"/>
            <a:ext cx="1439785" cy="1439785"/>
            <a:chOff x="3059001" y="1005605"/>
            <a:chExt cx="1080120" cy="1080120"/>
          </a:xfrm>
        </p:grpSpPr>
        <p:sp>
          <p:nvSpPr>
            <p:cNvPr id="13" name="矩形 12"/>
            <p:cNvSpPr/>
            <p:nvPr/>
          </p:nvSpPr>
          <p:spPr>
            <a:xfrm>
              <a:off x="3059001" y="1005605"/>
              <a:ext cx="1080120" cy="1080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4" name="矩形 13"/>
            <p:cNvSpPr/>
            <p:nvPr/>
          </p:nvSpPr>
          <p:spPr>
            <a:xfrm>
              <a:off x="3059001" y="1253277"/>
              <a:ext cx="1044116" cy="561743"/>
            </a:xfrm>
            <a:prstGeom prst="rect">
              <a:avLst/>
            </a:prstGeom>
          </p:spPr>
          <p:txBody>
            <a:bodyPr wrap="square">
              <a:spAutoFit/>
            </a:bodyPr>
            <a:lstStyle/>
            <a:p>
              <a:pPr lvl="0" algn="ctr"/>
              <a:r>
                <a:rPr lang="zh-CN" altLang="en-US" sz="2135">
                  <a:solidFill>
                    <a:schemeClr val="bg1"/>
                  </a:solidFill>
                  <a:latin typeface="微软雅黑" panose="020B0503020204020204" pitchFamily="34" charset="-122"/>
                  <a:ea typeface="微软雅黑" panose="020B0503020204020204" pitchFamily="34" charset="-122"/>
                </a:rPr>
                <a:t>添加文本标题</a:t>
              </a:r>
            </a:p>
          </p:txBody>
        </p:sp>
      </p:grpSp>
      <p:grpSp>
        <p:nvGrpSpPr>
          <p:cNvPr id="15" name="组合 14"/>
          <p:cNvGrpSpPr/>
          <p:nvPr/>
        </p:nvGrpSpPr>
        <p:grpSpPr>
          <a:xfrm>
            <a:off x="6672983" y="1893230"/>
            <a:ext cx="1439785" cy="1439785"/>
            <a:chOff x="5004849" y="1005605"/>
            <a:chExt cx="1080120" cy="1080120"/>
          </a:xfrm>
        </p:grpSpPr>
        <p:sp>
          <p:nvSpPr>
            <p:cNvPr id="16" name="矩形 15"/>
            <p:cNvSpPr/>
            <p:nvPr/>
          </p:nvSpPr>
          <p:spPr>
            <a:xfrm>
              <a:off x="5004849" y="1005605"/>
              <a:ext cx="1080120" cy="1080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7" name="矩形 16"/>
            <p:cNvSpPr/>
            <p:nvPr/>
          </p:nvSpPr>
          <p:spPr>
            <a:xfrm>
              <a:off x="5022851" y="1261954"/>
              <a:ext cx="1044116" cy="561743"/>
            </a:xfrm>
            <a:prstGeom prst="rect">
              <a:avLst/>
            </a:prstGeom>
          </p:spPr>
          <p:txBody>
            <a:bodyPr wrap="square">
              <a:spAutoFit/>
            </a:bodyPr>
            <a:lstStyle/>
            <a:p>
              <a:pPr lvl="0" algn="ctr"/>
              <a:r>
                <a:rPr lang="zh-CN" altLang="en-US" sz="2135">
                  <a:solidFill>
                    <a:schemeClr val="bg1"/>
                  </a:solidFill>
                  <a:latin typeface="微软雅黑" panose="020B0503020204020204" pitchFamily="34" charset="-122"/>
                  <a:ea typeface="微软雅黑" panose="020B0503020204020204" pitchFamily="34" charset="-122"/>
                </a:rPr>
                <a:t>添加文本标题</a:t>
              </a:r>
            </a:p>
          </p:txBody>
        </p:sp>
      </p:grpSp>
      <p:grpSp>
        <p:nvGrpSpPr>
          <p:cNvPr id="18" name="组合 17"/>
          <p:cNvGrpSpPr/>
          <p:nvPr/>
        </p:nvGrpSpPr>
        <p:grpSpPr>
          <a:xfrm>
            <a:off x="4079194" y="4628783"/>
            <a:ext cx="1439785" cy="1439785"/>
            <a:chOff x="3059001" y="3057804"/>
            <a:chExt cx="1080120" cy="1080120"/>
          </a:xfrm>
        </p:grpSpPr>
        <p:sp>
          <p:nvSpPr>
            <p:cNvPr id="19" name="矩形 18"/>
            <p:cNvSpPr/>
            <p:nvPr/>
          </p:nvSpPr>
          <p:spPr>
            <a:xfrm>
              <a:off x="3059001" y="3057804"/>
              <a:ext cx="1080120" cy="10801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0" name="矩形 19"/>
            <p:cNvSpPr/>
            <p:nvPr/>
          </p:nvSpPr>
          <p:spPr>
            <a:xfrm>
              <a:off x="3059001" y="3305476"/>
              <a:ext cx="1044116" cy="561743"/>
            </a:xfrm>
            <a:prstGeom prst="rect">
              <a:avLst/>
            </a:prstGeom>
          </p:spPr>
          <p:txBody>
            <a:bodyPr wrap="square">
              <a:spAutoFit/>
            </a:bodyPr>
            <a:lstStyle/>
            <a:p>
              <a:pPr lvl="0" algn="ctr"/>
              <a:r>
                <a:rPr lang="zh-CN" altLang="en-US" sz="2135">
                  <a:solidFill>
                    <a:schemeClr val="bg1"/>
                  </a:solidFill>
                  <a:latin typeface="微软雅黑" panose="020B0503020204020204" pitchFamily="34" charset="-122"/>
                  <a:ea typeface="微软雅黑" panose="020B0503020204020204" pitchFamily="34" charset="-122"/>
                </a:rPr>
                <a:t>添加文本标题</a:t>
              </a:r>
            </a:p>
          </p:txBody>
        </p:sp>
      </p:grpSp>
      <p:grpSp>
        <p:nvGrpSpPr>
          <p:cNvPr id="21" name="组合 20"/>
          <p:cNvGrpSpPr/>
          <p:nvPr/>
        </p:nvGrpSpPr>
        <p:grpSpPr>
          <a:xfrm>
            <a:off x="6672983" y="4628783"/>
            <a:ext cx="1439785" cy="1439785"/>
            <a:chOff x="5004849" y="3057804"/>
            <a:chExt cx="1080120" cy="1080120"/>
          </a:xfrm>
        </p:grpSpPr>
        <p:sp>
          <p:nvSpPr>
            <p:cNvPr id="22" name="矩形 21"/>
            <p:cNvSpPr/>
            <p:nvPr/>
          </p:nvSpPr>
          <p:spPr>
            <a:xfrm>
              <a:off x="5004849" y="3057804"/>
              <a:ext cx="1080120" cy="10801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3" name="矩形 22"/>
            <p:cNvSpPr/>
            <p:nvPr/>
          </p:nvSpPr>
          <p:spPr>
            <a:xfrm>
              <a:off x="5022851" y="3314153"/>
              <a:ext cx="1044116" cy="561743"/>
            </a:xfrm>
            <a:prstGeom prst="rect">
              <a:avLst/>
            </a:prstGeom>
          </p:spPr>
          <p:txBody>
            <a:bodyPr wrap="square">
              <a:spAutoFit/>
            </a:bodyPr>
            <a:lstStyle/>
            <a:p>
              <a:pPr lvl="0" algn="ctr"/>
              <a:r>
                <a:rPr lang="zh-CN" altLang="en-US" sz="2135">
                  <a:solidFill>
                    <a:schemeClr val="bg1"/>
                  </a:solidFill>
                  <a:latin typeface="微软雅黑" panose="020B0503020204020204" pitchFamily="34" charset="-122"/>
                  <a:ea typeface="微软雅黑" panose="020B0503020204020204" pitchFamily="34" charset="-122"/>
                </a:rPr>
                <a:t>添加文本标题</a:t>
              </a:r>
            </a:p>
          </p:txBody>
        </p:sp>
      </p:grpSp>
      <p:sp>
        <p:nvSpPr>
          <p:cNvPr id="24" name="文本框 7"/>
          <p:cNvSpPr txBox="1">
            <a:spLocks noChangeArrowheads="1"/>
          </p:cNvSpPr>
          <p:nvPr/>
        </p:nvSpPr>
        <p:spPr bwMode="auto">
          <a:xfrm>
            <a:off x="8134325" y="2076543"/>
            <a:ext cx="3647455" cy="109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865" b="1">
                <a:solidFill>
                  <a:schemeClr val="tx1">
                    <a:lumMod val="50000"/>
                    <a:lumOff val="50000"/>
                  </a:schemeClr>
                </a:solidFill>
                <a:latin typeface="微软雅黑" panose="020B0503020204020204" pitchFamily="34" charset="-122"/>
              </a:rPr>
              <a:t>添加文本信息</a:t>
            </a:r>
            <a:endParaRPr lang="en-US" altLang="zh-CN" sz="1865" b="1">
              <a:solidFill>
                <a:schemeClr val="tx1">
                  <a:lumMod val="50000"/>
                  <a:lumOff val="50000"/>
                </a:schemeClr>
              </a:solidFill>
              <a:latin typeface="微软雅黑" panose="020B0503020204020204" pitchFamily="34" charset="-122"/>
            </a:endParaRPr>
          </a:p>
          <a:p>
            <a:pPr>
              <a:lnSpc>
                <a:spcPct val="150000"/>
              </a:lnSpc>
              <a:spcBef>
                <a:spcPts val="400"/>
              </a:spcBef>
            </a:pPr>
            <a:r>
              <a:rPr lang="zh-CN" altLang="en-US" sz="1600">
                <a:solidFill>
                  <a:schemeClr val="tx1">
                    <a:lumMod val="50000"/>
                    <a:lumOff val="50000"/>
                  </a:schemeClr>
                </a:solidFill>
                <a:latin typeface="微软雅黑" panose="020B0503020204020204" pitchFamily="34" charset="-122"/>
              </a:rPr>
              <a:t>此处添加说明文字添加说明文字添加说明文字此处添加说明文字</a:t>
            </a:r>
          </a:p>
        </p:txBody>
      </p:sp>
      <p:sp>
        <p:nvSpPr>
          <p:cNvPr id="25" name="文本框 7"/>
          <p:cNvSpPr txBox="1">
            <a:spLocks noChangeArrowheads="1"/>
          </p:cNvSpPr>
          <p:nvPr/>
        </p:nvSpPr>
        <p:spPr bwMode="auto">
          <a:xfrm>
            <a:off x="336861" y="2105941"/>
            <a:ext cx="3647455" cy="1066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865" b="1">
                <a:solidFill>
                  <a:schemeClr val="tx1">
                    <a:lumMod val="50000"/>
                    <a:lumOff val="50000"/>
                  </a:schemeClr>
                </a:solidFill>
                <a:latin typeface="微软雅黑" panose="020B0503020204020204" pitchFamily="34" charset="-122"/>
              </a:rPr>
              <a:t>添加文本信息</a:t>
            </a:r>
            <a:endParaRPr lang="en-US" altLang="zh-CN" sz="1865" b="1">
              <a:solidFill>
                <a:schemeClr val="tx1">
                  <a:lumMod val="50000"/>
                  <a:lumOff val="50000"/>
                </a:schemeClr>
              </a:solidFill>
              <a:latin typeface="微软雅黑" panose="020B0503020204020204" pitchFamily="34" charset="-122"/>
            </a:endParaRPr>
          </a:p>
          <a:p>
            <a:pPr algn="r">
              <a:lnSpc>
                <a:spcPct val="150000"/>
              </a:lnSpc>
              <a:spcBef>
                <a:spcPts val="400"/>
              </a:spcBef>
            </a:pPr>
            <a:r>
              <a:rPr lang="zh-CN" altLang="en-US" sz="1600">
                <a:solidFill>
                  <a:schemeClr val="tx1">
                    <a:lumMod val="50000"/>
                    <a:lumOff val="50000"/>
                  </a:schemeClr>
                </a:solidFill>
                <a:latin typeface="微软雅黑" panose="020B0503020204020204" pitchFamily="34" charset="-122"/>
              </a:rPr>
              <a:t>此处添加说明文字添加说明文字添加说明文字此处添加说明文字</a:t>
            </a:r>
          </a:p>
        </p:txBody>
      </p:sp>
      <p:sp>
        <p:nvSpPr>
          <p:cNvPr id="26" name="文本框 7"/>
          <p:cNvSpPr txBox="1">
            <a:spLocks noChangeArrowheads="1"/>
          </p:cNvSpPr>
          <p:nvPr/>
        </p:nvSpPr>
        <p:spPr bwMode="auto">
          <a:xfrm>
            <a:off x="8134325" y="4812095"/>
            <a:ext cx="3647455" cy="109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865" b="1">
                <a:solidFill>
                  <a:schemeClr val="tx1">
                    <a:lumMod val="50000"/>
                    <a:lumOff val="50000"/>
                  </a:schemeClr>
                </a:solidFill>
                <a:latin typeface="微软雅黑" panose="020B0503020204020204" pitchFamily="34" charset="-122"/>
              </a:rPr>
              <a:t>添加文本信息</a:t>
            </a:r>
            <a:endParaRPr lang="en-US" altLang="zh-CN" sz="1865" b="1">
              <a:solidFill>
                <a:schemeClr val="tx1">
                  <a:lumMod val="50000"/>
                  <a:lumOff val="50000"/>
                </a:schemeClr>
              </a:solidFill>
              <a:latin typeface="微软雅黑" panose="020B0503020204020204" pitchFamily="34" charset="-122"/>
            </a:endParaRPr>
          </a:p>
          <a:p>
            <a:pPr>
              <a:lnSpc>
                <a:spcPct val="150000"/>
              </a:lnSpc>
              <a:spcBef>
                <a:spcPts val="400"/>
              </a:spcBef>
            </a:pPr>
            <a:r>
              <a:rPr lang="zh-CN" altLang="en-US" sz="1600">
                <a:solidFill>
                  <a:schemeClr val="tx1">
                    <a:lumMod val="50000"/>
                    <a:lumOff val="50000"/>
                  </a:schemeClr>
                </a:solidFill>
                <a:latin typeface="微软雅黑" panose="020B0503020204020204" pitchFamily="34" charset="-122"/>
              </a:rPr>
              <a:t>此处添加说明文字添加说明文字添加说明文字此处添加说明文字</a:t>
            </a:r>
          </a:p>
        </p:txBody>
      </p:sp>
      <p:sp>
        <p:nvSpPr>
          <p:cNvPr id="27" name="文本框 7"/>
          <p:cNvSpPr txBox="1">
            <a:spLocks noChangeArrowheads="1"/>
          </p:cNvSpPr>
          <p:nvPr/>
        </p:nvSpPr>
        <p:spPr bwMode="auto">
          <a:xfrm>
            <a:off x="336861" y="4826795"/>
            <a:ext cx="3647455" cy="1066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865" b="1">
                <a:solidFill>
                  <a:schemeClr val="tx1">
                    <a:lumMod val="50000"/>
                    <a:lumOff val="50000"/>
                  </a:schemeClr>
                </a:solidFill>
                <a:latin typeface="微软雅黑" panose="020B0503020204020204" pitchFamily="34" charset="-122"/>
              </a:rPr>
              <a:t>添加文本信息</a:t>
            </a:r>
            <a:endParaRPr lang="en-US" altLang="zh-CN" sz="1865" b="1">
              <a:solidFill>
                <a:schemeClr val="tx1">
                  <a:lumMod val="50000"/>
                  <a:lumOff val="50000"/>
                </a:schemeClr>
              </a:solidFill>
              <a:latin typeface="微软雅黑" panose="020B0503020204020204" pitchFamily="34" charset="-122"/>
            </a:endParaRPr>
          </a:p>
          <a:p>
            <a:pPr algn="r">
              <a:lnSpc>
                <a:spcPct val="150000"/>
              </a:lnSpc>
              <a:spcBef>
                <a:spcPts val="400"/>
              </a:spcBef>
            </a:pPr>
            <a:r>
              <a:rPr lang="zh-CN" altLang="en-US" sz="1600">
                <a:solidFill>
                  <a:schemeClr val="tx1">
                    <a:lumMod val="50000"/>
                    <a:lumOff val="50000"/>
                  </a:schemeClr>
                </a:solidFill>
                <a:latin typeface="微软雅黑" panose="020B0503020204020204" pitchFamily="34" charset="-122"/>
              </a:rPr>
              <a:t>此处添加说明文字添加说明文字添加说明文字此处添加说明文字</a:t>
            </a:r>
          </a:p>
        </p:txBody>
      </p:sp>
      <p:sp>
        <p:nvSpPr>
          <p:cNvPr id="28" name="标题 27"/>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right)">
                                      <p:cBhvr>
                                        <p:cTn id="10" dur="500"/>
                                        <p:tgtEl>
                                          <p:spTgt spid="25"/>
                                        </p:tgtEl>
                                      </p:cBhvr>
                                    </p:animEffect>
                                  </p:childTnLst>
                                </p:cTn>
                              </p:par>
                            </p:childTnLst>
                          </p:cTn>
                        </p:par>
                        <p:par>
                          <p:cTn id="11" fill="hold">
                            <p:stCondLst>
                              <p:cond delay="500"/>
                            </p:stCondLst>
                            <p:childTnLst>
                              <p:par>
                                <p:cTn id="12" presetID="2" presetClass="entr" presetSubtype="2"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1+#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2" presetClass="entr" presetSubtype="1"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500"/>
                                        <p:tgtEl>
                                          <p:spTgt spid="2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par>
                          <p:cTn id="35" fill="hold">
                            <p:stCondLst>
                              <p:cond delay="2500"/>
                            </p:stCondLst>
                            <p:childTnLst>
                              <p:par>
                                <p:cTn id="36" presetID="2" presetClass="entr" presetSubtype="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0-#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22" presetClass="entr" presetSubtype="2"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right)">
                                      <p:cBhvr>
                                        <p:cTn id="43" dur="500"/>
                                        <p:tgtEl>
                                          <p:spTgt spid="18"/>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right)">
                                      <p:cBhvr>
                                        <p:cTn id="46" dur="500"/>
                                        <p:tgtEl>
                                          <p:spTgt spid="27"/>
                                        </p:tgtEl>
                                      </p:cBhvr>
                                    </p:animEffect>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ppt_x"/>
                                          </p:val>
                                        </p:tav>
                                        <p:tav tm="100000">
                                          <p:val>
                                            <p:strVal val="#ppt_x"/>
                                          </p:val>
                                        </p:tav>
                                      </p:tavLst>
                                    </p:anim>
                                    <p:anim calcmode="lin" valueType="num">
                                      <p:cBhvr additive="base">
                                        <p:cTn id="5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24" grpId="0"/>
      <p:bldP spid="25" grpId="0"/>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364911" y="1851579"/>
            <a:ext cx="4487228" cy="4073048"/>
            <a:chOff x="1022759" y="1388376"/>
            <a:chExt cx="3366298" cy="3055582"/>
          </a:xfrm>
        </p:grpSpPr>
        <p:sp>
          <p:nvSpPr>
            <p:cNvPr id="9" name="平行四边形 10"/>
            <p:cNvSpPr/>
            <p:nvPr/>
          </p:nvSpPr>
          <p:spPr>
            <a:xfrm flipH="1">
              <a:off x="1022760" y="3576934"/>
              <a:ext cx="3337794" cy="346509"/>
            </a:xfrm>
            <a:custGeom>
              <a:avLst/>
              <a:gdLst>
                <a:gd name="connsiteX0" fmla="*/ 0 w 2501900"/>
                <a:gd name="connsiteY0" fmla="*/ 196850 h 215900"/>
                <a:gd name="connsiteX1" fmla="*/ 722238 w 2501900"/>
                <a:gd name="connsiteY1" fmla="*/ 0 h 215900"/>
                <a:gd name="connsiteX2" fmla="*/ 2501900 w 2501900"/>
                <a:gd name="connsiteY2" fmla="*/ 19050 h 215900"/>
                <a:gd name="connsiteX3" fmla="*/ 1865387 w 2501900"/>
                <a:gd name="connsiteY3" fmla="*/ 215900 h 215900"/>
                <a:gd name="connsiteX4" fmla="*/ 0 w 2501900"/>
                <a:gd name="connsiteY4" fmla="*/ 196850 h 21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900" h="215900">
                  <a:moveTo>
                    <a:pt x="0" y="196850"/>
                  </a:moveTo>
                  <a:lnTo>
                    <a:pt x="722238" y="0"/>
                  </a:lnTo>
                  <a:lnTo>
                    <a:pt x="2501900" y="19050"/>
                  </a:lnTo>
                  <a:lnTo>
                    <a:pt x="1865387" y="215900"/>
                  </a:lnTo>
                  <a:lnTo>
                    <a:pt x="0" y="19685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endParaRPr lang="zh-CN" altLang="en-US" sz="3200">
                <a:latin typeface="微软雅黑" panose="020B0503020204020204" pitchFamily="34" charset="-122"/>
                <a:ea typeface="微软雅黑" panose="020B0503020204020204" pitchFamily="34" charset="-122"/>
              </a:endParaRPr>
            </a:p>
          </p:txBody>
        </p:sp>
        <p:sp>
          <p:nvSpPr>
            <p:cNvPr id="10" name="平行四边形 10"/>
            <p:cNvSpPr/>
            <p:nvPr/>
          </p:nvSpPr>
          <p:spPr>
            <a:xfrm flipH="1">
              <a:off x="1022760" y="1904388"/>
              <a:ext cx="3337794" cy="346509"/>
            </a:xfrm>
            <a:custGeom>
              <a:avLst/>
              <a:gdLst>
                <a:gd name="connsiteX0" fmla="*/ 0 w 2501900"/>
                <a:gd name="connsiteY0" fmla="*/ 196850 h 215900"/>
                <a:gd name="connsiteX1" fmla="*/ 722238 w 2501900"/>
                <a:gd name="connsiteY1" fmla="*/ 0 h 215900"/>
                <a:gd name="connsiteX2" fmla="*/ 2501900 w 2501900"/>
                <a:gd name="connsiteY2" fmla="*/ 19050 h 215900"/>
                <a:gd name="connsiteX3" fmla="*/ 1865387 w 2501900"/>
                <a:gd name="connsiteY3" fmla="*/ 215900 h 215900"/>
                <a:gd name="connsiteX4" fmla="*/ 0 w 2501900"/>
                <a:gd name="connsiteY4" fmla="*/ 196850 h 21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900" h="215900">
                  <a:moveTo>
                    <a:pt x="0" y="196850"/>
                  </a:moveTo>
                  <a:lnTo>
                    <a:pt x="722238" y="0"/>
                  </a:lnTo>
                  <a:lnTo>
                    <a:pt x="2501900" y="19050"/>
                  </a:lnTo>
                  <a:lnTo>
                    <a:pt x="1865387" y="215900"/>
                  </a:lnTo>
                  <a:lnTo>
                    <a:pt x="0" y="19685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endParaRPr lang="zh-CN" altLang="en-US" sz="3200">
                <a:latin typeface="微软雅黑" panose="020B0503020204020204" pitchFamily="34" charset="-122"/>
                <a:ea typeface="微软雅黑" panose="020B0503020204020204" pitchFamily="34" charset="-122"/>
              </a:endParaRPr>
            </a:p>
          </p:txBody>
        </p:sp>
        <p:sp>
          <p:nvSpPr>
            <p:cNvPr id="11" name="平行四边形 10"/>
            <p:cNvSpPr/>
            <p:nvPr/>
          </p:nvSpPr>
          <p:spPr>
            <a:xfrm flipH="1">
              <a:off x="1022760" y="2739912"/>
              <a:ext cx="3337794" cy="346509"/>
            </a:xfrm>
            <a:custGeom>
              <a:avLst/>
              <a:gdLst>
                <a:gd name="connsiteX0" fmla="*/ 0 w 2501900"/>
                <a:gd name="connsiteY0" fmla="*/ 196850 h 215900"/>
                <a:gd name="connsiteX1" fmla="*/ 722238 w 2501900"/>
                <a:gd name="connsiteY1" fmla="*/ 0 h 215900"/>
                <a:gd name="connsiteX2" fmla="*/ 2501900 w 2501900"/>
                <a:gd name="connsiteY2" fmla="*/ 19050 h 215900"/>
                <a:gd name="connsiteX3" fmla="*/ 1865387 w 2501900"/>
                <a:gd name="connsiteY3" fmla="*/ 215900 h 215900"/>
                <a:gd name="connsiteX4" fmla="*/ 0 w 2501900"/>
                <a:gd name="connsiteY4" fmla="*/ 196850 h 21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900" h="215900">
                  <a:moveTo>
                    <a:pt x="0" y="196850"/>
                  </a:moveTo>
                  <a:lnTo>
                    <a:pt x="722238" y="0"/>
                  </a:lnTo>
                  <a:lnTo>
                    <a:pt x="2501900" y="19050"/>
                  </a:lnTo>
                  <a:lnTo>
                    <a:pt x="1865387" y="215900"/>
                  </a:lnTo>
                  <a:lnTo>
                    <a:pt x="0" y="19685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endParaRPr lang="zh-CN" altLang="en-US" sz="3200">
                <a:latin typeface="微软雅黑" panose="020B0503020204020204" pitchFamily="34" charset="-122"/>
                <a:ea typeface="微软雅黑" panose="020B0503020204020204" pitchFamily="34" charset="-122"/>
              </a:endParaRPr>
            </a:p>
          </p:txBody>
        </p:sp>
        <p:sp>
          <p:nvSpPr>
            <p:cNvPr id="12" name="矩形 11"/>
            <p:cNvSpPr/>
            <p:nvPr/>
          </p:nvSpPr>
          <p:spPr>
            <a:xfrm>
              <a:off x="1504301" y="3056421"/>
              <a:ext cx="2868254" cy="55051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zh-CN" altLang="en-US" sz="3200">
                  <a:latin typeface="微软雅黑" panose="020B0503020204020204" pitchFamily="34" charset="-122"/>
                  <a:ea typeface="微软雅黑" panose="020B0503020204020204" pitchFamily="34" charset="-122"/>
                </a:rPr>
                <a:t>单机添加文本标题</a:t>
              </a:r>
            </a:p>
          </p:txBody>
        </p:sp>
        <p:sp>
          <p:nvSpPr>
            <p:cNvPr id="13" name="矩形 12"/>
            <p:cNvSpPr/>
            <p:nvPr/>
          </p:nvSpPr>
          <p:spPr>
            <a:xfrm>
              <a:off x="1504301" y="2219397"/>
              <a:ext cx="2868254" cy="55201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zh-CN" altLang="en-US" sz="3200">
                  <a:latin typeface="微软雅黑" panose="020B0503020204020204" pitchFamily="34" charset="-122"/>
                  <a:ea typeface="微软雅黑" panose="020B0503020204020204" pitchFamily="34" charset="-122"/>
                </a:rPr>
                <a:t>单机添加文本标题</a:t>
              </a:r>
            </a:p>
          </p:txBody>
        </p:sp>
        <p:sp>
          <p:nvSpPr>
            <p:cNvPr id="14" name="任意多边形 13"/>
            <p:cNvSpPr/>
            <p:nvPr/>
          </p:nvSpPr>
          <p:spPr>
            <a:xfrm>
              <a:off x="1022759" y="1740884"/>
              <a:ext cx="3366298" cy="499513"/>
            </a:xfrm>
            <a:custGeom>
              <a:avLst/>
              <a:gdLst>
                <a:gd name="connsiteX0" fmla="*/ 0 w 2517775"/>
                <a:gd name="connsiteY0" fmla="*/ 114300 h 311150"/>
                <a:gd name="connsiteX1" fmla="*/ 1482725 w 2517775"/>
                <a:gd name="connsiteY1" fmla="*/ 6350 h 311150"/>
                <a:gd name="connsiteX2" fmla="*/ 1470025 w 2517775"/>
                <a:gd name="connsiteY2" fmla="*/ 0 h 311150"/>
                <a:gd name="connsiteX3" fmla="*/ 2517775 w 2517775"/>
                <a:gd name="connsiteY3" fmla="*/ 311150 h 311150"/>
                <a:gd name="connsiteX4" fmla="*/ 587375 w 2517775"/>
                <a:gd name="connsiteY4" fmla="*/ 298450 h 311150"/>
                <a:gd name="connsiteX5" fmla="*/ 2540 w 2517775"/>
                <a:gd name="connsiteY5" fmla="*/ 119221 h 311150"/>
                <a:gd name="connsiteX6" fmla="*/ 1504950 w 2540000"/>
                <a:gd name="connsiteY6" fmla="*/ 2540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775" h="311150">
                  <a:moveTo>
                    <a:pt x="0" y="114300"/>
                  </a:moveTo>
                  <a:lnTo>
                    <a:pt x="1482725" y="6350"/>
                  </a:lnTo>
                  <a:lnTo>
                    <a:pt x="1470025" y="0"/>
                  </a:lnTo>
                  <a:lnTo>
                    <a:pt x="2517775" y="311150"/>
                  </a:lnTo>
                  <a:lnTo>
                    <a:pt x="587375" y="298450"/>
                  </a:lnTo>
                  <a:lnTo>
                    <a:pt x="2540" y="119221"/>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endParaRPr lang="zh-CN" altLang="en-US" sz="3200">
                <a:latin typeface="微软雅黑" panose="020B0503020204020204" pitchFamily="34" charset="-122"/>
                <a:ea typeface="微软雅黑" panose="020B0503020204020204" pitchFamily="34" charset="-122"/>
              </a:endParaRPr>
            </a:p>
          </p:txBody>
        </p:sp>
        <p:sp>
          <p:nvSpPr>
            <p:cNvPr id="15" name="矩形 14"/>
            <p:cNvSpPr/>
            <p:nvPr/>
          </p:nvSpPr>
          <p:spPr>
            <a:xfrm>
              <a:off x="1504301" y="1388376"/>
              <a:ext cx="2868254" cy="55051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zh-CN" altLang="en-US" sz="3200">
                  <a:latin typeface="微软雅黑" panose="020B0503020204020204" pitchFamily="34" charset="-122"/>
                  <a:ea typeface="微软雅黑" panose="020B0503020204020204" pitchFamily="34" charset="-122"/>
                </a:rPr>
                <a:t>单机添加文本标题</a:t>
              </a:r>
            </a:p>
          </p:txBody>
        </p:sp>
        <p:sp>
          <p:nvSpPr>
            <p:cNvPr id="16" name="矩形 15"/>
            <p:cNvSpPr/>
            <p:nvPr/>
          </p:nvSpPr>
          <p:spPr>
            <a:xfrm>
              <a:off x="1504301" y="3891942"/>
              <a:ext cx="2868254" cy="55201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zh-CN" altLang="en-US" sz="3200">
                  <a:latin typeface="微软雅黑" panose="020B0503020204020204" pitchFamily="34" charset="-122"/>
                  <a:ea typeface="微软雅黑" panose="020B0503020204020204" pitchFamily="34" charset="-122"/>
                </a:rPr>
                <a:t>单机添加文本标题</a:t>
              </a:r>
            </a:p>
          </p:txBody>
        </p:sp>
        <p:sp>
          <p:nvSpPr>
            <p:cNvPr id="17" name="矩形 16"/>
            <p:cNvSpPr/>
            <p:nvPr/>
          </p:nvSpPr>
          <p:spPr>
            <a:xfrm>
              <a:off x="1022759" y="3056421"/>
              <a:ext cx="481542" cy="5505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en-US" altLang="zh-CN" sz="3465">
                  <a:latin typeface="微软雅黑" panose="020B0503020204020204" pitchFamily="34" charset="-122"/>
                  <a:ea typeface="微软雅黑" panose="020B0503020204020204" pitchFamily="34" charset="-122"/>
                  <a:cs typeface="Verdana" panose="020B0604030504040204" pitchFamily="34" charset="0"/>
                </a:rPr>
                <a:t>C</a:t>
              </a:r>
              <a:endParaRPr lang="zh-CN" altLang="en-US" sz="3465">
                <a:latin typeface="微软雅黑" panose="020B0503020204020204" pitchFamily="34" charset="-122"/>
                <a:ea typeface="微软雅黑" panose="020B0503020204020204" pitchFamily="34" charset="-122"/>
                <a:cs typeface="Verdana" panose="020B0604030504040204" pitchFamily="34" charset="0"/>
              </a:endParaRPr>
            </a:p>
          </p:txBody>
        </p:sp>
        <p:sp>
          <p:nvSpPr>
            <p:cNvPr id="18" name="矩形 17"/>
            <p:cNvSpPr/>
            <p:nvPr/>
          </p:nvSpPr>
          <p:spPr>
            <a:xfrm>
              <a:off x="1022759" y="2219397"/>
              <a:ext cx="481542" cy="552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en-US" altLang="zh-CN" sz="3465">
                  <a:latin typeface="微软雅黑" panose="020B0503020204020204" pitchFamily="34" charset="-122"/>
                  <a:ea typeface="微软雅黑" panose="020B0503020204020204" pitchFamily="34" charset="-122"/>
                  <a:cs typeface="Verdana" panose="020B0604030504040204" pitchFamily="34" charset="0"/>
                </a:rPr>
                <a:t>B</a:t>
              </a:r>
              <a:endParaRPr lang="zh-CN" altLang="en-US" sz="3465">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矩形 18"/>
            <p:cNvSpPr/>
            <p:nvPr/>
          </p:nvSpPr>
          <p:spPr>
            <a:xfrm>
              <a:off x="1022759" y="1388376"/>
              <a:ext cx="481542" cy="5505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en-US" altLang="zh-CN" sz="3465">
                  <a:latin typeface="微软雅黑" panose="020B0503020204020204" pitchFamily="34" charset="-122"/>
                  <a:ea typeface="微软雅黑" panose="020B0503020204020204" pitchFamily="34" charset="-122"/>
                  <a:cs typeface="Verdana" panose="020B0604030504040204" pitchFamily="34" charset="0"/>
                </a:rPr>
                <a:t>A</a:t>
              </a:r>
              <a:endParaRPr lang="zh-CN" altLang="en-US" sz="3465">
                <a:latin typeface="微软雅黑" panose="020B0503020204020204" pitchFamily="34" charset="-122"/>
                <a:ea typeface="微软雅黑" panose="020B0503020204020204" pitchFamily="34" charset="-122"/>
                <a:cs typeface="Verdana" panose="020B0604030504040204" pitchFamily="34" charset="0"/>
              </a:endParaRPr>
            </a:p>
          </p:txBody>
        </p:sp>
        <p:sp>
          <p:nvSpPr>
            <p:cNvPr id="20" name="矩形 19"/>
            <p:cNvSpPr/>
            <p:nvPr/>
          </p:nvSpPr>
          <p:spPr>
            <a:xfrm>
              <a:off x="1022759" y="3891942"/>
              <a:ext cx="481542" cy="552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en-US" altLang="zh-CN" sz="3465">
                  <a:latin typeface="微软雅黑" panose="020B0503020204020204" pitchFamily="34" charset="-122"/>
                  <a:ea typeface="微软雅黑" panose="020B0503020204020204" pitchFamily="34" charset="-122"/>
                  <a:cs typeface="Verdana" panose="020B0604030504040204" pitchFamily="34" charset="0"/>
                </a:rPr>
                <a:t>D</a:t>
              </a:r>
              <a:endParaRPr lang="zh-CN" altLang="en-US" sz="3465">
                <a:latin typeface="微软雅黑" panose="020B0503020204020204" pitchFamily="34" charset="-122"/>
                <a:ea typeface="微软雅黑" panose="020B0503020204020204" pitchFamily="34" charset="-122"/>
                <a:cs typeface="Verdana" panose="020B0604030504040204" pitchFamily="34" charset="0"/>
              </a:endParaRPr>
            </a:p>
          </p:txBody>
        </p:sp>
      </p:grpSp>
      <p:sp>
        <p:nvSpPr>
          <p:cNvPr id="21" name="文本框 3"/>
          <p:cNvSpPr txBox="1"/>
          <p:nvPr/>
        </p:nvSpPr>
        <p:spPr>
          <a:xfrm>
            <a:off x="5852143" y="1851579"/>
            <a:ext cx="5043144" cy="733828"/>
          </a:xfrm>
          <a:prstGeom prst="rect">
            <a:avLst/>
          </a:prstGeom>
          <a:noFill/>
        </p:spPr>
        <p:txBody>
          <a:bodyPr lIns="115175" tIns="0" rIns="115175" bIns="0" anchor="ctr"/>
          <a:lstStyle/>
          <a:p>
            <a:pPr lvl="0">
              <a:lnSpc>
                <a:spcPct val="150000"/>
              </a:lnSpc>
              <a:defRPr/>
            </a:pPr>
            <a:r>
              <a:rPr lang="zh-CN" altLang="en-US" sz="1865">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865">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865">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a:t>
            </a:r>
          </a:p>
        </p:txBody>
      </p:sp>
      <p:sp>
        <p:nvSpPr>
          <p:cNvPr id="22" name="文本框 22"/>
          <p:cNvSpPr txBox="1"/>
          <p:nvPr/>
        </p:nvSpPr>
        <p:spPr>
          <a:xfrm>
            <a:off x="5852143" y="2951322"/>
            <a:ext cx="5043144" cy="733828"/>
          </a:xfrm>
          <a:prstGeom prst="rect">
            <a:avLst/>
          </a:prstGeom>
          <a:noFill/>
        </p:spPr>
        <p:txBody>
          <a:bodyPr lIns="115175" tIns="0" rIns="115175" bIns="0" anchor="ctr"/>
          <a:lstStyle/>
          <a:p>
            <a:pPr lvl="0">
              <a:lnSpc>
                <a:spcPct val="150000"/>
              </a:lnSpc>
              <a:defRPr/>
            </a:pPr>
            <a:r>
              <a:rPr lang="zh-CN" altLang="en-US" sz="1865">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865">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865">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a:t>
            </a:r>
          </a:p>
        </p:txBody>
      </p:sp>
      <p:sp>
        <p:nvSpPr>
          <p:cNvPr id="23" name="文本框 23"/>
          <p:cNvSpPr txBox="1"/>
          <p:nvPr/>
        </p:nvSpPr>
        <p:spPr>
          <a:xfrm>
            <a:off x="5852143" y="4053063"/>
            <a:ext cx="5043144" cy="733830"/>
          </a:xfrm>
          <a:prstGeom prst="rect">
            <a:avLst/>
          </a:prstGeom>
          <a:noFill/>
        </p:spPr>
        <p:txBody>
          <a:bodyPr lIns="115175" tIns="0" rIns="115175" bIns="0" anchor="ctr"/>
          <a:lstStyle/>
          <a:p>
            <a:pPr lvl="0">
              <a:lnSpc>
                <a:spcPct val="150000"/>
              </a:lnSpc>
              <a:defRPr/>
            </a:pPr>
            <a:r>
              <a:rPr lang="zh-CN" altLang="en-US" sz="1865">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865">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865">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a:t>
            </a:r>
          </a:p>
        </p:txBody>
      </p:sp>
      <p:sp>
        <p:nvSpPr>
          <p:cNvPr id="24" name="文本框 24"/>
          <p:cNvSpPr txBox="1"/>
          <p:nvPr/>
        </p:nvSpPr>
        <p:spPr>
          <a:xfrm>
            <a:off x="5852143" y="5172802"/>
            <a:ext cx="5043144" cy="733830"/>
          </a:xfrm>
          <a:prstGeom prst="rect">
            <a:avLst/>
          </a:prstGeom>
          <a:noFill/>
        </p:spPr>
        <p:txBody>
          <a:bodyPr lIns="115175" tIns="0" rIns="115175" bIns="0" anchor="ctr"/>
          <a:lstStyle/>
          <a:p>
            <a:pPr lvl="0">
              <a:lnSpc>
                <a:spcPct val="150000"/>
              </a:lnSpc>
              <a:defRPr/>
            </a:pPr>
            <a:r>
              <a:rPr lang="zh-CN" altLang="en-US" sz="1865">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865">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865">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a:t>
            </a:r>
          </a:p>
        </p:txBody>
      </p:sp>
      <p:sp>
        <p:nvSpPr>
          <p:cNvPr id="25" name="标题 24"/>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169619" y="1413301"/>
            <a:ext cx="3839427" cy="1151828"/>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latin typeface="微软雅黑" panose="020B0503020204020204" pitchFamily="34" charset="-122"/>
                <a:ea typeface="微软雅黑" panose="020B0503020204020204" pitchFamily="34" charset="-122"/>
              </a:rPr>
              <a:t>添加文本标题</a:t>
            </a:r>
          </a:p>
        </p:txBody>
      </p:sp>
      <p:sp>
        <p:nvSpPr>
          <p:cNvPr id="9" name="矩形 8"/>
          <p:cNvSpPr/>
          <p:nvPr/>
        </p:nvSpPr>
        <p:spPr>
          <a:xfrm>
            <a:off x="4169619" y="2578252"/>
            <a:ext cx="3839427" cy="1151828"/>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latin typeface="微软雅黑" panose="020B0503020204020204" pitchFamily="34" charset="-122"/>
                <a:ea typeface="微软雅黑" panose="020B0503020204020204" pitchFamily="34" charset="-122"/>
              </a:rPr>
              <a:t>添加文本标题</a:t>
            </a:r>
          </a:p>
        </p:txBody>
      </p:sp>
      <p:sp>
        <p:nvSpPr>
          <p:cNvPr id="10" name="矩形 9"/>
          <p:cNvSpPr/>
          <p:nvPr/>
        </p:nvSpPr>
        <p:spPr>
          <a:xfrm>
            <a:off x="4182958" y="3743203"/>
            <a:ext cx="3839427" cy="1151828"/>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latin typeface="微软雅黑" panose="020B0503020204020204" pitchFamily="34" charset="-122"/>
                <a:ea typeface="微软雅黑" panose="020B0503020204020204" pitchFamily="34" charset="-122"/>
              </a:rPr>
              <a:t>添加文本标题</a:t>
            </a:r>
          </a:p>
        </p:txBody>
      </p:sp>
      <p:sp>
        <p:nvSpPr>
          <p:cNvPr id="11" name="矩形 10"/>
          <p:cNvSpPr/>
          <p:nvPr/>
        </p:nvSpPr>
        <p:spPr>
          <a:xfrm>
            <a:off x="4182958" y="4908155"/>
            <a:ext cx="3839427" cy="1151828"/>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latin typeface="微软雅黑" panose="020B0503020204020204" pitchFamily="34" charset="-122"/>
                <a:ea typeface="微软雅黑" panose="020B0503020204020204" pitchFamily="34" charset="-122"/>
              </a:rPr>
              <a:t>添加文本标题</a:t>
            </a:r>
          </a:p>
        </p:txBody>
      </p:sp>
      <p:sp>
        <p:nvSpPr>
          <p:cNvPr id="12" name="等腰三角形 11"/>
          <p:cNvSpPr/>
          <p:nvPr/>
        </p:nvSpPr>
        <p:spPr>
          <a:xfrm rot="1800000">
            <a:off x="3671436" y="1797245"/>
            <a:ext cx="445373" cy="38394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sp>
        <p:nvSpPr>
          <p:cNvPr id="13" name="等腰三角形 12"/>
          <p:cNvSpPr/>
          <p:nvPr/>
        </p:nvSpPr>
        <p:spPr>
          <a:xfrm rot="1800000">
            <a:off x="3671436" y="4127147"/>
            <a:ext cx="445373" cy="38394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sp>
        <p:nvSpPr>
          <p:cNvPr id="14" name="等腰三角形 13"/>
          <p:cNvSpPr/>
          <p:nvPr/>
        </p:nvSpPr>
        <p:spPr>
          <a:xfrm rot="19800000" flipH="1">
            <a:off x="8080106" y="2962197"/>
            <a:ext cx="445373" cy="38394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sp>
        <p:nvSpPr>
          <p:cNvPr id="15" name="等腰三角形 14"/>
          <p:cNvSpPr/>
          <p:nvPr/>
        </p:nvSpPr>
        <p:spPr>
          <a:xfrm rot="19800000" flipH="1">
            <a:off x="8080106" y="5292098"/>
            <a:ext cx="445373" cy="38394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sp>
        <p:nvSpPr>
          <p:cNvPr id="16" name="文本框 7"/>
          <p:cNvSpPr txBox="1">
            <a:spLocks noChangeArrowheads="1"/>
          </p:cNvSpPr>
          <p:nvPr/>
        </p:nvSpPr>
        <p:spPr bwMode="auto">
          <a:xfrm>
            <a:off x="240879" y="1844135"/>
            <a:ext cx="3203665" cy="14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865" b="1">
                <a:solidFill>
                  <a:schemeClr val="tx1">
                    <a:lumMod val="50000"/>
                    <a:lumOff val="50000"/>
                  </a:schemeClr>
                </a:solidFill>
                <a:latin typeface="微软雅黑" panose="020B0503020204020204" pitchFamily="34" charset="-122"/>
              </a:rPr>
              <a:t>添加文本信息</a:t>
            </a:r>
            <a:endParaRPr lang="en-US" altLang="zh-CN" sz="1865" b="1">
              <a:solidFill>
                <a:schemeClr val="tx1">
                  <a:lumMod val="50000"/>
                  <a:lumOff val="50000"/>
                </a:schemeClr>
              </a:solidFill>
              <a:latin typeface="微软雅黑" panose="020B0503020204020204" pitchFamily="34" charset="-122"/>
            </a:endParaRPr>
          </a:p>
          <a:p>
            <a:pPr algn="r">
              <a:lnSpc>
                <a:spcPct val="150000"/>
              </a:lnSpc>
              <a:spcBef>
                <a:spcPts val="400"/>
              </a:spcBef>
            </a:pPr>
            <a:r>
              <a:rPr lang="zh-CN" altLang="en-US" sz="1465">
                <a:solidFill>
                  <a:schemeClr val="tx1">
                    <a:lumMod val="50000"/>
                    <a:lumOff val="50000"/>
                  </a:schemeClr>
                </a:solidFill>
                <a:latin typeface="微软雅黑" panose="020B0503020204020204" pitchFamily="34" charset="-122"/>
              </a:rPr>
              <a:t>此处添加说明文字添加说明文字添加说明文字此处添加说明文字此处添加说明文字此处添加说明文字</a:t>
            </a:r>
          </a:p>
        </p:txBody>
      </p:sp>
      <p:sp>
        <p:nvSpPr>
          <p:cNvPr id="17" name="文本框 7"/>
          <p:cNvSpPr txBox="1">
            <a:spLocks noChangeArrowheads="1"/>
          </p:cNvSpPr>
          <p:nvPr/>
        </p:nvSpPr>
        <p:spPr bwMode="auto">
          <a:xfrm>
            <a:off x="240879" y="4147535"/>
            <a:ext cx="3203665" cy="14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865" b="1">
                <a:solidFill>
                  <a:schemeClr val="tx1">
                    <a:lumMod val="50000"/>
                    <a:lumOff val="50000"/>
                  </a:schemeClr>
                </a:solidFill>
                <a:latin typeface="微软雅黑" panose="020B0503020204020204" pitchFamily="34" charset="-122"/>
              </a:rPr>
              <a:t>添加文本信息</a:t>
            </a:r>
            <a:endParaRPr lang="en-US" altLang="zh-CN" sz="1865" b="1">
              <a:solidFill>
                <a:schemeClr val="tx1">
                  <a:lumMod val="50000"/>
                  <a:lumOff val="50000"/>
                </a:schemeClr>
              </a:solidFill>
              <a:latin typeface="微软雅黑" panose="020B0503020204020204" pitchFamily="34" charset="-122"/>
            </a:endParaRPr>
          </a:p>
          <a:p>
            <a:pPr algn="r">
              <a:lnSpc>
                <a:spcPct val="150000"/>
              </a:lnSpc>
              <a:spcBef>
                <a:spcPts val="400"/>
              </a:spcBef>
            </a:pPr>
            <a:r>
              <a:rPr lang="zh-CN" altLang="en-US" sz="1465">
                <a:solidFill>
                  <a:schemeClr val="tx1">
                    <a:lumMod val="50000"/>
                    <a:lumOff val="50000"/>
                  </a:schemeClr>
                </a:solidFill>
                <a:latin typeface="微软雅黑" panose="020B0503020204020204" pitchFamily="34" charset="-122"/>
              </a:rPr>
              <a:t>此处添加说明文字添加说明文字添加说明文字此处添加说明文字此处添加说明文字此处添加说明文字</a:t>
            </a:r>
          </a:p>
        </p:txBody>
      </p:sp>
      <p:sp>
        <p:nvSpPr>
          <p:cNvPr id="18" name="文本框 7"/>
          <p:cNvSpPr txBox="1">
            <a:spLocks noChangeArrowheads="1"/>
          </p:cNvSpPr>
          <p:nvPr/>
        </p:nvSpPr>
        <p:spPr bwMode="auto">
          <a:xfrm>
            <a:off x="8591632" y="2968757"/>
            <a:ext cx="3203665" cy="14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865" b="1">
                <a:solidFill>
                  <a:schemeClr val="tx1">
                    <a:lumMod val="50000"/>
                    <a:lumOff val="50000"/>
                  </a:schemeClr>
                </a:solidFill>
                <a:latin typeface="微软雅黑" panose="020B0503020204020204" pitchFamily="34" charset="-122"/>
              </a:rPr>
              <a:t>添加文本信息</a:t>
            </a:r>
            <a:endParaRPr lang="en-US" altLang="zh-CN" sz="1865" b="1">
              <a:solidFill>
                <a:schemeClr val="tx1">
                  <a:lumMod val="50000"/>
                  <a:lumOff val="50000"/>
                </a:schemeClr>
              </a:solidFill>
              <a:latin typeface="微软雅黑" panose="020B0503020204020204" pitchFamily="34" charset="-122"/>
            </a:endParaRPr>
          </a:p>
          <a:p>
            <a:pPr>
              <a:lnSpc>
                <a:spcPct val="150000"/>
              </a:lnSpc>
              <a:spcBef>
                <a:spcPts val="400"/>
              </a:spcBef>
            </a:pPr>
            <a:r>
              <a:rPr lang="zh-CN" altLang="en-US" sz="1465">
                <a:solidFill>
                  <a:schemeClr val="tx1">
                    <a:lumMod val="50000"/>
                    <a:lumOff val="50000"/>
                  </a:schemeClr>
                </a:solidFill>
                <a:latin typeface="微软雅黑" panose="020B0503020204020204" pitchFamily="34" charset="-122"/>
              </a:rPr>
              <a:t>此处添加说明文字添加说明文字添加说明文字此处添加说明文字。</a:t>
            </a:r>
          </a:p>
        </p:txBody>
      </p:sp>
      <p:sp>
        <p:nvSpPr>
          <p:cNvPr id="19" name="文本框 7"/>
          <p:cNvSpPr txBox="1">
            <a:spLocks noChangeArrowheads="1"/>
          </p:cNvSpPr>
          <p:nvPr/>
        </p:nvSpPr>
        <p:spPr bwMode="auto">
          <a:xfrm>
            <a:off x="8591632" y="5272157"/>
            <a:ext cx="3203665" cy="14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865" b="1">
                <a:solidFill>
                  <a:schemeClr val="tx1">
                    <a:lumMod val="50000"/>
                    <a:lumOff val="50000"/>
                  </a:schemeClr>
                </a:solidFill>
                <a:latin typeface="微软雅黑" panose="020B0503020204020204" pitchFamily="34" charset="-122"/>
              </a:rPr>
              <a:t>添加文本信息</a:t>
            </a:r>
            <a:endParaRPr lang="en-US" altLang="zh-CN" sz="1865" b="1">
              <a:solidFill>
                <a:schemeClr val="tx1">
                  <a:lumMod val="50000"/>
                  <a:lumOff val="50000"/>
                </a:schemeClr>
              </a:solidFill>
              <a:latin typeface="微软雅黑" panose="020B0503020204020204" pitchFamily="34" charset="-122"/>
            </a:endParaRPr>
          </a:p>
          <a:p>
            <a:pPr>
              <a:lnSpc>
                <a:spcPct val="150000"/>
              </a:lnSpc>
              <a:spcBef>
                <a:spcPts val="400"/>
              </a:spcBef>
            </a:pPr>
            <a:r>
              <a:rPr lang="zh-CN" altLang="en-US" sz="1465">
                <a:solidFill>
                  <a:schemeClr val="tx1">
                    <a:lumMod val="50000"/>
                    <a:lumOff val="50000"/>
                  </a:schemeClr>
                </a:solidFill>
                <a:latin typeface="微软雅黑" panose="020B0503020204020204" pitchFamily="34" charset="-122"/>
              </a:rPr>
              <a:t>此处添加说明文字添加说明文字添加说明文字此处添加说明文字。</a:t>
            </a:r>
          </a:p>
        </p:txBody>
      </p:sp>
      <p:sp>
        <p:nvSpPr>
          <p:cNvPr id="20" name="标题 19"/>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400" fill="hold"/>
                                        <p:tgtEl>
                                          <p:spTgt spid="8"/>
                                        </p:tgtEl>
                                        <p:attrNameLst>
                                          <p:attrName>ppt_x</p:attrName>
                                        </p:attrNameLst>
                                      </p:cBhvr>
                                      <p:tavLst>
                                        <p:tav tm="0">
                                          <p:val>
                                            <p:strVal val="#ppt_x"/>
                                          </p:val>
                                        </p:tav>
                                        <p:tav tm="100000">
                                          <p:val>
                                            <p:strVal val="#ppt_x"/>
                                          </p:val>
                                        </p:tav>
                                      </p:tavLst>
                                    </p:anim>
                                    <p:anim calcmode="lin" valueType="num">
                                      <p:cBhvr additive="base">
                                        <p:cTn id="8" dur="4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right)">
                                      <p:cBhvr>
                                        <p:cTn id="16" dur="500"/>
                                        <p:tgtEl>
                                          <p:spTgt spid="16"/>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400" fill="hold"/>
                                        <p:tgtEl>
                                          <p:spTgt spid="9"/>
                                        </p:tgtEl>
                                        <p:attrNameLst>
                                          <p:attrName>ppt_x</p:attrName>
                                        </p:attrNameLst>
                                      </p:cBhvr>
                                      <p:tavLst>
                                        <p:tav tm="0">
                                          <p:val>
                                            <p:strVal val="#ppt_x"/>
                                          </p:val>
                                        </p:tav>
                                        <p:tav tm="100000">
                                          <p:val>
                                            <p:strVal val="#ppt_x"/>
                                          </p:val>
                                        </p:tav>
                                      </p:tavLst>
                                    </p:anim>
                                    <p:anim calcmode="lin" valueType="num">
                                      <p:cBhvr additive="base">
                                        <p:cTn id="21" dur="4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400" fill="hold"/>
                                        <p:tgtEl>
                                          <p:spTgt spid="10"/>
                                        </p:tgtEl>
                                        <p:attrNameLst>
                                          <p:attrName>ppt_x</p:attrName>
                                        </p:attrNameLst>
                                      </p:cBhvr>
                                      <p:tavLst>
                                        <p:tav tm="0">
                                          <p:val>
                                            <p:strVal val="#ppt_x"/>
                                          </p:val>
                                        </p:tav>
                                        <p:tav tm="100000">
                                          <p:val>
                                            <p:strVal val="#ppt_x"/>
                                          </p:val>
                                        </p:tav>
                                      </p:tavLst>
                                    </p:anim>
                                    <p:anim calcmode="lin" valueType="num">
                                      <p:cBhvr additive="base">
                                        <p:cTn id="34" dur="4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2" presetClass="entr" presetSubtype="2"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right)">
                                      <p:cBhvr>
                                        <p:cTn id="38" dur="500"/>
                                        <p:tgtEl>
                                          <p:spTgt spid="13"/>
                                        </p:tgtEl>
                                      </p:cBhvr>
                                    </p:animEffect>
                                  </p:childTnLst>
                                </p:cTn>
                              </p:par>
                            </p:childTnLst>
                          </p:cTn>
                        </p:par>
                        <p:par>
                          <p:cTn id="39" fill="hold">
                            <p:stCondLst>
                              <p:cond delay="4000"/>
                            </p:stCondLst>
                            <p:childTnLst>
                              <p:par>
                                <p:cTn id="40" presetID="22" presetClass="entr" presetSubtype="2"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right)">
                                      <p:cBhvr>
                                        <p:cTn id="42" dur="500"/>
                                        <p:tgtEl>
                                          <p:spTgt spid="17"/>
                                        </p:tgtEl>
                                      </p:cBhvr>
                                    </p:animEffect>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400" fill="hold"/>
                                        <p:tgtEl>
                                          <p:spTgt spid="11"/>
                                        </p:tgtEl>
                                        <p:attrNameLst>
                                          <p:attrName>ppt_x</p:attrName>
                                        </p:attrNameLst>
                                      </p:cBhvr>
                                      <p:tavLst>
                                        <p:tav tm="0">
                                          <p:val>
                                            <p:strVal val="#ppt_x"/>
                                          </p:val>
                                        </p:tav>
                                        <p:tav tm="100000">
                                          <p:val>
                                            <p:strVal val="#ppt_x"/>
                                          </p:val>
                                        </p:tav>
                                      </p:tavLst>
                                    </p:anim>
                                    <p:anim calcmode="lin" valueType="num">
                                      <p:cBhvr additive="base">
                                        <p:cTn id="47" dur="400" fill="hold"/>
                                        <p:tgtEl>
                                          <p:spTgt spid="11"/>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oup 86"/>
          <p:cNvGrpSpPr/>
          <p:nvPr/>
        </p:nvGrpSpPr>
        <p:grpSpPr>
          <a:xfrm>
            <a:off x="6070609" y="2122914"/>
            <a:ext cx="5819976" cy="3362455"/>
            <a:chOff x="4552949" y="1591929"/>
            <a:chExt cx="4366119" cy="2522498"/>
          </a:xfrm>
        </p:grpSpPr>
        <p:pic>
          <p:nvPicPr>
            <p:cNvPr id="30" name="Picture 3"/>
            <p:cNvPicPr>
              <a:picLocks noChangeAspect="1" noChangeArrowheads="1"/>
            </p:cNvPicPr>
            <p:nvPr/>
          </p:nvPicPr>
          <p:blipFill>
            <a:blip r:embed="rId3">
              <a:extLst>
                <a:ext uri="{28A0092B-C50C-407E-A947-70E740481C1C}">
                  <a14:useLocalDpi xmlns:a14="http://schemas.microsoft.com/office/drawing/2010/main" val="0"/>
                </a:ext>
              </a:extLst>
            </a:blip>
            <a:srcRect l="2767" r="7205" b="57679"/>
            <a:stretch>
              <a:fillRect/>
            </a:stretch>
          </p:blipFill>
          <p:spPr bwMode="auto">
            <a:xfrm rot="1164247" flipV="1">
              <a:off x="7212990" y="3259838"/>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4">
              <a:extLst>
                <a:ext uri="{28A0092B-C50C-407E-A947-70E740481C1C}">
                  <a14:useLocalDpi xmlns:a14="http://schemas.microsoft.com/office/drawing/2010/main" val="0"/>
                </a:ext>
              </a:extLst>
            </a:blip>
            <a:srcRect l="2767" r="7205" b="57679"/>
            <a:stretch>
              <a:fillRect/>
            </a:stretch>
          </p:blipFill>
          <p:spPr bwMode="auto">
            <a:xfrm rot="19878224" flipV="1">
              <a:off x="8211649" y="3972668"/>
              <a:ext cx="558904" cy="6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
            <p:cNvPicPr>
              <a:picLocks noChangeAspect="1" noChangeArrowheads="1"/>
            </p:cNvPicPr>
            <p:nvPr/>
          </p:nvPicPr>
          <p:blipFill>
            <a:blip r:embed="rId3">
              <a:extLst>
                <a:ext uri="{28A0092B-C50C-407E-A947-70E740481C1C}">
                  <a14:useLocalDpi xmlns:a14="http://schemas.microsoft.com/office/drawing/2010/main" val="0"/>
                </a:ext>
              </a:extLst>
            </a:blip>
            <a:srcRect l="2767" r="7205" b="57679"/>
            <a:stretch>
              <a:fillRect/>
            </a:stretch>
          </p:blipFill>
          <p:spPr bwMode="auto">
            <a:xfrm rot="1152643" flipV="1">
              <a:off x="7672523" y="4013457"/>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a:blip r:embed="rId3">
              <a:extLst>
                <a:ext uri="{28A0092B-C50C-407E-A947-70E740481C1C}">
                  <a14:useLocalDpi xmlns:a14="http://schemas.microsoft.com/office/drawing/2010/main" val="0"/>
                </a:ext>
              </a:extLst>
            </a:blip>
            <a:srcRect l="2767" r="7205" b="57679"/>
            <a:stretch>
              <a:fillRect/>
            </a:stretch>
          </p:blipFill>
          <p:spPr bwMode="auto">
            <a:xfrm rot="12057140" flipV="1">
              <a:off x="8245135" y="3111865"/>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p:cNvPicPr>
              <a:picLocks noChangeAspect="1" noChangeArrowheads="1"/>
            </p:cNvPicPr>
            <p:nvPr/>
          </p:nvPicPr>
          <p:blipFill>
            <a:blip r:embed="rId3">
              <a:extLst>
                <a:ext uri="{28A0092B-C50C-407E-A947-70E740481C1C}">
                  <a14:useLocalDpi xmlns:a14="http://schemas.microsoft.com/office/drawing/2010/main" val="0"/>
                </a:ext>
              </a:extLst>
            </a:blip>
            <a:srcRect l="2767" r="7205" b="57679"/>
            <a:stretch>
              <a:fillRect/>
            </a:stretch>
          </p:blipFill>
          <p:spPr bwMode="auto">
            <a:xfrm rot="12057140" flipV="1">
              <a:off x="7733400" y="2357195"/>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3">
              <a:extLst>
                <a:ext uri="{28A0092B-C50C-407E-A947-70E740481C1C}">
                  <a14:useLocalDpi xmlns:a14="http://schemas.microsoft.com/office/drawing/2010/main" val="0"/>
                </a:ext>
              </a:extLst>
            </a:blip>
            <a:srcRect l="2767" r="7205" b="57679"/>
            <a:stretch>
              <a:fillRect/>
            </a:stretch>
          </p:blipFill>
          <p:spPr bwMode="auto">
            <a:xfrm rot="12057140" flipV="1">
              <a:off x="7272375" y="1616057"/>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p:cNvPicPr>
              <a:picLocks noChangeAspect="1" noChangeArrowheads="1"/>
            </p:cNvPicPr>
            <p:nvPr/>
          </p:nvPicPr>
          <p:blipFill>
            <a:blip r:embed="rId5">
              <a:extLst>
                <a:ext uri="{28A0092B-C50C-407E-A947-70E740481C1C}">
                  <a14:useLocalDpi xmlns:a14="http://schemas.microsoft.com/office/drawing/2010/main" val="0"/>
                </a:ext>
              </a:extLst>
            </a:blip>
            <a:srcRect l="2767" r="7205" b="57679"/>
            <a:stretch>
              <a:fillRect/>
            </a:stretch>
          </p:blipFill>
          <p:spPr bwMode="auto">
            <a:xfrm rot="8981151" flipV="1">
              <a:off x="6626991" y="1711212"/>
              <a:ext cx="765578" cy="8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平行四边形 115"/>
            <p:cNvSpPr/>
            <p:nvPr/>
          </p:nvSpPr>
          <p:spPr>
            <a:xfrm rot="1200000">
              <a:off x="6825944" y="1597157"/>
              <a:ext cx="919687" cy="456299"/>
            </a:xfrm>
            <a:prstGeom prst="parallelogram">
              <a:avLst>
                <a:gd name="adj" fmla="val 88523"/>
              </a:avLst>
            </a:prstGeom>
            <a:solidFill>
              <a:srgbClr val="F8F9FB"/>
            </a:solidFill>
            <a:ln>
              <a:noFill/>
            </a:ln>
            <a:effectLst>
              <a:outerShdw blurRad="457200" dist="114300" dir="15660000" sx="65000" sy="65000"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38" name="平行四边形 116"/>
            <p:cNvSpPr/>
            <p:nvPr/>
          </p:nvSpPr>
          <p:spPr>
            <a:xfrm rot="16200000">
              <a:off x="6645902" y="2019619"/>
              <a:ext cx="740288" cy="477033"/>
            </a:xfrm>
            <a:prstGeom prst="parallelogram">
              <a:avLst>
                <a:gd name="adj" fmla="val 36484"/>
              </a:avLst>
            </a:prstGeom>
            <a:solidFill>
              <a:schemeClr val="accent1"/>
            </a:solidFill>
            <a:ln w="14288" cap="flat">
              <a:noFill/>
              <a:prstDash val="solid"/>
              <a:miter lim="800000"/>
            </a:ln>
            <a:effectLst>
              <a:outerShdw blurRad="101600" dist="50800" dir="5400000" sx="102000" sy="102000" algn="t" rotWithShape="0">
                <a:prstClr val="black">
                  <a:alpha val="28000"/>
                </a:prstClr>
              </a:outerShdw>
            </a:effectLst>
          </p:spPr>
          <p:txBody>
            <a:bodyPr vert="horz" wrap="square" lIns="91416" tIns="45708" rIns="91416" bIns="45708" numCol="1" anchor="t" anchorCtr="0" compatLnSpc="1"/>
            <a:lstStyle/>
            <a:p>
              <a:endParaRPr lang="zh-CN" altLang="en-US" sz="3200"/>
            </a:p>
          </p:txBody>
        </p:sp>
        <p:sp>
          <p:nvSpPr>
            <p:cNvPr id="39" name="平行四边形 117"/>
            <p:cNvSpPr/>
            <p:nvPr/>
          </p:nvSpPr>
          <p:spPr>
            <a:xfrm rot="9071256">
              <a:off x="7074221" y="1950233"/>
              <a:ext cx="890783" cy="502656"/>
            </a:xfrm>
            <a:prstGeom prst="parallelogram">
              <a:avLst>
                <a:gd name="adj" fmla="val 55040"/>
              </a:avLst>
            </a:prstGeom>
            <a:solidFill>
              <a:srgbClr val="BECCCD"/>
            </a:solidFill>
            <a:ln>
              <a:noFill/>
            </a:ln>
            <a:effectLst>
              <a:innerShdw blurRad="292100" dist="165100" dir="42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40" name="五边形 118"/>
            <p:cNvSpPr/>
            <p:nvPr/>
          </p:nvSpPr>
          <p:spPr>
            <a:xfrm flipH="1">
              <a:off x="5503720" y="3371869"/>
              <a:ext cx="2227320" cy="568209"/>
            </a:xfrm>
            <a:prstGeom prst="homePlate">
              <a:avLst>
                <a:gd name="adj" fmla="val 37444"/>
              </a:avLst>
            </a:prstGeom>
            <a:solidFill>
              <a:schemeClr val="accent3"/>
            </a:solidFill>
            <a:ln w="14288" cap="flat">
              <a:noFill/>
              <a:prstDash val="solid"/>
              <a:miter lim="800000"/>
            </a:ln>
            <a:effectLst>
              <a:reflection blurRad="6350" stA="52000" endA="300" endPos="35000" dir="5400000" sy="-100000" algn="bl" rotWithShape="0"/>
            </a:effectLst>
          </p:spPr>
          <p:txBody>
            <a:bodyPr vert="horz" wrap="square" lIns="91416" tIns="45708" rIns="91416" bIns="45708" numCol="1" anchor="t" anchorCtr="0" compatLnSpc="1"/>
            <a:lstStyle/>
            <a:p>
              <a:endParaRPr lang="zh-CN" altLang="en-US" sz="3200">
                <a:sym typeface="Batang"/>
              </a:endParaRPr>
            </a:p>
          </p:txBody>
        </p:sp>
        <p:sp>
          <p:nvSpPr>
            <p:cNvPr id="41" name="平行四边形 119"/>
            <p:cNvSpPr/>
            <p:nvPr/>
          </p:nvSpPr>
          <p:spPr>
            <a:xfrm rot="1200000">
              <a:off x="7302977" y="2335693"/>
              <a:ext cx="919687" cy="456299"/>
            </a:xfrm>
            <a:prstGeom prst="parallelogram">
              <a:avLst>
                <a:gd name="adj" fmla="val 88523"/>
              </a:avLst>
            </a:prstGeom>
            <a:solidFill>
              <a:srgbClr val="F8F9FB"/>
            </a:solidFill>
            <a:ln>
              <a:noFill/>
            </a:ln>
            <a:effectLst>
              <a:outerShdw blurRad="457200" dist="114300" dir="15660000" sx="65000" sy="65000"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42" name="平行四边形 120"/>
            <p:cNvSpPr/>
            <p:nvPr/>
          </p:nvSpPr>
          <p:spPr>
            <a:xfrm rot="16200000">
              <a:off x="7122935" y="2758157"/>
              <a:ext cx="740288" cy="477033"/>
            </a:xfrm>
            <a:prstGeom prst="parallelogram">
              <a:avLst>
                <a:gd name="adj" fmla="val 36484"/>
              </a:avLst>
            </a:prstGeom>
            <a:solidFill>
              <a:schemeClr val="accent2"/>
            </a:solidFill>
            <a:ln w="14288" cap="flat">
              <a:noFill/>
              <a:prstDash val="solid"/>
              <a:miter lim="800000"/>
            </a:ln>
            <a:effectLst>
              <a:outerShdw blurRad="101600" dist="50800" dir="5400000" sx="102000" sy="102000" algn="t" rotWithShape="0">
                <a:prstClr val="black">
                  <a:alpha val="28000"/>
                </a:prstClr>
              </a:outerShdw>
            </a:effectLst>
          </p:spPr>
          <p:txBody>
            <a:bodyPr vert="horz" wrap="square" lIns="91416" tIns="45708" rIns="91416" bIns="45708" numCol="1" anchor="t" anchorCtr="0" compatLnSpc="1"/>
            <a:lstStyle/>
            <a:p>
              <a:endParaRPr lang="zh-CN" altLang="en-US" sz="3200"/>
            </a:p>
          </p:txBody>
        </p:sp>
        <p:sp>
          <p:nvSpPr>
            <p:cNvPr id="43" name="平行四边形 121"/>
            <p:cNvSpPr/>
            <p:nvPr/>
          </p:nvSpPr>
          <p:spPr>
            <a:xfrm rot="9071256">
              <a:off x="7551254" y="2688771"/>
              <a:ext cx="890783" cy="502656"/>
            </a:xfrm>
            <a:prstGeom prst="parallelogram">
              <a:avLst>
                <a:gd name="adj" fmla="val 55040"/>
              </a:avLst>
            </a:prstGeom>
            <a:solidFill>
              <a:srgbClr val="BECCCD"/>
            </a:solidFill>
            <a:ln>
              <a:noFill/>
            </a:ln>
            <a:effectLst>
              <a:innerShdw blurRad="292100" dist="165100" dir="42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44" name="平行四边形 122"/>
            <p:cNvSpPr/>
            <p:nvPr/>
          </p:nvSpPr>
          <p:spPr>
            <a:xfrm rot="1200000">
              <a:off x="7780009" y="3083302"/>
              <a:ext cx="919687" cy="456299"/>
            </a:xfrm>
            <a:prstGeom prst="parallelogram">
              <a:avLst>
                <a:gd name="adj" fmla="val 88523"/>
              </a:avLst>
            </a:prstGeom>
            <a:solidFill>
              <a:srgbClr val="F8F9FB"/>
            </a:solidFill>
            <a:ln>
              <a:noFill/>
            </a:ln>
            <a:effectLst>
              <a:outerShdw blurRad="457200" dist="114300" dir="15660000" sx="65000" sy="65000"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45" name="平行四边形 123"/>
            <p:cNvSpPr/>
            <p:nvPr/>
          </p:nvSpPr>
          <p:spPr>
            <a:xfrm rot="16200000">
              <a:off x="7599968" y="3505766"/>
              <a:ext cx="740288" cy="477033"/>
            </a:xfrm>
            <a:prstGeom prst="parallelogram">
              <a:avLst>
                <a:gd name="adj" fmla="val 36484"/>
              </a:avLst>
            </a:prstGeom>
            <a:solidFill>
              <a:schemeClr val="accent3"/>
            </a:solidFill>
            <a:ln w="14288" cap="flat">
              <a:noFill/>
              <a:prstDash val="solid"/>
              <a:miter lim="800000"/>
            </a:ln>
            <a:effectLst>
              <a:outerShdw blurRad="101600" dist="50800" dir="5400000" sx="102000" sy="102000" algn="t" rotWithShape="0">
                <a:prstClr val="black">
                  <a:alpha val="28000"/>
                </a:prstClr>
              </a:outerShdw>
            </a:effectLst>
          </p:spPr>
          <p:txBody>
            <a:bodyPr vert="horz" wrap="square" lIns="91416" tIns="45708" rIns="91416" bIns="45708" numCol="1" anchor="t" anchorCtr="0" compatLnSpc="1"/>
            <a:lstStyle/>
            <a:p>
              <a:endParaRPr lang="zh-CN" altLang="en-US" sz="3200"/>
            </a:p>
          </p:txBody>
        </p:sp>
        <p:sp>
          <p:nvSpPr>
            <p:cNvPr id="46" name="平行四边形 124"/>
            <p:cNvSpPr/>
            <p:nvPr/>
          </p:nvSpPr>
          <p:spPr>
            <a:xfrm rot="9071256">
              <a:off x="8028285" y="3436379"/>
              <a:ext cx="890783" cy="502656"/>
            </a:xfrm>
            <a:prstGeom prst="parallelogram">
              <a:avLst>
                <a:gd name="adj" fmla="val 55040"/>
              </a:avLst>
            </a:prstGeom>
            <a:solidFill>
              <a:srgbClr val="BECCCD"/>
            </a:solidFill>
            <a:ln>
              <a:noFill/>
            </a:ln>
            <a:effectLst>
              <a:innerShdw blurRad="292100" dist="165100" dir="42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47" name="五边形 125"/>
            <p:cNvSpPr/>
            <p:nvPr/>
          </p:nvSpPr>
          <p:spPr>
            <a:xfrm flipH="1">
              <a:off x="5022115" y="2625012"/>
              <a:ext cx="2238255" cy="568209"/>
            </a:xfrm>
            <a:prstGeom prst="homePlate">
              <a:avLst>
                <a:gd name="adj" fmla="val 37444"/>
              </a:avLst>
            </a:prstGeom>
            <a:solidFill>
              <a:schemeClr val="accent2"/>
            </a:solidFill>
            <a:ln w="14288" cap="flat">
              <a:noFill/>
              <a:prstDash val="solid"/>
              <a:miter lim="800000"/>
            </a:ln>
            <a:effectLst>
              <a:reflection blurRad="6350" stA="52000" endA="300" endPos="35000" dir="5400000" sy="-100000" algn="bl" rotWithShape="0"/>
            </a:effectLst>
          </p:spPr>
          <p:txBody>
            <a:bodyPr vert="horz" wrap="square" lIns="91416" tIns="45708" rIns="91416" bIns="45708" numCol="1" anchor="t" anchorCtr="0" compatLnSpc="1"/>
            <a:lstStyle/>
            <a:p>
              <a:endParaRPr lang="zh-CN" altLang="en-US" sz="3200">
                <a:sym typeface="Batang"/>
              </a:endParaRPr>
            </a:p>
          </p:txBody>
        </p:sp>
        <p:sp>
          <p:nvSpPr>
            <p:cNvPr id="48" name="五边形 126"/>
            <p:cNvSpPr/>
            <p:nvPr/>
          </p:nvSpPr>
          <p:spPr>
            <a:xfrm flipH="1">
              <a:off x="4552949" y="1883949"/>
              <a:ext cx="2227320" cy="568209"/>
            </a:xfrm>
            <a:prstGeom prst="homePlate">
              <a:avLst>
                <a:gd name="adj" fmla="val 40583"/>
              </a:avLst>
            </a:prstGeom>
            <a:solidFill>
              <a:schemeClr val="accent1"/>
            </a:solidFill>
            <a:ln w="14288" cap="flat">
              <a:noFill/>
              <a:prstDash val="solid"/>
              <a:miter lim="800000"/>
            </a:ln>
            <a:effectLst>
              <a:reflection blurRad="6350" stA="52000" endA="300" endPos="35000" dir="5400000" sy="-100000" algn="bl" rotWithShape="0"/>
            </a:effectLst>
          </p:spPr>
          <p:txBody>
            <a:bodyPr vert="horz" wrap="square" lIns="91416" tIns="45708" rIns="91416" bIns="45708" numCol="1" anchor="t" anchorCtr="0" compatLnSpc="1"/>
            <a:lstStyle/>
            <a:p>
              <a:endParaRPr lang="zh-CN" altLang="en-US" sz="3200">
                <a:sym typeface="Batang"/>
              </a:endParaRPr>
            </a:p>
          </p:txBody>
        </p:sp>
        <p:sp>
          <p:nvSpPr>
            <p:cNvPr id="49" name="Freeform 89"/>
            <p:cNvSpPr>
              <a:spLocks noEditPoints="1"/>
            </p:cNvSpPr>
            <p:nvPr/>
          </p:nvSpPr>
          <p:spPr bwMode="black">
            <a:xfrm>
              <a:off x="7563794" y="2376547"/>
              <a:ext cx="422573" cy="268028"/>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0">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chemeClr val="accent2"/>
            </a:solidFill>
            <a:ln>
              <a:noFill/>
            </a:ln>
            <a:effectLst>
              <a:reflection blurRad="6350" stA="52000" endA="300" endPos="35000" dir="5400000" sy="-100000" algn="bl" rotWithShape="0"/>
            </a:effectLst>
          </p:spPr>
          <p:txBody>
            <a:bodyPr vert="horz" wrap="square" lIns="61719" tIns="30859" rIns="61719" bIns="30859" numCol="1" anchor="t" anchorCtr="0" compatLnSpc="1"/>
            <a:lstStyle/>
            <a:p>
              <a:endParaRPr lang="en-US" sz="1200"/>
            </a:p>
          </p:txBody>
        </p:sp>
        <p:sp>
          <p:nvSpPr>
            <p:cNvPr id="50" name="矩形 128"/>
            <p:cNvSpPr/>
            <p:nvPr/>
          </p:nvSpPr>
          <p:spPr>
            <a:xfrm rot="10800000">
              <a:off x="6626393" y="1888658"/>
              <a:ext cx="148050" cy="563500"/>
            </a:xfrm>
            <a:prstGeom prst="rect">
              <a:avLst/>
            </a:prstGeom>
            <a:gradFill>
              <a:gsLst>
                <a:gs pos="0">
                  <a:schemeClr val="bg1">
                    <a:alpha val="0"/>
                  </a:schemeClr>
                </a:gs>
                <a:gs pos="87000">
                  <a:schemeClr val="tx1">
                    <a:alpha val="2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Batang"/>
                <a:sym typeface="Batang"/>
              </a:endParaRPr>
            </a:p>
          </p:txBody>
        </p:sp>
        <p:sp>
          <p:nvSpPr>
            <p:cNvPr id="51" name="矩形 129"/>
            <p:cNvSpPr/>
            <p:nvPr/>
          </p:nvSpPr>
          <p:spPr>
            <a:xfrm rot="10800000">
              <a:off x="7110671" y="2625011"/>
              <a:ext cx="148050" cy="568209"/>
            </a:xfrm>
            <a:prstGeom prst="rect">
              <a:avLst/>
            </a:prstGeom>
            <a:gradFill>
              <a:gsLst>
                <a:gs pos="0">
                  <a:schemeClr val="bg1">
                    <a:alpha val="0"/>
                  </a:schemeClr>
                </a:gs>
                <a:gs pos="87000">
                  <a:schemeClr val="tx1">
                    <a:alpha val="2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Batang"/>
                <a:sym typeface="Batang"/>
              </a:endParaRPr>
            </a:p>
          </p:txBody>
        </p:sp>
        <p:sp>
          <p:nvSpPr>
            <p:cNvPr id="52" name="矩形 130"/>
            <p:cNvSpPr/>
            <p:nvPr/>
          </p:nvSpPr>
          <p:spPr>
            <a:xfrm rot="10800000">
              <a:off x="7377911" y="3371869"/>
              <a:ext cx="354683" cy="568209"/>
            </a:xfrm>
            <a:prstGeom prst="rect">
              <a:avLst/>
            </a:prstGeom>
            <a:gradFill>
              <a:gsLst>
                <a:gs pos="0">
                  <a:schemeClr val="bg1">
                    <a:alpha val="0"/>
                  </a:schemeClr>
                </a:gs>
                <a:gs pos="87000">
                  <a:schemeClr val="tx1">
                    <a:alpha val="2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Batang"/>
                <a:sym typeface="Batang"/>
              </a:endParaRPr>
            </a:p>
          </p:txBody>
        </p:sp>
        <p:pic>
          <p:nvPicPr>
            <p:cNvPr id="53" name="Picture 3"/>
            <p:cNvPicPr>
              <a:picLocks noChangeAspect="1" noChangeArrowheads="1"/>
            </p:cNvPicPr>
            <p:nvPr/>
          </p:nvPicPr>
          <p:blipFill>
            <a:blip r:embed="rId5">
              <a:extLst>
                <a:ext uri="{28A0092B-C50C-407E-A947-70E740481C1C}">
                  <a14:useLocalDpi xmlns:a14="http://schemas.microsoft.com/office/drawing/2010/main" val="0"/>
                </a:ext>
              </a:extLst>
            </a:blip>
            <a:srcRect l="2767" r="7205" b="57679"/>
            <a:stretch>
              <a:fillRect/>
            </a:stretch>
          </p:blipFill>
          <p:spPr bwMode="auto">
            <a:xfrm rot="19878224" flipV="1">
              <a:off x="7637917" y="3214337"/>
              <a:ext cx="765578" cy="8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3"/>
            <p:cNvPicPr>
              <a:picLocks noChangeAspect="1" noChangeArrowheads="1"/>
            </p:cNvPicPr>
            <p:nvPr/>
          </p:nvPicPr>
          <p:blipFill>
            <a:blip r:embed="rId5">
              <a:extLst>
                <a:ext uri="{28A0092B-C50C-407E-A947-70E740481C1C}">
                  <a14:useLocalDpi xmlns:a14="http://schemas.microsoft.com/office/drawing/2010/main" val="0"/>
                </a:ext>
              </a:extLst>
            </a:blip>
            <a:srcRect l="2767" r="7205" b="57679"/>
            <a:stretch>
              <a:fillRect/>
            </a:stretch>
          </p:blipFill>
          <p:spPr bwMode="auto">
            <a:xfrm rot="19878224" flipV="1">
              <a:off x="7113625" y="2493408"/>
              <a:ext cx="765578" cy="8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5" name="组合 133"/>
            <p:cNvGrpSpPr>
              <a:grpSpLocks noChangeAspect="1"/>
            </p:cNvGrpSpPr>
            <p:nvPr/>
          </p:nvGrpSpPr>
          <p:grpSpPr>
            <a:xfrm>
              <a:off x="7088733" y="1591929"/>
              <a:ext cx="339976" cy="286883"/>
              <a:chOff x="2162176" y="-104775"/>
              <a:chExt cx="1655763" cy="1417638"/>
            </a:xfrm>
            <a:solidFill>
              <a:srgbClr val="3666D7"/>
            </a:solidFill>
          </p:grpSpPr>
          <p:sp>
            <p:nvSpPr>
              <p:cNvPr id="56"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solidFill>
                <a:schemeClr val="accent1"/>
              </a:solidFill>
              <a:ln>
                <a:noFill/>
              </a:ln>
              <a:effectLst>
                <a:reflection blurRad="6350" stA="52000" endA="300" endPos="35000" dir="5400000" sy="-100000" algn="bl" rotWithShape="0"/>
              </a:effectLst>
            </p:spPr>
            <p:txBody>
              <a:bodyPr vert="horz" wrap="square" lIns="82292" tIns="41145" rIns="82292" bIns="41145" numCol="1" anchor="t" anchorCtr="0" compatLnSpc="1"/>
              <a:lstStyle/>
              <a:p>
                <a:endParaRPr lang="zh-CN" altLang="en-US" sz="1200"/>
              </a:p>
            </p:txBody>
          </p:sp>
          <p:sp>
            <p:nvSpPr>
              <p:cNvPr id="57"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solidFill>
                <a:schemeClr val="accent1"/>
              </a:solidFill>
              <a:ln>
                <a:noFill/>
              </a:ln>
              <a:effectLst>
                <a:reflection blurRad="6350" stA="52000" endA="300" endPos="35000" dir="5400000" sy="-100000" algn="bl" rotWithShape="0"/>
              </a:effectLst>
            </p:spPr>
            <p:txBody>
              <a:bodyPr vert="horz" wrap="square" lIns="82292" tIns="41145" rIns="82292" bIns="41145" numCol="1" anchor="t" anchorCtr="0" compatLnSpc="1"/>
              <a:lstStyle/>
              <a:p>
                <a:endParaRPr lang="zh-CN" altLang="en-US" sz="1200"/>
              </a:p>
            </p:txBody>
          </p:sp>
        </p:grpSp>
        <p:pic>
          <p:nvPicPr>
            <p:cNvPr id="58" name="Picture 5" descr="\\MAGNUM\Projects\Microsoft\Cloud Power FY12\Design\ICONS_PNG\Increase.png"/>
            <p:cNvPicPr>
              <a:picLocks noChangeAspect="1" noChangeArrowheads="1"/>
            </p:cNvPicPr>
            <p:nvPr/>
          </p:nvPicPr>
          <p:blipFill>
            <a:blip r:embed="rId6">
              <a:duotone>
                <a:prstClr val="black"/>
                <a:srgbClr val="393F59">
                  <a:tint val="45000"/>
                  <a:satMod val="400000"/>
                </a:srgbClr>
              </a:duotone>
            </a:blip>
            <a:srcRect b="16251"/>
            <a:stretch>
              <a:fillRect/>
            </a:stretch>
          </p:blipFill>
          <p:spPr bwMode="auto">
            <a:xfrm>
              <a:off x="7816381" y="2782717"/>
              <a:ext cx="713153" cy="588490"/>
            </a:xfrm>
            <a:prstGeom prst="rect">
              <a:avLst/>
            </a:prstGeom>
            <a:noFill/>
            <a:effectLst>
              <a:reflection blurRad="6350" stA="52000" endA="300" endPos="35000" dir="5400000" sy="-100000" algn="bl" rotWithShape="0"/>
            </a:effectLst>
          </p:spPr>
        </p:pic>
        <p:sp>
          <p:nvSpPr>
            <p:cNvPr id="59" name="文本框 137"/>
            <p:cNvSpPr txBox="1"/>
            <p:nvPr/>
          </p:nvSpPr>
          <p:spPr>
            <a:xfrm>
              <a:off x="5007689" y="1998337"/>
              <a:ext cx="1523855" cy="346224"/>
            </a:xfrm>
            <a:prstGeom prst="rect">
              <a:avLst/>
            </a:prstGeom>
            <a:noFill/>
          </p:spPr>
          <p:txBody>
            <a:bodyPr wrap="none" lIns="91416" tIns="45708" rIns="91416" bIns="45708" rtlCol="0">
              <a:spAutoFit/>
            </a:bodyPr>
            <a:lstStyle/>
            <a:p>
              <a:r>
                <a:rPr lang="zh-CN" altLang="en-US" sz="2400">
                  <a:solidFill>
                    <a:schemeClr val="bg1"/>
                  </a:solidFill>
                  <a:latin typeface="微软雅黑" panose="020B0503020204020204" pitchFamily="34" charset="-122"/>
                  <a:ea typeface="微软雅黑" panose="020B0503020204020204" pitchFamily="34" charset="-122"/>
                  <a:cs typeface="Tahoma" panose="020B0604030504040204" pitchFamily="34" charset="0"/>
                </a:rPr>
                <a:t>点击输入文字</a:t>
              </a:r>
            </a:p>
          </p:txBody>
        </p:sp>
        <p:sp>
          <p:nvSpPr>
            <p:cNvPr id="60" name="文本框 138"/>
            <p:cNvSpPr txBox="1"/>
            <p:nvPr/>
          </p:nvSpPr>
          <p:spPr>
            <a:xfrm>
              <a:off x="5407901" y="2735217"/>
              <a:ext cx="1523855" cy="346224"/>
            </a:xfrm>
            <a:prstGeom prst="rect">
              <a:avLst/>
            </a:prstGeom>
            <a:noFill/>
          </p:spPr>
          <p:txBody>
            <a:bodyPr wrap="none" lIns="91416" tIns="45708" rIns="91416" bIns="45708" rtlCol="0">
              <a:spAutoFit/>
            </a:bodyPr>
            <a:lstStyle/>
            <a:p>
              <a:r>
                <a:rPr lang="zh-CN" altLang="en-US" sz="2400">
                  <a:solidFill>
                    <a:schemeClr val="bg1"/>
                  </a:solidFill>
                  <a:latin typeface="微软雅黑" panose="020B0503020204020204" pitchFamily="34" charset="-122"/>
                  <a:ea typeface="微软雅黑" panose="020B0503020204020204" pitchFamily="34" charset="-122"/>
                  <a:cs typeface="Tahoma" panose="020B0604030504040204" pitchFamily="34" charset="0"/>
                </a:rPr>
                <a:t>点击输入文字</a:t>
              </a:r>
            </a:p>
          </p:txBody>
        </p:sp>
        <p:sp>
          <p:nvSpPr>
            <p:cNvPr id="61" name="文本框 139"/>
            <p:cNvSpPr txBox="1"/>
            <p:nvPr/>
          </p:nvSpPr>
          <p:spPr>
            <a:xfrm>
              <a:off x="5808113" y="3472097"/>
              <a:ext cx="1523855" cy="346224"/>
            </a:xfrm>
            <a:prstGeom prst="rect">
              <a:avLst/>
            </a:prstGeom>
            <a:noFill/>
          </p:spPr>
          <p:txBody>
            <a:bodyPr wrap="none" lIns="91416" tIns="45708" rIns="91416" bIns="45708" rtlCol="0">
              <a:spAutoFit/>
            </a:bodyPr>
            <a:lstStyle/>
            <a:p>
              <a:r>
                <a:rPr lang="zh-CN" altLang="en-US" sz="2400">
                  <a:solidFill>
                    <a:schemeClr val="bg1"/>
                  </a:solidFill>
                  <a:latin typeface="微软雅黑" panose="020B0503020204020204" pitchFamily="34" charset="-122"/>
                  <a:ea typeface="微软雅黑" panose="020B0503020204020204" pitchFamily="34" charset="-122"/>
                  <a:cs typeface="Tahoma" panose="020B0604030504040204" pitchFamily="34" charset="0"/>
                </a:rPr>
                <a:t>点击输入文字</a:t>
              </a:r>
            </a:p>
          </p:txBody>
        </p:sp>
        <p:grpSp>
          <p:nvGrpSpPr>
            <p:cNvPr id="62" name="组合 140"/>
            <p:cNvGrpSpPr/>
            <p:nvPr/>
          </p:nvGrpSpPr>
          <p:grpSpPr>
            <a:xfrm>
              <a:off x="6901085" y="2030573"/>
              <a:ext cx="218826" cy="477753"/>
              <a:chOff x="5038767" y="1303073"/>
              <a:chExt cx="325210" cy="720403"/>
            </a:xfrm>
          </p:grpSpPr>
          <p:sp>
            <p:nvSpPr>
              <p:cNvPr id="64" name="Freeform 22"/>
              <p:cNvSpPr/>
              <p:nvPr/>
            </p:nvSpPr>
            <p:spPr bwMode="auto">
              <a:xfrm>
                <a:off x="5122540" y="1634458"/>
                <a:ext cx="100858" cy="389018"/>
              </a:xfrm>
              <a:custGeom>
                <a:avLst/>
                <a:gdLst>
                  <a:gd name="T0" fmla="*/ 14 w 21"/>
                  <a:gd name="T1" fmla="*/ 78 h 80"/>
                  <a:gd name="T2" fmla="*/ 7 w 21"/>
                  <a:gd name="T3" fmla="*/ 67 h 80"/>
                  <a:gd name="T4" fmla="*/ 7 w 21"/>
                  <a:gd name="T5" fmla="*/ 16 h 80"/>
                  <a:gd name="T6" fmla="*/ 0 w 21"/>
                  <a:gd name="T7" fmla="*/ 6 h 80"/>
                  <a:gd name="T8" fmla="*/ 7 w 21"/>
                  <a:gd name="T9" fmla="*/ 3 h 80"/>
                  <a:gd name="T10" fmla="*/ 14 w 21"/>
                  <a:gd name="T11" fmla="*/ 6 h 80"/>
                  <a:gd name="T12" fmla="*/ 21 w 21"/>
                  <a:gd name="T13" fmla="*/ 17 h 80"/>
                  <a:gd name="T14" fmla="*/ 21 w 21"/>
                  <a:gd name="T15" fmla="*/ 75 h 80"/>
                  <a:gd name="T16" fmla="*/ 14 w 21"/>
                  <a:gd name="T17" fmla="*/ 7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80">
                    <a:moveTo>
                      <a:pt x="14" y="78"/>
                    </a:moveTo>
                    <a:cubicBezTo>
                      <a:pt x="9" y="75"/>
                      <a:pt x="7" y="72"/>
                      <a:pt x="7" y="67"/>
                    </a:cubicBezTo>
                    <a:cubicBezTo>
                      <a:pt x="7" y="16"/>
                      <a:pt x="7" y="16"/>
                      <a:pt x="7" y="16"/>
                    </a:cubicBezTo>
                    <a:cubicBezTo>
                      <a:pt x="2" y="13"/>
                      <a:pt x="0" y="10"/>
                      <a:pt x="0" y="6"/>
                    </a:cubicBezTo>
                    <a:cubicBezTo>
                      <a:pt x="0" y="1"/>
                      <a:pt x="2" y="0"/>
                      <a:pt x="7" y="3"/>
                    </a:cubicBezTo>
                    <a:cubicBezTo>
                      <a:pt x="14" y="6"/>
                      <a:pt x="14" y="6"/>
                      <a:pt x="14" y="6"/>
                    </a:cubicBezTo>
                    <a:cubicBezTo>
                      <a:pt x="19" y="9"/>
                      <a:pt x="21" y="13"/>
                      <a:pt x="21" y="17"/>
                    </a:cubicBezTo>
                    <a:cubicBezTo>
                      <a:pt x="21" y="75"/>
                      <a:pt x="21" y="75"/>
                      <a:pt x="21" y="75"/>
                    </a:cubicBezTo>
                    <a:cubicBezTo>
                      <a:pt x="21" y="79"/>
                      <a:pt x="19" y="80"/>
                      <a:pt x="14" y="78"/>
                    </a:cubicBez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65" name="Freeform 23"/>
              <p:cNvSpPr/>
              <p:nvPr/>
            </p:nvSpPr>
            <p:spPr bwMode="auto">
              <a:xfrm>
                <a:off x="5038767" y="1303073"/>
                <a:ext cx="47341" cy="139964"/>
              </a:xfrm>
              <a:custGeom>
                <a:avLst/>
                <a:gdLst>
                  <a:gd name="T0" fmla="*/ 0 w 10"/>
                  <a:gd name="T1" fmla="*/ 15 h 29"/>
                  <a:gd name="T2" fmla="*/ 3 w 10"/>
                  <a:gd name="T3" fmla="*/ 17 h 29"/>
                  <a:gd name="T4" fmla="*/ 4 w 10"/>
                  <a:gd name="T5" fmla="*/ 21 h 29"/>
                  <a:gd name="T6" fmla="*/ 5 w 10"/>
                  <a:gd name="T7" fmla="*/ 25 h 29"/>
                  <a:gd name="T8" fmla="*/ 7 w 10"/>
                  <a:gd name="T9" fmla="*/ 23 h 29"/>
                  <a:gd name="T10" fmla="*/ 5 w 10"/>
                  <a:gd name="T11" fmla="*/ 17 h 29"/>
                  <a:gd name="T12" fmla="*/ 2 w 10"/>
                  <a:gd name="T13" fmla="*/ 10 h 29"/>
                  <a:gd name="T14" fmla="*/ 1 w 10"/>
                  <a:gd name="T15" fmla="*/ 4 h 29"/>
                  <a:gd name="T16" fmla="*/ 2 w 10"/>
                  <a:gd name="T17" fmla="*/ 1 h 29"/>
                  <a:gd name="T18" fmla="*/ 5 w 10"/>
                  <a:gd name="T19" fmla="*/ 1 h 29"/>
                  <a:gd name="T20" fmla="*/ 9 w 10"/>
                  <a:gd name="T21" fmla="*/ 4 h 29"/>
                  <a:gd name="T22" fmla="*/ 10 w 10"/>
                  <a:gd name="T23" fmla="*/ 8 h 29"/>
                  <a:gd name="T24" fmla="*/ 10 w 10"/>
                  <a:gd name="T25" fmla="*/ 13 h 29"/>
                  <a:gd name="T26" fmla="*/ 7 w 10"/>
                  <a:gd name="T27" fmla="*/ 11 h 29"/>
                  <a:gd name="T28" fmla="*/ 7 w 10"/>
                  <a:gd name="T29" fmla="*/ 6 h 29"/>
                  <a:gd name="T30" fmla="*/ 6 w 10"/>
                  <a:gd name="T31" fmla="*/ 4 h 29"/>
                  <a:gd name="T32" fmla="*/ 4 w 10"/>
                  <a:gd name="T33" fmla="*/ 4 h 29"/>
                  <a:gd name="T34" fmla="*/ 4 w 10"/>
                  <a:gd name="T35" fmla="*/ 5 h 29"/>
                  <a:gd name="T36" fmla="*/ 6 w 10"/>
                  <a:gd name="T37" fmla="*/ 12 h 29"/>
                  <a:gd name="T38" fmla="*/ 9 w 10"/>
                  <a:gd name="T39" fmla="*/ 18 h 29"/>
                  <a:gd name="T40" fmla="*/ 10 w 10"/>
                  <a:gd name="T41" fmla="*/ 25 h 29"/>
                  <a:gd name="T42" fmla="*/ 9 w 10"/>
                  <a:gd name="T43" fmla="*/ 28 h 29"/>
                  <a:gd name="T44" fmla="*/ 5 w 10"/>
                  <a:gd name="T45" fmla="*/ 28 h 29"/>
                  <a:gd name="T46" fmla="*/ 0 w 10"/>
                  <a:gd name="T47" fmla="*/ 19 h 29"/>
                  <a:gd name="T48" fmla="*/ 0 w 10"/>
                  <a:gd name="T4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8">
                    <a:moveTo>
                      <a:pt x="0" y="15"/>
                    </a:moveTo>
                    <a:cubicBezTo>
                      <a:pt x="3" y="17"/>
                      <a:pt x="3" y="17"/>
                      <a:pt x="3" y="17"/>
                    </a:cubicBezTo>
                    <a:cubicBezTo>
                      <a:pt x="4" y="21"/>
                      <a:pt x="4" y="21"/>
                      <a:pt x="4" y="21"/>
                    </a:cubicBezTo>
                    <a:cubicBezTo>
                      <a:pt x="4" y="23"/>
                      <a:pt x="4" y="24"/>
                      <a:pt x="5" y="25"/>
                    </a:cubicBezTo>
                    <a:cubicBezTo>
                      <a:pt x="6" y="26"/>
                      <a:pt x="7" y="25"/>
                      <a:pt x="7" y="23"/>
                    </a:cubicBezTo>
                    <a:cubicBezTo>
                      <a:pt x="7" y="21"/>
                      <a:pt x="6" y="19"/>
                      <a:pt x="5" y="17"/>
                    </a:cubicBezTo>
                    <a:cubicBezTo>
                      <a:pt x="2" y="10"/>
                      <a:pt x="2" y="10"/>
                      <a:pt x="2" y="10"/>
                    </a:cubicBezTo>
                    <a:cubicBezTo>
                      <a:pt x="1" y="8"/>
                      <a:pt x="1" y="6"/>
                      <a:pt x="1" y="4"/>
                    </a:cubicBezTo>
                    <a:cubicBezTo>
                      <a:pt x="1" y="2"/>
                      <a:pt x="1" y="1"/>
                      <a:pt x="2" y="1"/>
                    </a:cubicBezTo>
                    <a:cubicBezTo>
                      <a:pt x="3" y="0"/>
                      <a:pt x="4" y="0"/>
                      <a:pt x="5" y="1"/>
                    </a:cubicBezTo>
                    <a:cubicBezTo>
                      <a:pt x="7" y="2"/>
                      <a:pt x="8" y="3"/>
                      <a:pt x="9" y="4"/>
                    </a:cubicBezTo>
                    <a:cubicBezTo>
                      <a:pt x="10" y="5"/>
                      <a:pt x="10" y="7"/>
                      <a:pt x="10" y="8"/>
                    </a:cubicBezTo>
                    <a:cubicBezTo>
                      <a:pt x="10" y="13"/>
                      <a:pt x="10" y="13"/>
                      <a:pt x="10" y="13"/>
                    </a:cubicBezTo>
                    <a:cubicBezTo>
                      <a:pt x="7" y="11"/>
                      <a:pt x="7" y="11"/>
                      <a:pt x="7" y="11"/>
                    </a:cubicBezTo>
                    <a:cubicBezTo>
                      <a:pt x="7" y="6"/>
                      <a:pt x="7" y="6"/>
                      <a:pt x="7" y="6"/>
                    </a:cubicBezTo>
                    <a:cubicBezTo>
                      <a:pt x="7" y="5"/>
                      <a:pt x="7" y="4"/>
                      <a:pt x="6" y="4"/>
                    </a:cubicBezTo>
                    <a:cubicBezTo>
                      <a:pt x="5" y="4"/>
                      <a:pt x="5" y="3"/>
                      <a:pt x="4" y="4"/>
                    </a:cubicBezTo>
                    <a:cubicBezTo>
                      <a:pt x="4" y="4"/>
                      <a:pt x="4" y="5"/>
                      <a:pt x="4" y="5"/>
                    </a:cubicBezTo>
                    <a:cubicBezTo>
                      <a:pt x="4" y="7"/>
                      <a:pt x="5" y="9"/>
                      <a:pt x="6" y="12"/>
                    </a:cubicBezTo>
                    <a:cubicBezTo>
                      <a:pt x="9" y="18"/>
                      <a:pt x="9" y="18"/>
                      <a:pt x="9" y="18"/>
                    </a:cubicBezTo>
                    <a:cubicBezTo>
                      <a:pt x="10" y="21"/>
                      <a:pt x="10" y="23"/>
                      <a:pt x="10" y="25"/>
                    </a:cubicBezTo>
                    <a:cubicBezTo>
                      <a:pt x="10" y="26"/>
                      <a:pt x="10" y="27"/>
                      <a:pt x="9" y="28"/>
                    </a:cubicBezTo>
                    <a:cubicBezTo>
                      <a:pt x="8" y="29"/>
                      <a:pt x="7" y="29"/>
                      <a:pt x="5" y="28"/>
                    </a:cubicBezTo>
                    <a:cubicBezTo>
                      <a:pt x="2" y="26"/>
                      <a:pt x="0" y="23"/>
                      <a:pt x="0" y="19"/>
                    </a:cubicBezTo>
                    <a:lnTo>
                      <a:pt x="0" y="15"/>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66" name="Freeform 24"/>
              <p:cNvSpPr/>
              <p:nvPr/>
            </p:nvSpPr>
            <p:spPr bwMode="auto">
              <a:xfrm>
                <a:off x="5131390" y="1346297"/>
                <a:ext cx="53516" cy="146139"/>
              </a:xfrm>
              <a:custGeom>
                <a:avLst/>
                <a:gdLst>
                  <a:gd name="T0" fmla="*/ 26 w 26"/>
                  <a:gd name="T1" fmla="*/ 14 h 71"/>
                  <a:gd name="T2" fmla="*/ 26 w 26"/>
                  <a:gd name="T3" fmla="*/ 21 h 71"/>
                  <a:gd name="T4" fmla="*/ 16 w 26"/>
                  <a:gd name="T5" fmla="*/ 17 h 71"/>
                  <a:gd name="T6" fmla="*/ 16 w 26"/>
                  <a:gd name="T7" fmla="*/ 71 h 71"/>
                  <a:gd name="T8" fmla="*/ 7 w 26"/>
                  <a:gd name="T9" fmla="*/ 66 h 71"/>
                  <a:gd name="T10" fmla="*/ 7 w 26"/>
                  <a:gd name="T11" fmla="*/ 12 h 71"/>
                  <a:gd name="T12" fmla="*/ 0 w 26"/>
                  <a:gd name="T13" fmla="*/ 7 h 71"/>
                  <a:gd name="T14" fmla="*/ 0 w 26"/>
                  <a:gd name="T15" fmla="*/ 2 h 71"/>
                  <a:gd name="T16" fmla="*/ 0 w 26"/>
                  <a:gd name="T17" fmla="*/ 0 h 71"/>
                  <a:gd name="T18" fmla="*/ 26 w 26"/>
                  <a:gd name="T19" fmla="*/ 1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71">
                    <a:moveTo>
                      <a:pt x="26" y="14"/>
                    </a:moveTo>
                    <a:lnTo>
                      <a:pt x="26" y="21"/>
                    </a:lnTo>
                    <a:lnTo>
                      <a:pt x="16" y="17"/>
                    </a:lnTo>
                    <a:lnTo>
                      <a:pt x="16" y="71"/>
                    </a:lnTo>
                    <a:lnTo>
                      <a:pt x="7" y="66"/>
                    </a:lnTo>
                    <a:lnTo>
                      <a:pt x="7" y="12"/>
                    </a:lnTo>
                    <a:lnTo>
                      <a:pt x="0" y="7"/>
                    </a:lnTo>
                    <a:lnTo>
                      <a:pt x="0" y="2"/>
                    </a:lnTo>
                    <a:lnTo>
                      <a:pt x="0" y="0"/>
                    </a:lnTo>
                    <a:lnTo>
                      <a:pt x="26" y="14"/>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67" name="Freeform 25"/>
              <p:cNvSpPr/>
              <p:nvPr/>
            </p:nvSpPr>
            <p:spPr bwMode="auto">
              <a:xfrm>
                <a:off x="5228129" y="1399813"/>
                <a:ext cx="43225" cy="150256"/>
              </a:xfrm>
              <a:custGeom>
                <a:avLst/>
                <a:gdLst>
                  <a:gd name="T0" fmla="*/ 0 w 21"/>
                  <a:gd name="T1" fmla="*/ 0 h 73"/>
                  <a:gd name="T2" fmla="*/ 21 w 21"/>
                  <a:gd name="T3" fmla="*/ 12 h 73"/>
                  <a:gd name="T4" fmla="*/ 21 w 21"/>
                  <a:gd name="T5" fmla="*/ 19 h 73"/>
                  <a:gd name="T6" fmla="*/ 10 w 21"/>
                  <a:gd name="T7" fmla="*/ 12 h 73"/>
                  <a:gd name="T8" fmla="*/ 10 w 21"/>
                  <a:gd name="T9" fmla="*/ 31 h 73"/>
                  <a:gd name="T10" fmla="*/ 19 w 21"/>
                  <a:gd name="T11" fmla="*/ 38 h 73"/>
                  <a:gd name="T12" fmla="*/ 19 w 21"/>
                  <a:gd name="T13" fmla="*/ 45 h 73"/>
                  <a:gd name="T14" fmla="*/ 10 w 21"/>
                  <a:gd name="T15" fmla="*/ 38 h 73"/>
                  <a:gd name="T16" fmla="*/ 10 w 21"/>
                  <a:gd name="T17" fmla="*/ 59 h 73"/>
                  <a:gd name="T18" fmla="*/ 21 w 21"/>
                  <a:gd name="T19" fmla="*/ 66 h 73"/>
                  <a:gd name="T20" fmla="*/ 21 w 21"/>
                  <a:gd name="T21" fmla="*/ 73 h 73"/>
                  <a:gd name="T22" fmla="*/ 0 w 21"/>
                  <a:gd name="T23" fmla="*/ 62 h 73"/>
                  <a:gd name="T24" fmla="*/ 0 w 21"/>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73">
                    <a:moveTo>
                      <a:pt x="0" y="0"/>
                    </a:moveTo>
                    <a:lnTo>
                      <a:pt x="21" y="12"/>
                    </a:lnTo>
                    <a:lnTo>
                      <a:pt x="21" y="19"/>
                    </a:lnTo>
                    <a:lnTo>
                      <a:pt x="10" y="12"/>
                    </a:lnTo>
                    <a:lnTo>
                      <a:pt x="10" y="31"/>
                    </a:lnTo>
                    <a:lnTo>
                      <a:pt x="19" y="38"/>
                    </a:lnTo>
                    <a:lnTo>
                      <a:pt x="19" y="45"/>
                    </a:lnTo>
                    <a:lnTo>
                      <a:pt x="10" y="38"/>
                    </a:lnTo>
                    <a:lnTo>
                      <a:pt x="10" y="59"/>
                    </a:lnTo>
                    <a:lnTo>
                      <a:pt x="21" y="66"/>
                    </a:lnTo>
                    <a:lnTo>
                      <a:pt x="21" y="73"/>
                    </a:lnTo>
                    <a:lnTo>
                      <a:pt x="0" y="62"/>
                    </a:lnTo>
                    <a:lnTo>
                      <a:pt x="0" y="0"/>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68" name="Freeform 26"/>
              <p:cNvSpPr>
                <a:spLocks noEditPoints="1"/>
              </p:cNvSpPr>
              <p:nvPr/>
            </p:nvSpPr>
            <p:spPr bwMode="auto">
              <a:xfrm>
                <a:off x="5316636" y="1449212"/>
                <a:ext cx="47341" cy="135847"/>
              </a:xfrm>
              <a:custGeom>
                <a:avLst/>
                <a:gdLst>
                  <a:gd name="T0" fmla="*/ 0 w 10"/>
                  <a:gd name="T1" fmla="*/ 0 h 28"/>
                  <a:gd name="T2" fmla="*/ 7 w 10"/>
                  <a:gd name="T3" fmla="*/ 4 h 28"/>
                  <a:gd name="T4" fmla="*/ 10 w 10"/>
                  <a:gd name="T5" fmla="*/ 10 h 28"/>
                  <a:gd name="T6" fmla="*/ 10 w 10"/>
                  <a:gd name="T7" fmla="*/ 17 h 28"/>
                  <a:gd name="T8" fmla="*/ 8 w 10"/>
                  <a:gd name="T9" fmla="*/ 18 h 28"/>
                  <a:gd name="T10" fmla="*/ 4 w 10"/>
                  <a:gd name="T11" fmla="*/ 16 h 28"/>
                  <a:gd name="T12" fmla="*/ 3 w 10"/>
                  <a:gd name="T13" fmla="*/ 16 h 28"/>
                  <a:gd name="T14" fmla="*/ 3 w 10"/>
                  <a:gd name="T15" fmla="*/ 28 h 28"/>
                  <a:gd name="T16" fmla="*/ 0 w 10"/>
                  <a:gd name="T17" fmla="*/ 26 h 28"/>
                  <a:gd name="T18" fmla="*/ 0 w 10"/>
                  <a:gd name="T19" fmla="*/ 0 h 28"/>
                  <a:gd name="T20" fmla="*/ 5 w 10"/>
                  <a:gd name="T21" fmla="*/ 14 h 28"/>
                  <a:gd name="T22" fmla="*/ 6 w 10"/>
                  <a:gd name="T23" fmla="*/ 14 h 28"/>
                  <a:gd name="T24" fmla="*/ 7 w 10"/>
                  <a:gd name="T25" fmla="*/ 14 h 28"/>
                  <a:gd name="T26" fmla="*/ 7 w 10"/>
                  <a:gd name="T27" fmla="*/ 8 h 28"/>
                  <a:gd name="T28" fmla="*/ 5 w 10"/>
                  <a:gd name="T29" fmla="*/ 6 h 28"/>
                  <a:gd name="T30" fmla="*/ 3 w 10"/>
                  <a:gd name="T31" fmla="*/ 5 h 28"/>
                  <a:gd name="T32" fmla="*/ 3 w 10"/>
                  <a:gd name="T33" fmla="*/ 13 h 28"/>
                  <a:gd name="T34" fmla="*/ 5 w 10"/>
                  <a:gd name="T35"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8">
                    <a:moveTo>
                      <a:pt x="0" y="0"/>
                    </a:moveTo>
                    <a:cubicBezTo>
                      <a:pt x="7" y="4"/>
                      <a:pt x="7" y="4"/>
                      <a:pt x="7" y="4"/>
                    </a:cubicBezTo>
                    <a:cubicBezTo>
                      <a:pt x="9" y="5"/>
                      <a:pt x="10" y="7"/>
                      <a:pt x="10" y="10"/>
                    </a:cubicBezTo>
                    <a:cubicBezTo>
                      <a:pt x="10" y="17"/>
                      <a:pt x="10" y="17"/>
                      <a:pt x="10" y="17"/>
                    </a:cubicBezTo>
                    <a:cubicBezTo>
                      <a:pt x="10" y="19"/>
                      <a:pt x="9" y="19"/>
                      <a:pt x="8" y="18"/>
                    </a:cubicBezTo>
                    <a:cubicBezTo>
                      <a:pt x="7" y="18"/>
                      <a:pt x="6" y="18"/>
                      <a:pt x="4" y="16"/>
                    </a:cubicBezTo>
                    <a:cubicBezTo>
                      <a:pt x="3" y="16"/>
                      <a:pt x="3" y="16"/>
                      <a:pt x="3" y="16"/>
                    </a:cubicBezTo>
                    <a:cubicBezTo>
                      <a:pt x="3" y="28"/>
                      <a:pt x="3" y="28"/>
                      <a:pt x="3" y="28"/>
                    </a:cubicBezTo>
                    <a:cubicBezTo>
                      <a:pt x="0" y="26"/>
                      <a:pt x="0" y="26"/>
                      <a:pt x="0" y="26"/>
                    </a:cubicBezTo>
                    <a:lnTo>
                      <a:pt x="0" y="0"/>
                    </a:lnTo>
                    <a:close/>
                    <a:moveTo>
                      <a:pt x="5" y="14"/>
                    </a:moveTo>
                    <a:cubicBezTo>
                      <a:pt x="6" y="14"/>
                      <a:pt x="6" y="14"/>
                      <a:pt x="6" y="14"/>
                    </a:cubicBezTo>
                    <a:cubicBezTo>
                      <a:pt x="7" y="14"/>
                      <a:pt x="7" y="14"/>
                      <a:pt x="7" y="14"/>
                    </a:cubicBezTo>
                    <a:cubicBezTo>
                      <a:pt x="7" y="8"/>
                      <a:pt x="7" y="8"/>
                      <a:pt x="7" y="8"/>
                    </a:cubicBezTo>
                    <a:cubicBezTo>
                      <a:pt x="7" y="7"/>
                      <a:pt x="6" y="7"/>
                      <a:pt x="5" y="6"/>
                    </a:cubicBezTo>
                    <a:cubicBezTo>
                      <a:pt x="3" y="5"/>
                      <a:pt x="3" y="5"/>
                      <a:pt x="3" y="5"/>
                    </a:cubicBezTo>
                    <a:cubicBezTo>
                      <a:pt x="3" y="13"/>
                      <a:pt x="3" y="13"/>
                      <a:pt x="3" y="13"/>
                    </a:cubicBezTo>
                    <a:lnTo>
                      <a:pt x="5" y="14"/>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grpSp>
        <p:grpSp>
          <p:nvGrpSpPr>
            <p:cNvPr id="69" name="组合 147"/>
            <p:cNvGrpSpPr/>
            <p:nvPr/>
          </p:nvGrpSpPr>
          <p:grpSpPr>
            <a:xfrm>
              <a:off x="7386672" y="2749493"/>
              <a:ext cx="224012" cy="498227"/>
              <a:chOff x="5846145" y="2700653"/>
              <a:chExt cx="332915" cy="751275"/>
            </a:xfrm>
          </p:grpSpPr>
          <p:sp>
            <p:nvSpPr>
              <p:cNvPr id="71" name="Freeform 28"/>
              <p:cNvSpPr/>
              <p:nvPr/>
            </p:nvSpPr>
            <p:spPr bwMode="auto">
              <a:xfrm>
                <a:off x="5846145" y="2978521"/>
                <a:ext cx="253170" cy="473407"/>
              </a:xfrm>
              <a:custGeom>
                <a:avLst/>
                <a:gdLst>
                  <a:gd name="T0" fmla="*/ 7 w 52"/>
                  <a:gd name="T1" fmla="*/ 2 h 97"/>
                  <a:gd name="T2" fmla="*/ 31 w 52"/>
                  <a:gd name="T3" fmla="*/ 15 h 97"/>
                  <a:gd name="T4" fmla="*/ 52 w 52"/>
                  <a:gd name="T5" fmla="*/ 47 h 97"/>
                  <a:gd name="T6" fmla="*/ 52 w 52"/>
                  <a:gd name="T7" fmla="*/ 49 h 97"/>
                  <a:gd name="T8" fmla="*/ 31 w 52"/>
                  <a:gd name="T9" fmla="*/ 58 h 97"/>
                  <a:gd name="T10" fmla="*/ 15 w 52"/>
                  <a:gd name="T11" fmla="*/ 58 h 97"/>
                  <a:gd name="T12" fmla="*/ 15 w 52"/>
                  <a:gd name="T13" fmla="*/ 65 h 97"/>
                  <a:gd name="T14" fmla="*/ 46 w 52"/>
                  <a:gd name="T15" fmla="*/ 82 h 97"/>
                  <a:gd name="T16" fmla="*/ 52 w 52"/>
                  <a:gd name="T17" fmla="*/ 92 h 97"/>
                  <a:gd name="T18" fmla="*/ 46 w 52"/>
                  <a:gd name="T19" fmla="*/ 95 h 97"/>
                  <a:gd name="T20" fmla="*/ 7 w 52"/>
                  <a:gd name="T21" fmla="*/ 74 h 97"/>
                  <a:gd name="T22" fmla="*/ 1 w 52"/>
                  <a:gd name="T23" fmla="*/ 63 h 97"/>
                  <a:gd name="T24" fmla="*/ 1 w 52"/>
                  <a:gd name="T25" fmla="*/ 50 h 97"/>
                  <a:gd name="T26" fmla="*/ 31 w 52"/>
                  <a:gd name="T27" fmla="*/ 45 h 97"/>
                  <a:gd name="T28" fmla="*/ 38 w 52"/>
                  <a:gd name="T29" fmla="*/ 42 h 97"/>
                  <a:gd name="T30" fmla="*/ 38 w 52"/>
                  <a:gd name="T31" fmla="*/ 39 h 97"/>
                  <a:gd name="T32" fmla="*/ 31 w 52"/>
                  <a:gd name="T33" fmla="*/ 29 h 97"/>
                  <a:gd name="T34" fmla="*/ 8 w 52"/>
                  <a:gd name="T35" fmla="*/ 16 h 97"/>
                  <a:gd name="T36" fmla="*/ 0 w 52"/>
                  <a:gd name="T37" fmla="*/ 5 h 97"/>
                  <a:gd name="T38" fmla="*/ 7 w 52"/>
                  <a:gd name="T39" fmla="*/ 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97">
                    <a:moveTo>
                      <a:pt x="7" y="2"/>
                    </a:moveTo>
                    <a:cubicBezTo>
                      <a:pt x="31" y="15"/>
                      <a:pt x="31" y="15"/>
                      <a:pt x="31" y="15"/>
                    </a:cubicBezTo>
                    <a:cubicBezTo>
                      <a:pt x="45" y="23"/>
                      <a:pt x="52" y="34"/>
                      <a:pt x="52" y="47"/>
                    </a:cubicBezTo>
                    <a:cubicBezTo>
                      <a:pt x="52" y="49"/>
                      <a:pt x="52" y="49"/>
                      <a:pt x="52" y="49"/>
                    </a:cubicBezTo>
                    <a:cubicBezTo>
                      <a:pt x="52" y="63"/>
                      <a:pt x="45" y="66"/>
                      <a:pt x="31" y="58"/>
                    </a:cubicBezTo>
                    <a:cubicBezTo>
                      <a:pt x="20" y="52"/>
                      <a:pt x="15" y="52"/>
                      <a:pt x="15" y="58"/>
                    </a:cubicBezTo>
                    <a:cubicBezTo>
                      <a:pt x="15" y="65"/>
                      <a:pt x="15" y="65"/>
                      <a:pt x="15" y="65"/>
                    </a:cubicBezTo>
                    <a:cubicBezTo>
                      <a:pt x="46" y="82"/>
                      <a:pt x="46" y="82"/>
                      <a:pt x="46" y="82"/>
                    </a:cubicBezTo>
                    <a:cubicBezTo>
                      <a:pt x="50" y="84"/>
                      <a:pt x="52" y="88"/>
                      <a:pt x="52" y="92"/>
                    </a:cubicBezTo>
                    <a:cubicBezTo>
                      <a:pt x="52" y="96"/>
                      <a:pt x="50" y="97"/>
                      <a:pt x="46" y="95"/>
                    </a:cubicBezTo>
                    <a:cubicBezTo>
                      <a:pt x="7" y="74"/>
                      <a:pt x="7" y="74"/>
                      <a:pt x="7" y="74"/>
                    </a:cubicBezTo>
                    <a:cubicBezTo>
                      <a:pt x="3" y="71"/>
                      <a:pt x="1" y="68"/>
                      <a:pt x="1" y="63"/>
                    </a:cubicBezTo>
                    <a:cubicBezTo>
                      <a:pt x="1" y="50"/>
                      <a:pt x="1" y="50"/>
                      <a:pt x="1" y="50"/>
                    </a:cubicBezTo>
                    <a:cubicBezTo>
                      <a:pt x="1" y="35"/>
                      <a:pt x="11" y="33"/>
                      <a:pt x="31" y="45"/>
                    </a:cubicBezTo>
                    <a:cubicBezTo>
                      <a:pt x="36" y="47"/>
                      <a:pt x="38" y="46"/>
                      <a:pt x="38" y="42"/>
                    </a:cubicBezTo>
                    <a:cubicBezTo>
                      <a:pt x="38" y="39"/>
                      <a:pt x="38" y="39"/>
                      <a:pt x="38" y="39"/>
                    </a:cubicBezTo>
                    <a:cubicBezTo>
                      <a:pt x="38" y="35"/>
                      <a:pt x="36" y="32"/>
                      <a:pt x="31" y="29"/>
                    </a:cubicBezTo>
                    <a:cubicBezTo>
                      <a:pt x="8" y="16"/>
                      <a:pt x="8" y="16"/>
                      <a:pt x="8" y="16"/>
                    </a:cubicBezTo>
                    <a:cubicBezTo>
                      <a:pt x="3" y="13"/>
                      <a:pt x="0" y="10"/>
                      <a:pt x="0" y="5"/>
                    </a:cubicBezTo>
                    <a:cubicBezTo>
                      <a:pt x="0" y="1"/>
                      <a:pt x="3" y="0"/>
                      <a:pt x="7" y="2"/>
                    </a:cubicBez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72" name="Freeform 29"/>
              <p:cNvSpPr/>
              <p:nvPr/>
            </p:nvSpPr>
            <p:spPr bwMode="auto">
              <a:xfrm>
                <a:off x="5855909" y="2700653"/>
                <a:ext cx="49399" cy="142023"/>
              </a:xfrm>
              <a:custGeom>
                <a:avLst/>
                <a:gdLst>
                  <a:gd name="T0" fmla="*/ 0 w 10"/>
                  <a:gd name="T1" fmla="*/ 15 h 29"/>
                  <a:gd name="T2" fmla="*/ 3 w 10"/>
                  <a:gd name="T3" fmla="*/ 16 h 29"/>
                  <a:gd name="T4" fmla="*/ 3 w 10"/>
                  <a:gd name="T5" fmla="*/ 21 h 29"/>
                  <a:gd name="T6" fmla="*/ 5 w 10"/>
                  <a:gd name="T7" fmla="*/ 25 h 29"/>
                  <a:gd name="T8" fmla="*/ 6 w 10"/>
                  <a:gd name="T9" fmla="*/ 23 h 29"/>
                  <a:gd name="T10" fmla="*/ 5 w 10"/>
                  <a:gd name="T11" fmla="*/ 16 h 29"/>
                  <a:gd name="T12" fmla="*/ 2 w 10"/>
                  <a:gd name="T13" fmla="*/ 10 h 29"/>
                  <a:gd name="T14" fmla="*/ 0 w 10"/>
                  <a:gd name="T15" fmla="*/ 4 h 29"/>
                  <a:gd name="T16" fmla="*/ 1 w 10"/>
                  <a:gd name="T17" fmla="*/ 0 h 29"/>
                  <a:gd name="T18" fmla="*/ 5 w 10"/>
                  <a:gd name="T19" fmla="*/ 1 h 29"/>
                  <a:gd name="T20" fmla="*/ 8 w 10"/>
                  <a:gd name="T21" fmla="*/ 4 h 29"/>
                  <a:gd name="T22" fmla="*/ 10 w 10"/>
                  <a:gd name="T23" fmla="*/ 8 h 29"/>
                  <a:gd name="T24" fmla="*/ 10 w 10"/>
                  <a:gd name="T25" fmla="*/ 12 h 29"/>
                  <a:gd name="T26" fmla="*/ 6 w 10"/>
                  <a:gd name="T27" fmla="*/ 11 h 29"/>
                  <a:gd name="T28" fmla="*/ 6 w 10"/>
                  <a:gd name="T29" fmla="*/ 6 h 29"/>
                  <a:gd name="T30" fmla="*/ 5 w 10"/>
                  <a:gd name="T31" fmla="*/ 4 h 29"/>
                  <a:gd name="T32" fmla="*/ 4 w 10"/>
                  <a:gd name="T33" fmla="*/ 3 h 29"/>
                  <a:gd name="T34" fmla="*/ 3 w 10"/>
                  <a:gd name="T35" fmla="*/ 5 h 29"/>
                  <a:gd name="T36" fmla="*/ 5 w 10"/>
                  <a:gd name="T37" fmla="*/ 11 h 29"/>
                  <a:gd name="T38" fmla="*/ 8 w 10"/>
                  <a:gd name="T39" fmla="*/ 18 h 29"/>
                  <a:gd name="T40" fmla="*/ 10 w 10"/>
                  <a:gd name="T41" fmla="*/ 24 h 29"/>
                  <a:gd name="T42" fmla="*/ 9 w 10"/>
                  <a:gd name="T43" fmla="*/ 28 h 29"/>
                  <a:gd name="T44" fmla="*/ 5 w 10"/>
                  <a:gd name="T45" fmla="*/ 28 h 29"/>
                  <a:gd name="T46" fmla="*/ 0 w 10"/>
                  <a:gd name="T47" fmla="*/ 19 h 29"/>
                  <a:gd name="T48" fmla="*/ 0 w 10"/>
                  <a:gd name="T4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8">
                    <a:moveTo>
                      <a:pt x="0" y="15"/>
                    </a:moveTo>
                    <a:cubicBezTo>
                      <a:pt x="3" y="16"/>
                      <a:pt x="3" y="16"/>
                      <a:pt x="3" y="16"/>
                    </a:cubicBezTo>
                    <a:cubicBezTo>
                      <a:pt x="3" y="21"/>
                      <a:pt x="3" y="21"/>
                      <a:pt x="3" y="21"/>
                    </a:cubicBezTo>
                    <a:cubicBezTo>
                      <a:pt x="3" y="23"/>
                      <a:pt x="3" y="24"/>
                      <a:pt x="5" y="25"/>
                    </a:cubicBezTo>
                    <a:cubicBezTo>
                      <a:pt x="6" y="25"/>
                      <a:pt x="6" y="25"/>
                      <a:pt x="6" y="23"/>
                    </a:cubicBezTo>
                    <a:cubicBezTo>
                      <a:pt x="6" y="21"/>
                      <a:pt x="6" y="19"/>
                      <a:pt x="5" y="16"/>
                    </a:cubicBezTo>
                    <a:cubicBezTo>
                      <a:pt x="2" y="10"/>
                      <a:pt x="2" y="10"/>
                      <a:pt x="2" y="10"/>
                    </a:cubicBezTo>
                    <a:cubicBezTo>
                      <a:pt x="0" y="7"/>
                      <a:pt x="0" y="5"/>
                      <a:pt x="0" y="4"/>
                    </a:cubicBezTo>
                    <a:cubicBezTo>
                      <a:pt x="0" y="2"/>
                      <a:pt x="0" y="1"/>
                      <a:pt x="1" y="0"/>
                    </a:cubicBezTo>
                    <a:cubicBezTo>
                      <a:pt x="2" y="0"/>
                      <a:pt x="3" y="0"/>
                      <a:pt x="5" y="1"/>
                    </a:cubicBezTo>
                    <a:cubicBezTo>
                      <a:pt x="7" y="2"/>
                      <a:pt x="8" y="3"/>
                      <a:pt x="8" y="4"/>
                    </a:cubicBezTo>
                    <a:cubicBezTo>
                      <a:pt x="9" y="5"/>
                      <a:pt x="10" y="6"/>
                      <a:pt x="10" y="8"/>
                    </a:cubicBezTo>
                    <a:cubicBezTo>
                      <a:pt x="10" y="12"/>
                      <a:pt x="10" y="12"/>
                      <a:pt x="10" y="12"/>
                    </a:cubicBezTo>
                    <a:cubicBezTo>
                      <a:pt x="6" y="11"/>
                      <a:pt x="6" y="11"/>
                      <a:pt x="6" y="11"/>
                    </a:cubicBezTo>
                    <a:cubicBezTo>
                      <a:pt x="6" y="6"/>
                      <a:pt x="6" y="6"/>
                      <a:pt x="6" y="6"/>
                    </a:cubicBezTo>
                    <a:cubicBezTo>
                      <a:pt x="6" y="5"/>
                      <a:pt x="6" y="4"/>
                      <a:pt x="5" y="4"/>
                    </a:cubicBezTo>
                    <a:cubicBezTo>
                      <a:pt x="4" y="3"/>
                      <a:pt x="4" y="3"/>
                      <a:pt x="4" y="3"/>
                    </a:cubicBezTo>
                    <a:cubicBezTo>
                      <a:pt x="3" y="4"/>
                      <a:pt x="3" y="4"/>
                      <a:pt x="3" y="5"/>
                    </a:cubicBezTo>
                    <a:cubicBezTo>
                      <a:pt x="3" y="7"/>
                      <a:pt x="4" y="9"/>
                      <a:pt x="5" y="11"/>
                    </a:cubicBezTo>
                    <a:cubicBezTo>
                      <a:pt x="8" y="18"/>
                      <a:pt x="8" y="18"/>
                      <a:pt x="8" y="18"/>
                    </a:cubicBezTo>
                    <a:cubicBezTo>
                      <a:pt x="9" y="20"/>
                      <a:pt x="10" y="22"/>
                      <a:pt x="10" y="24"/>
                    </a:cubicBezTo>
                    <a:cubicBezTo>
                      <a:pt x="10" y="26"/>
                      <a:pt x="9" y="27"/>
                      <a:pt x="9" y="28"/>
                    </a:cubicBezTo>
                    <a:cubicBezTo>
                      <a:pt x="8" y="29"/>
                      <a:pt x="6" y="28"/>
                      <a:pt x="5" y="28"/>
                    </a:cubicBezTo>
                    <a:cubicBezTo>
                      <a:pt x="1" y="26"/>
                      <a:pt x="0" y="23"/>
                      <a:pt x="0" y="19"/>
                    </a:cubicBezTo>
                    <a:lnTo>
                      <a:pt x="0" y="15"/>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73" name="Freeform 30"/>
              <p:cNvSpPr/>
              <p:nvPr/>
            </p:nvSpPr>
            <p:spPr bwMode="auto">
              <a:xfrm>
                <a:off x="5944415" y="2745935"/>
                <a:ext cx="53516" cy="139964"/>
              </a:xfrm>
              <a:custGeom>
                <a:avLst/>
                <a:gdLst>
                  <a:gd name="T0" fmla="*/ 26 w 26"/>
                  <a:gd name="T1" fmla="*/ 14 h 68"/>
                  <a:gd name="T2" fmla="*/ 26 w 26"/>
                  <a:gd name="T3" fmla="*/ 21 h 68"/>
                  <a:gd name="T4" fmla="*/ 17 w 26"/>
                  <a:gd name="T5" fmla="*/ 16 h 68"/>
                  <a:gd name="T6" fmla="*/ 17 w 26"/>
                  <a:gd name="T7" fmla="*/ 68 h 68"/>
                  <a:gd name="T8" fmla="*/ 10 w 26"/>
                  <a:gd name="T9" fmla="*/ 63 h 68"/>
                  <a:gd name="T10" fmla="*/ 10 w 26"/>
                  <a:gd name="T11" fmla="*/ 11 h 68"/>
                  <a:gd name="T12" fmla="*/ 0 w 26"/>
                  <a:gd name="T13" fmla="*/ 4 h 68"/>
                  <a:gd name="T14" fmla="*/ 0 w 26"/>
                  <a:gd name="T15" fmla="*/ 2 h 68"/>
                  <a:gd name="T16" fmla="*/ 0 w 26"/>
                  <a:gd name="T17" fmla="*/ 0 h 68"/>
                  <a:gd name="T18" fmla="*/ 26 w 26"/>
                  <a:gd name="T19"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68">
                    <a:moveTo>
                      <a:pt x="26" y="14"/>
                    </a:moveTo>
                    <a:lnTo>
                      <a:pt x="26" y="21"/>
                    </a:lnTo>
                    <a:lnTo>
                      <a:pt x="17" y="16"/>
                    </a:lnTo>
                    <a:lnTo>
                      <a:pt x="17" y="68"/>
                    </a:lnTo>
                    <a:lnTo>
                      <a:pt x="10" y="63"/>
                    </a:lnTo>
                    <a:lnTo>
                      <a:pt x="10" y="11"/>
                    </a:lnTo>
                    <a:lnTo>
                      <a:pt x="0" y="4"/>
                    </a:lnTo>
                    <a:lnTo>
                      <a:pt x="0" y="2"/>
                    </a:lnTo>
                    <a:lnTo>
                      <a:pt x="0" y="0"/>
                    </a:lnTo>
                    <a:lnTo>
                      <a:pt x="26" y="14"/>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74" name="Freeform 31"/>
              <p:cNvSpPr/>
              <p:nvPr/>
            </p:nvSpPr>
            <p:spPr bwMode="auto">
              <a:xfrm>
                <a:off x="6041155" y="2799451"/>
                <a:ext cx="45282" cy="150256"/>
              </a:xfrm>
              <a:custGeom>
                <a:avLst/>
                <a:gdLst>
                  <a:gd name="T0" fmla="*/ 0 w 22"/>
                  <a:gd name="T1" fmla="*/ 0 h 73"/>
                  <a:gd name="T2" fmla="*/ 22 w 22"/>
                  <a:gd name="T3" fmla="*/ 11 h 73"/>
                  <a:gd name="T4" fmla="*/ 22 w 22"/>
                  <a:gd name="T5" fmla="*/ 19 h 73"/>
                  <a:gd name="T6" fmla="*/ 10 w 22"/>
                  <a:gd name="T7" fmla="*/ 11 h 73"/>
                  <a:gd name="T8" fmla="*/ 10 w 22"/>
                  <a:gd name="T9" fmla="*/ 30 h 73"/>
                  <a:gd name="T10" fmla="*/ 22 w 22"/>
                  <a:gd name="T11" fmla="*/ 35 h 73"/>
                  <a:gd name="T12" fmla="*/ 22 w 22"/>
                  <a:gd name="T13" fmla="*/ 42 h 73"/>
                  <a:gd name="T14" fmla="*/ 10 w 22"/>
                  <a:gd name="T15" fmla="*/ 37 h 73"/>
                  <a:gd name="T16" fmla="*/ 10 w 22"/>
                  <a:gd name="T17" fmla="*/ 56 h 73"/>
                  <a:gd name="T18" fmla="*/ 22 w 22"/>
                  <a:gd name="T19" fmla="*/ 64 h 73"/>
                  <a:gd name="T20" fmla="*/ 22 w 22"/>
                  <a:gd name="T21" fmla="*/ 73 h 73"/>
                  <a:gd name="T22" fmla="*/ 0 w 22"/>
                  <a:gd name="T23" fmla="*/ 61 h 73"/>
                  <a:gd name="T24" fmla="*/ 0 w 22"/>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73">
                    <a:moveTo>
                      <a:pt x="0" y="0"/>
                    </a:moveTo>
                    <a:lnTo>
                      <a:pt x="22" y="11"/>
                    </a:lnTo>
                    <a:lnTo>
                      <a:pt x="22" y="19"/>
                    </a:lnTo>
                    <a:lnTo>
                      <a:pt x="10" y="11"/>
                    </a:lnTo>
                    <a:lnTo>
                      <a:pt x="10" y="30"/>
                    </a:lnTo>
                    <a:lnTo>
                      <a:pt x="22" y="35"/>
                    </a:lnTo>
                    <a:lnTo>
                      <a:pt x="22" y="42"/>
                    </a:lnTo>
                    <a:lnTo>
                      <a:pt x="10" y="37"/>
                    </a:lnTo>
                    <a:lnTo>
                      <a:pt x="10" y="56"/>
                    </a:lnTo>
                    <a:lnTo>
                      <a:pt x="22" y="64"/>
                    </a:lnTo>
                    <a:lnTo>
                      <a:pt x="22" y="73"/>
                    </a:lnTo>
                    <a:lnTo>
                      <a:pt x="0" y="61"/>
                    </a:lnTo>
                    <a:lnTo>
                      <a:pt x="0" y="0"/>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75" name="Freeform 32"/>
              <p:cNvSpPr>
                <a:spLocks noEditPoints="1"/>
              </p:cNvSpPr>
              <p:nvPr/>
            </p:nvSpPr>
            <p:spPr bwMode="auto">
              <a:xfrm>
                <a:off x="6129661" y="2846791"/>
                <a:ext cx="49399" cy="131731"/>
              </a:xfrm>
              <a:custGeom>
                <a:avLst/>
                <a:gdLst>
                  <a:gd name="T0" fmla="*/ 0 w 10"/>
                  <a:gd name="T1" fmla="*/ 0 h 27"/>
                  <a:gd name="T2" fmla="*/ 7 w 10"/>
                  <a:gd name="T3" fmla="*/ 4 h 27"/>
                  <a:gd name="T4" fmla="*/ 10 w 10"/>
                  <a:gd name="T5" fmla="*/ 9 h 27"/>
                  <a:gd name="T6" fmla="*/ 10 w 10"/>
                  <a:gd name="T7" fmla="*/ 17 h 27"/>
                  <a:gd name="T8" fmla="*/ 8 w 10"/>
                  <a:gd name="T9" fmla="*/ 18 h 27"/>
                  <a:gd name="T10" fmla="*/ 4 w 10"/>
                  <a:gd name="T11" fmla="*/ 16 h 27"/>
                  <a:gd name="T12" fmla="*/ 3 w 10"/>
                  <a:gd name="T13" fmla="*/ 16 h 27"/>
                  <a:gd name="T14" fmla="*/ 3 w 10"/>
                  <a:gd name="T15" fmla="*/ 27 h 27"/>
                  <a:gd name="T16" fmla="*/ 0 w 10"/>
                  <a:gd name="T17" fmla="*/ 25 h 27"/>
                  <a:gd name="T18" fmla="*/ 0 w 10"/>
                  <a:gd name="T19" fmla="*/ 0 h 27"/>
                  <a:gd name="T20" fmla="*/ 6 w 10"/>
                  <a:gd name="T21" fmla="*/ 14 h 27"/>
                  <a:gd name="T22" fmla="*/ 7 w 10"/>
                  <a:gd name="T23" fmla="*/ 14 h 27"/>
                  <a:gd name="T24" fmla="*/ 7 w 10"/>
                  <a:gd name="T25" fmla="*/ 14 h 27"/>
                  <a:gd name="T26" fmla="*/ 7 w 10"/>
                  <a:gd name="T27" fmla="*/ 8 h 27"/>
                  <a:gd name="T28" fmla="*/ 5 w 10"/>
                  <a:gd name="T29" fmla="*/ 6 h 27"/>
                  <a:gd name="T30" fmla="*/ 3 w 10"/>
                  <a:gd name="T31" fmla="*/ 5 h 27"/>
                  <a:gd name="T32" fmla="*/ 3 w 10"/>
                  <a:gd name="T33" fmla="*/ 13 h 27"/>
                  <a:gd name="T34" fmla="*/ 6 w 10"/>
                  <a:gd name="T35"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7">
                    <a:moveTo>
                      <a:pt x="0" y="0"/>
                    </a:moveTo>
                    <a:cubicBezTo>
                      <a:pt x="7" y="4"/>
                      <a:pt x="7" y="4"/>
                      <a:pt x="7" y="4"/>
                    </a:cubicBezTo>
                    <a:cubicBezTo>
                      <a:pt x="9" y="5"/>
                      <a:pt x="10" y="7"/>
                      <a:pt x="10" y="9"/>
                    </a:cubicBezTo>
                    <a:cubicBezTo>
                      <a:pt x="10" y="17"/>
                      <a:pt x="10" y="17"/>
                      <a:pt x="10" y="17"/>
                    </a:cubicBezTo>
                    <a:cubicBezTo>
                      <a:pt x="10" y="18"/>
                      <a:pt x="10" y="19"/>
                      <a:pt x="8" y="18"/>
                    </a:cubicBezTo>
                    <a:cubicBezTo>
                      <a:pt x="7" y="18"/>
                      <a:pt x="6" y="17"/>
                      <a:pt x="4" y="16"/>
                    </a:cubicBezTo>
                    <a:cubicBezTo>
                      <a:pt x="3" y="16"/>
                      <a:pt x="3" y="16"/>
                      <a:pt x="3" y="16"/>
                    </a:cubicBezTo>
                    <a:cubicBezTo>
                      <a:pt x="3" y="27"/>
                      <a:pt x="3" y="27"/>
                      <a:pt x="3" y="27"/>
                    </a:cubicBezTo>
                    <a:cubicBezTo>
                      <a:pt x="0" y="25"/>
                      <a:pt x="0" y="25"/>
                      <a:pt x="0" y="25"/>
                    </a:cubicBezTo>
                    <a:lnTo>
                      <a:pt x="0" y="0"/>
                    </a:lnTo>
                    <a:close/>
                    <a:moveTo>
                      <a:pt x="6" y="14"/>
                    </a:moveTo>
                    <a:cubicBezTo>
                      <a:pt x="6" y="14"/>
                      <a:pt x="6" y="14"/>
                      <a:pt x="7" y="14"/>
                    </a:cubicBezTo>
                    <a:cubicBezTo>
                      <a:pt x="7" y="14"/>
                      <a:pt x="7" y="14"/>
                      <a:pt x="7" y="14"/>
                    </a:cubicBezTo>
                    <a:cubicBezTo>
                      <a:pt x="7" y="8"/>
                      <a:pt x="7" y="8"/>
                      <a:pt x="7" y="8"/>
                    </a:cubicBezTo>
                    <a:cubicBezTo>
                      <a:pt x="7" y="7"/>
                      <a:pt x="6" y="6"/>
                      <a:pt x="5" y="6"/>
                    </a:cubicBezTo>
                    <a:cubicBezTo>
                      <a:pt x="3" y="5"/>
                      <a:pt x="3" y="5"/>
                      <a:pt x="3" y="5"/>
                    </a:cubicBezTo>
                    <a:cubicBezTo>
                      <a:pt x="3" y="13"/>
                      <a:pt x="3" y="13"/>
                      <a:pt x="3" y="13"/>
                    </a:cubicBezTo>
                    <a:lnTo>
                      <a:pt x="6" y="14"/>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grpSp>
        <p:grpSp>
          <p:nvGrpSpPr>
            <p:cNvPr id="76" name="组合 154"/>
            <p:cNvGrpSpPr/>
            <p:nvPr/>
          </p:nvGrpSpPr>
          <p:grpSpPr>
            <a:xfrm>
              <a:off x="7866225" y="3512668"/>
              <a:ext cx="224026" cy="495498"/>
              <a:chOff x="6669441" y="4079707"/>
              <a:chExt cx="332935" cy="747160"/>
            </a:xfrm>
          </p:grpSpPr>
          <p:sp>
            <p:nvSpPr>
              <p:cNvPr id="78" name="Freeform 34"/>
              <p:cNvSpPr/>
              <p:nvPr/>
            </p:nvSpPr>
            <p:spPr bwMode="auto">
              <a:xfrm>
                <a:off x="6669441" y="4363751"/>
                <a:ext cx="253169" cy="463116"/>
              </a:xfrm>
              <a:custGeom>
                <a:avLst/>
                <a:gdLst>
                  <a:gd name="T0" fmla="*/ 7 w 52"/>
                  <a:gd name="T1" fmla="*/ 60 h 95"/>
                  <a:gd name="T2" fmla="*/ 31 w 52"/>
                  <a:gd name="T3" fmla="*/ 73 h 95"/>
                  <a:gd name="T4" fmla="*/ 38 w 52"/>
                  <a:gd name="T5" fmla="*/ 70 h 95"/>
                  <a:gd name="T6" fmla="*/ 38 w 52"/>
                  <a:gd name="T7" fmla="*/ 59 h 95"/>
                  <a:gd name="T8" fmla="*/ 17 w 52"/>
                  <a:gd name="T9" fmla="*/ 48 h 95"/>
                  <a:gd name="T10" fmla="*/ 10 w 52"/>
                  <a:gd name="T11" fmla="*/ 37 h 95"/>
                  <a:gd name="T12" fmla="*/ 17 w 52"/>
                  <a:gd name="T13" fmla="*/ 34 h 95"/>
                  <a:gd name="T14" fmla="*/ 38 w 52"/>
                  <a:gd name="T15" fmla="*/ 46 h 95"/>
                  <a:gd name="T16" fmla="*/ 38 w 52"/>
                  <a:gd name="T17" fmla="*/ 33 h 95"/>
                  <a:gd name="T18" fmla="*/ 7 w 52"/>
                  <a:gd name="T19" fmla="*/ 16 h 95"/>
                  <a:gd name="T20" fmla="*/ 0 w 52"/>
                  <a:gd name="T21" fmla="*/ 5 h 95"/>
                  <a:gd name="T22" fmla="*/ 8 w 52"/>
                  <a:gd name="T23" fmla="*/ 3 h 95"/>
                  <a:gd name="T24" fmla="*/ 45 w 52"/>
                  <a:gd name="T25" fmla="*/ 23 h 95"/>
                  <a:gd name="T26" fmla="*/ 52 w 52"/>
                  <a:gd name="T27" fmla="*/ 34 h 95"/>
                  <a:gd name="T28" fmla="*/ 52 w 52"/>
                  <a:gd name="T29" fmla="*/ 54 h 95"/>
                  <a:gd name="T30" fmla="*/ 45 w 52"/>
                  <a:gd name="T31" fmla="*/ 56 h 95"/>
                  <a:gd name="T32" fmla="*/ 52 w 52"/>
                  <a:gd name="T33" fmla="*/ 67 h 95"/>
                  <a:gd name="T34" fmla="*/ 52 w 52"/>
                  <a:gd name="T35" fmla="*/ 78 h 95"/>
                  <a:gd name="T36" fmla="*/ 31 w 52"/>
                  <a:gd name="T37" fmla="*/ 87 h 95"/>
                  <a:gd name="T38" fmla="*/ 7 w 52"/>
                  <a:gd name="T39" fmla="*/ 74 h 95"/>
                  <a:gd name="T40" fmla="*/ 0 w 52"/>
                  <a:gd name="T41" fmla="*/ 63 h 95"/>
                  <a:gd name="T42" fmla="*/ 7 w 52"/>
                  <a:gd name="T43" fmla="*/ 6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95">
                    <a:moveTo>
                      <a:pt x="7" y="60"/>
                    </a:moveTo>
                    <a:cubicBezTo>
                      <a:pt x="31" y="73"/>
                      <a:pt x="31" y="73"/>
                      <a:pt x="31" y="73"/>
                    </a:cubicBezTo>
                    <a:cubicBezTo>
                      <a:pt x="35" y="76"/>
                      <a:pt x="38" y="75"/>
                      <a:pt x="38" y="70"/>
                    </a:cubicBezTo>
                    <a:cubicBezTo>
                      <a:pt x="38" y="59"/>
                      <a:pt x="38" y="59"/>
                      <a:pt x="38" y="59"/>
                    </a:cubicBezTo>
                    <a:cubicBezTo>
                      <a:pt x="17" y="48"/>
                      <a:pt x="17" y="48"/>
                      <a:pt x="17" y="48"/>
                    </a:cubicBezTo>
                    <a:cubicBezTo>
                      <a:pt x="12" y="45"/>
                      <a:pt x="10" y="41"/>
                      <a:pt x="10" y="37"/>
                    </a:cubicBezTo>
                    <a:cubicBezTo>
                      <a:pt x="10" y="33"/>
                      <a:pt x="12" y="32"/>
                      <a:pt x="17" y="34"/>
                    </a:cubicBezTo>
                    <a:cubicBezTo>
                      <a:pt x="38" y="46"/>
                      <a:pt x="38" y="46"/>
                      <a:pt x="38" y="46"/>
                    </a:cubicBezTo>
                    <a:cubicBezTo>
                      <a:pt x="38" y="33"/>
                      <a:pt x="38" y="33"/>
                      <a:pt x="38" y="33"/>
                    </a:cubicBezTo>
                    <a:cubicBezTo>
                      <a:pt x="7" y="16"/>
                      <a:pt x="7" y="16"/>
                      <a:pt x="7" y="16"/>
                    </a:cubicBezTo>
                    <a:cubicBezTo>
                      <a:pt x="3" y="13"/>
                      <a:pt x="0" y="9"/>
                      <a:pt x="0" y="5"/>
                    </a:cubicBezTo>
                    <a:cubicBezTo>
                      <a:pt x="0" y="1"/>
                      <a:pt x="3" y="0"/>
                      <a:pt x="8" y="3"/>
                    </a:cubicBezTo>
                    <a:cubicBezTo>
                      <a:pt x="45" y="23"/>
                      <a:pt x="45" y="23"/>
                      <a:pt x="45" y="23"/>
                    </a:cubicBezTo>
                    <a:cubicBezTo>
                      <a:pt x="50" y="26"/>
                      <a:pt x="52" y="29"/>
                      <a:pt x="52" y="34"/>
                    </a:cubicBezTo>
                    <a:cubicBezTo>
                      <a:pt x="52" y="54"/>
                      <a:pt x="52" y="54"/>
                      <a:pt x="52" y="54"/>
                    </a:cubicBezTo>
                    <a:cubicBezTo>
                      <a:pt x="52" y="58"/>
                      <a:pt x="49" y="59"/>
                      <a:pt x="45" y="56"/>
                    </a:cubicBezTo>
                    <a:cubicBezTo>
                      <a:pt x="50" y="59"/>
                      <a:pt x="52" y="63"/>
                      <a:pt x="52" y="67"/>
                    </a:cubicBezTo>
                    <a:cubicBezTo>
                      <a:pt x="52" y="78"/>
                      <a:pt x="52" y="78"/>
                      <a:pt x="52" y="78"/>
                    </a:cubicBezTo>
                    <a:cubicBezTo>
                      <a:pt x="52" y="92"/>
                      <a:pt x="45" y="95"/>
                      <a:pt x="31" y="87"/>
                    </a:cubicBezTo>
                    <a:cubicBezTo>
                      <a:pt x="7" y="74"/>
                      <a:pt x="7" y="74"/>
                      <a:pt x="7" y="74"/>
                    </a:cubicBezTo>
                    <a:cubicBezTo>
                      <a:pt x="3" y="71"/>
                      <a:pt x="0" y="68"/>
                      <a:pt x="0" y="63"/>
                    </a:cubicBezTo>
                    <a:cubicBezTo>
                      <a:pt x="0" y="59"/>
                      <a:pt x="2" y="58"/>
                      <a:pt x="7" y="60"/>
                    </a:cubicBez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79" name="Freeform 35"/>
              <p:cNvSpPr/>
              <p:nvPr/>
            </p:nvSpPr>
            <p:spPr bwMode="auto">
              <a:xfrm>
                <a:off x="6675109" y="4079707"/>
                <a:ext cx="49399" cy="142023"/>
              </a:xfrm>
              <a:custGeom>
                <a:avLst/>
                <a:gdLst>
                  <a:gd name="T0" fmla="*/ 0 w 10"/>
                  <a:gd name="T1" fmla="*/ 15 h 29"/>
                  <a:gd name="T2" fmla="*/ 4 w 10"/>
                  <a:gd name="T3" fmla="*/ 17 h 29"/>
                  <a:gd name="T4" fmla="*/ 4 w 10"/>
                  <a:gd name="T5" fmla="*/ 21 h 29"/>
                  <a:gd name="T6" fmla="*/ 5 w 10"/>
                  <a:gd name="T7" fmla="*/ 25 h 29"/>
                  <a:gd name="T8" fmla="*/ 7 w 10"/>
                  <a:gd name="T9" fmla="*/ 23 h 29"/>
                  <a:gd name="T10" fmla="*/ 5 w 10"/>
                  <a:gd name="T11" fmla="*/ 17 h 29"/>
                  <a:gd name="T12" fmla="*/ 2 w 10"/>
                  <a:gd name="T13" fmla="*/ 11 h 29"/>
                  <a:gd name="T14" fmla="*/ 1 w 10"/>
                  <a:gd name="T15" fmla="*/ 4 h 29"/>
                  <a:gd name="T16" fmla="*/ 2 w 10"/>
                  <a:gd name="T17" fmla="*/ 1 h 29"/>
                  <a:gd name="T18" fmla="*/ 6 w 10"/>
                  <a:gd name="T19" fmla="*/ 1 h 29"/>
                  <a:gd name="T20" fmla="*/ 9 w 10"/>
                  <a:gd name="T21" fmla="*/ 4 h 29"/>
                  <a:gd name="T22" fmla="*/ 10 w 10"/>
                  <a:gd name="T23" fmla="*/ 9 h 29"/>
                  <a:gd name="T24" fmla="*/ 10 w 10"/>
                  <a:gd name="T25" fmla="*/ 13 h 29"/>
                  <a:gd name="T26" fmla="*/ 7 w 10"/>
                  <a:gd name="T27" fmla="*/ 11 h 29"/>
                  <a:gd name="T28" fmla="*/ 7 w 10"/>
                  <a:gd name="T29" fmla="*/ 7 h 29"/>
                  <a:gd name="T30" fmla="*/ 6 w 10"/>
                  <a:gd name="T31" fmla="*/ 4 h 29"/>
                  <a:gd name="T32" fmla="*/ 4 w 10"/>
                  <a:gd name="T33" fmla="*/ 4 h 29"/>
                  <a:gd name="T34" fmla="*/ 4 w 10"/>
                  <a:gd name="T35" fmla="*/ 6 h 29"/>
                  <a:gd name="T36" fmla="*/ 6 w 10"/>
                  <a:gd name="T37" fmla="*/ 12 h 29"/>
                  <a:gd name="T38" fmla="*/ 9 w 10"/>
                  <a:gd name="T39" fmla="*/ 18 h 29"/>
                  <a:gd name="T40" fmla="*/ 10 w 10"/>
                  <a:gd name="T41" fmla="*/ 25 h 29"/>
                  <a:gd name="T42" fmla="*/ 9 w 10"/>
                  <a:gd name="T43" fmla="*/ 29 h 29"/>
                  <a:gd name="T44" fmla="*/ 6 w 10"/>
                  <a:gd name="T45" fmla="*/ 28 h 29"/>
                  <a:gd name="T46" fmla="*/ 0 w 10"/>
                  <a:gd name="T47" fmla="*/ 20 h 29"/>
                  <a:gd name="T48" fmla="*/ 0 w 10"/>
                  <a:gd name="T4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8">
                    <a:moveTo>
                      <a:pt x="0" y="15"/>
                    </a:moveTo>
                    <a:cubicBezTo>
                      <a:pt x="4" y="17"/>
                      <a:pt x="4" y="17"/>
                      <a:pt x="4" y="17"/>
                    </a:cubicBezTo>
                    <a:cubicBezTo>
                      <a:pt x="4" y="21"/>
                      <a:pt x="4" y="21"/>
                      <a:pt x="4" y="21"/>
                    </a:cubicBezTo>
                    <a:cubicBezTo>
                      <a:pt x="4" y="23"/>
                      <a:pt x="4" y="25"/>
                      <a:pt x="5" y="25"/>
                    </a:cubicBezTo>
                    <a:cubicBezTo>
                      <a:pt x="6" y="26"/>
                      <a:pt x="7" y="25"/>
                      <a:pt x="7" y="23"/>
                    </a:cubicBezTo>
                    <a:cubicBezTo>
                      <a:pt x="7" y="22"/>
                      <a:pt x="6" y="20"/>
                      <a:pt x="5" y="17"/>
                    </a:cubicBezTo>
                    <a:cubicBezTo>
                      <a:pt x="2" y="11"/>
                      <a:pt x="2" y="11"/>
                      <a:pt x="2" y="11"/>
                    </a:cubicBezTo>
                    <a:cubicBezTo>
                      <a:pt x="1" y="8"/>
                      <a:pt x="1" y="6"/>
                      <a:pt x="1" y="4"/>
                    </a:cubicBezTo>
                    <a:cubicBezTo>
                      <a:pt x="1" y="3"/>
                      <a:pt x="1" y="2"/>
                      <a:pt x="2" y="1"/>
                    </a:cubicBezTo>
                    <a:cubicBezTo>
                      <a:pt x="3" y="0"/>
                      <a:pt x="4" y="0"/>
                      <a:pt x="6" y="1"/>
                    </a:cubicBezTo>
                    <a:cubicBezTo>
                      <a:pt x="7" y="2"/>
                      <a:pt x="9" y="3"/>
                      <a:pt x="9" y="4"/>
                    </a:cubicBezTo>
                    <a:cubicBezTo>
                      <a:pt x="10" y="6"/>
                      <a:pt x="10" y="7"/>
                      <a:pt x="10" y="9"/>
                    </a:cubicBezTo>
                    <a:cubicBezTo>
                      <a:pt x="10" y="13"/>
                      <a:pt x="10" y="13"/>
                      <a:pt x="10" y="13"/>
                    </a:cubicBezTo>
                    <a:cubicBezTo>
                      <a:pt x="7" y="11"/>
                      <a:pt x="7" y="11"/>
                      <a:pt x="7" y="11"/>
                    </a:cubicBezTo>
                    <a:cubicBezTo>
                      <a:pt x="7" y="7"/>
                      <a:pt x="7" y="7"/>
                      <a:pt x="7" y="7"/>
                    </a:cubicBezTo>
                    <a:cubicBezTo>
                      <a:pt x="7" y="6"/>
                      <a:pt x="7" y="5"/>
                      <a:pt x="6" y="4"/>
                    </a:cubicBezTo>
                    <a:cubicBezTo>
                      <a:pt x="5" y="4"/>
                      <a:pt x="5" y="4"/>
                      <a:pt x="4" y="4"/>
                    </a:cubicBezTo>
                    <a:cubicBezTo>
                      <a:pt x="4" y="4"/>
                      <a:pt x="4" y="5"/>
                      <a:pt x="4" y="6"/>
                    </a:cubicBezTo>
                    <a:cubicBezTo>
                      <a:pt x="4" y="7"/>
                      <a:pt x="5" y="9"/>
                      <a:pt x="6" y="12"/>
                    </a:cubicBezTo>
                    <a:cubicBezTo>
                      <a:pt x="9" y="18"/>
                      <a:pt x="9" y="18"/>
                      <a:pt x="9" y="18"/>
                    </a:cubicBezTo>
                    <a:cubicBezTo>
                      <a:pt x="10" y="21"/>
                      <a:pt x="10" y="23"/>
                      <a:pt x="10" y="25"/>
                    </a:cubicBezTo>
                    <a:cubicBezTo>
                      <a:pt x="10" y="27"/>
                      <a:pt x="10" y="28"/>
                      <a:pt x="9" y="29"/>
                    </a:cubicBezTo>
                    <a:cubicBezTo>
                      <a:pt x="8" y="29"/>
                      <a:pt x="7" y="29"/>
                      <a:pt x="6" y="28"/>
                    </a:cubicBezTo>
                    <a:cubicBezTo>
                      <a:pt x="2" y="26"/>
                      <a:pt x="0" y="24"/>
                      <a:pt x="0" y="20"/>
                    </a:cubicBezTo>
                    <a:lnTo>
                      <a:pt x="0" y="15"/>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80" name="Freeform 36"/>
              <p:cNvSpPr/>
              <p:nvPr/>
            </p:nvSpPr>
            <p:spPr bwMode="auto">
              <a:xfrm>
                <a:off x="6767731" y="4124990"/>
                <a:ext cx="53516" cy="146139"/>
              </a:xfrm>
              <a:custGeom>
                <a:avLst/>
                <a:gdLst>
                  <a:gd name="T0" fmla="*/ 26 w 26"/>
                  <a:gd name="T1" fmla="*/ 16 h 71"/>
                  <a:gd name="T2" fmla="*/ 26 w 26"/>
                  <a:gd name="T3" fmla="*/ 23 h 71"/>
                  <a:gd name="T4" fmla="*/ 17 w 26"/>
                  <a:gd name="T5" fmla="*/ 16 h 71"/>
                  <a:gd name="T6" fmla="*/ 17 w 26"/>
                  <a:gd name="T7" fmla="*/ 71 h 71"/>
                  <a:gd name="T8" fmla="*/ 10 w 26"/>
                  <a:gd name="T9" fmla="*/ 66 h 71"/>
                  <a:gd name="T10" fmla="*/ 10 w 26"/>
                  <a:gd name="T11" fmla="*/ 11 h 71"/>
                  <a:gd name="T12" fmla="*/ 0 w 26"/>
                  <a:gd name="T13" fmla="*/ 7 h 71"/>
                  <a:gd name="T14" fmla="*/ 0 w 26"/>
                  <a:gd name="T15" fmla="*/ 2 h 71"/>
                  <a:gd name="T16" fmla="*/ 0 w 26"/>
                  <a:gd name="T17" fmla="*/ 0 h 71"/>
                  <a:gd name="T18" fmla="*/ 26 w 26"/>
                  <a:gd name="T19" fmla="*/ 1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71">
                    <a:moveTo>
                      <a:pt x="26" y="16"/>
                    </a:moveTo>
                    <a:lnTo>
                      <a:pt x="26" y="23"/>
                    </a:lnTo>
                    <a:lnTo>
                      <a:pt x="17" y="16"/>
                    </a:lnTo>
                    <a:lnTo>
                      <a:pt x="17" y="71"/>
                    </a:lnTo>
                    <a:lnTo>
                      <a:pt x="10" y="66"/>
                    </a:lnTo>
                    <a:lnTo>
                      <a:pt x="10" y="11"/>
                    </a:lnTo>
                    <a:lnTo>
                      <a:pt x="0" y="7"/>
                    </a:lnTo>
                    <a:lnTo>
                      <a:pt x="0" y="2"/>
                    </a:lnTo>
                    <a:lnTo>
                      <a:pt x="0" y="0"/>
                    </a:lnTo>
                    <a:lnTo>
                      <a:pt x="26" y="16"/>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81" name="Freeform 37"/>
              <p:cNvSpPr/>
              <p:nvPr/>
            </p:nvSpPr>
            <p:spPr bwMode="auto">
              <a:xfrm>
                <a:off x="6864471" y="4182622"/>
                <a:ext cx="45282" cy="146139"/>
              </a:xfrm>
              <a:custGeom>
                <a:avLst/>
                <a:gdLst>
                  <a:gd name="T0" fmla="*/ 0 w 22"/>
                  <a:gd name="T1" fmla="*/ 0 h 71"/>
                  <a:gd name="T2" fmla="*/ 22 w 22"/>
                  <a:gd name="T3" fmla="*/ 10 h 71"/>
                  <a:gd name="T4" fmla="*/ 22 w 22"/>
                  <a:gd name="T5" fmla="*/ 19 h 71"/>
                  <a:gd name="T6" fmla="*/ 10 w 22"/>
                  <a:gd name="T7" fmla="*/ 12 h 71"/>
                  <a:gd name="T8" fmla="*/ 10 w 22"/>
                  <a:gd name="T9" fmla="*/ 28 h 71"/>
                  <a:gd name="T10" fmla="*/ 19 w 22"/>
                  <a:gd name="T11" fmla="*/ 36 h 71"/>
                  <a:gd name="T12" fmla="*/ 19 w 22"/>
                  <a:gd name="T13" fmla="*/ 43 h 71"/>
                  <a:gd name="T14" fmla="*/ 10 w 22"/>
                  <a:gd name="T15" fmla="*/ 38 h 71"/>
                  <a:gd name="T16" fmla="*/ 10 w 22"/>
                  <a:gd name="T17" fmla="*/ 57 h 71"/>
                  <a:gd name="T18" fmla="*/ 22 w 22"/>
                  <a:gd name="T19" fmla="*/ 64 h 71"/>
                  <a:gd name="T20" fmla="*/ 22 w 22"/>
                  <a:gd name="T21" fmla="*/ 71 h 71"/>
                  <a:gd name="T22" fmla="*/ 0 w 22"/>
                  <a:gd name="T23" fmla="*/ 59 h 71"/>
                  <a:gd name="T24" fmla="*/ 0 w 22"/>
                  <a:gd name="T2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71">
                    <a:moveTo>
                      <a:pt x="0" y="0"/>
                    </a:moveTo>
                    <a:lnTo>
                      <a:pt x="22" y="10"/>
                    </a:lnTo>
                    <a:lnTo>
                      <a:pt x="22" y="19"/>
                    </a:lnTo>
                    <a:lnTo>
                      <a:pt x="10" y="12"/>
                    </a:lnTo>
                    <a:lnTo>
                      <a:pt x="10" y="28"/>
                    </a:lnTo>
                    <a:lnTo>
                      <a:pt x="19" y="36"/>
                    </a:lnTo>
                    <a:lnTo>
                      <a:pt x="19" y="43"/>
                    </a:lnTo>
                    <a:lnTo>
                      <a:pt x="10" y="38"/>
                    </a:lnTo>
                    <a:lnTo>
                      <a:pt x="10" y="57"/>
                    </a:lnTo>
                    <a:lnTo>
                      <a:pt x="22" y="64"/>
                    </a:lnTo>
                    <a:lnTo>
                      <a:pt x="22" y="71"/>
                    </a:lnTo>
                    <a:lnTo>
                      <a:pt x="0" y="59"/>
                    </a:lnTo>
                    <a:lnTo>
                      <a:pt x="0" y="0"/>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82" name="Freeform 38"/>
              <p:cNvSpPr>
                <a:spLocks noEditPoints="1"/>
              </p:cNvSpPr>
              <p:nvPr/>
            </p:nvSpPr>
            <p:spPr bwMode="auto">
              <a:xfrm>
                <a:off x="6952977" y="4225845"/>
                <a:ext cx="49399" cy="137906"/>
              </a:xfrm>
              <a:custGeom>
                <a:avLst/>
                <a:gdLst>
                  <a:gd name="T0" fmla="*/ 0 w 10"/>
                  <a:gd name="T1" fmla="*/ 0 h 28"/>
                  <a:gd name="T2" fmla="*/ 7 w 10"/>
                  <a:gd name="T3" fmla="*/ 4 h 28"/>
                  <a:gd name="T4" fmla="*/ 10 w 10"/>
                  <a:gd name="T5" fmla="*/ 10 h 28"/>
                  <a:gd name="T6" fmla="*/ 10 w 10"/>
                  <a:gd name="T7" fmla="*/ 18 h 28"/>
                  <a:gd name="T8" fmla="*/ 8 w 10"/>
                  <a:gd name="T9" fmla="*/ 19 h 28"/>
                  <a:gd name="T10" fmla="*/ 4 w 10"/>
                  <a:gd name="T11" fmla="*/ 17 h 28"/>
                  <a:gd name="T12" fmla="*/ 3 w 10"/>
                  <a:gd name="T13" fmla="*/ 16 h 28"/>
                  <a:gd name="T14" fmla="*/ 3 w 10"/>
                  <a:gd name="T15" fmla="*/ 28 h 28"/>
                  <a:gd name="T16" fmla="*/ 0 w 10"/>
                  <a:gd name="T17" fmla="*/ 26 h 28"/>
                  <a:gd name="T18" fmla="*/ 0 w 10"/>
                  <a:gd name="T19" fmla="*/ 0 h 28"/>
                  <a:gd name="T20" fmla="*/ 6 w 10"/>
                  <a:gd name="T21" fmla="*/ 15 h 28"/>
                  <a:gd name="T22" fmla="*/ 6 w 10"/>
                  <a:gd name="T23" fmla="*/ 15 h 28"/>
                  <a:gd name="T24" fmla="*/ 7 w 10"/>
                  <a:gd name="T25" fmla="*/ 14 h 28"/>
                  <a:gd name="T26" fmla="*/ 7 w 10"/>
                  <a:gd name="T27" fmla="*/ 9 h 28"/>
                  <a:gd name="T28" fmla="*/ 5 w 10"/>
                  <a:gd name="T29" fmla="*/ 6 h 28"/>
                  <a:gd name="T30" fmla="*/ 3 w 10"/>
                  <a:gd name="T31" fmla="*/ 5 h 28"/>
                  <a:gd name="T32" fmla="*/ 3 w 10"/>
                  <a:gd name="T33" fmla="*/ 13 h 28"/>
                  <a:gd name="T34" fmla="*/ 6 w 10"/>
                  <a:gd name="T35"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8">
                    <a:moveTo>
                      <a:pt x="0" y="0"/>
                    </a:moveTo>
                    <a:cubicBezTo>
                      <a:pt x="7" y="4"/>
                      <a:pt x="7" y="4"/>
                      <a:pt x="7" y="4"/>
                    </a:cubicBezTo>
                    <a:cubicBezTo>
                      <a:pt x="9" y="5"/>
                      <a:pt x="10" y="7"/>
                      <a:pt x="10" y="10"/>
                    </a:cubicBezTo>
                    <a:cubicBezTo>
                      <a:pt x="10" y="18"/>
                      <a:pt x="10" y="18"/>
                      <a:pt x="10" y="18"/>
                    </a:cubicBezTo>
                    <a:cubicBezTo>
                      <a:pt x="10" y="19"/>
                      <a:pt x="9" y="19"/>
                      <a:pt x="8" y="19"/>
                    </a:cubicBezTo>
                    <a:cubicBezTo>
                      <a:pt x="7" y="19"/>
                      <a:pt x="6" y="18"/>
                      <a:pt x="4" y="17"/>
                    </a:cubicBezTo>
                    <a:cubicBezTo>
                      <a:pt x="3" y="16"/>
                      <a:pt x="3" y="16"/>
                      <a:pt x="3" y="16"/>
                    </a:cubicBezTo>
                    <a:cubicBezTo>
                      <a:pt x="3" y="28"/>
                      <a:pt x="3" y="28"/>
                      <a:pt x="3" y="28"/>
                    </a:cubicBezTo>
                    <a:cubicBezTo>
                      <a:pt x="0" y="26"/>
                      <a:pt x="0" y="26"/>
                      <a:pt x="0" y="26"/>
                    </a:cubicBezTo>
                    <a:lnTo>
                      <a:pt x="0" y="0"/>
                    </a:lnTo>
                    <a:close/>
                    <a:moveTo>
                      <a:pt x="6" y="15"/>
                    </a:moveTo>
                    <a:cubicBezTo>
                      <a:pt x="6" y="15"/>
                      <a:pt x="6" y="15"/>
                      <a:pt x="6" y="15"/>
                    </a:cubicBezTo>
                    <a:cubicBezTo>
                      <a:pt x="7" y="15"/>
                      <a:pt x="7" y="15"/>
                      <a:pt x="7" y="14"/>
                    </a:cubicBezTo>
                    <a:cubicBezTo>
                      <a:pt x="7" y="9"/>
                      <a:pt x="7" y="9"/>
                      <a:pt x="7" y="9"/>
                    </a:cubicBezTo>
                    <a:cubicBezTo>
                      <a:pt x="7" y="8"/>
                      <a:pt x="6" y="7"/>
                      <a:pt x="5" y="6"/>
                    </a:cubicBezTo>
                    <a:cubicBezTo>
                      <a:pt x="3" y="5"/>
                      <a:pt x="3" y="5"/>
                      <a:pt x="3" y="5"/>
                    </a:cubicBezTo>
                    <a:cubicBezTo>
                      <a:pt x="3" y="13"/>
                      <a:pt x="3" y="13"/>
                      <a:pt x="3" y="13"/>
                    </a:cubicBezTo>
                    <a:lnTo>
                      <a:pt x="6" y="15"/>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grpSp>
      </p:grpSp>
      <p:grpSp>
        <p:nvGrpSpPr>
          <p:cNvPr id="88" name="Group 87"/>
          <p:cNvGrpSpPr/>
          <p:nvPr/>
        </p:nvGrpSpPr>
        <p:grpSpPr>
          <a:xfrm>
            <a:off x="954109" y="1423268"/>
            <a:ext cx="4556199" cy="1152464"/>
            <a:chOff x="138498" y="3002145"/>
            <a:chExt cx="3418039" cy="864573"/>
          </a:xfrm>
        </p:grpSpPr>
        <p:sp>
          <p:nvSpPr>
            <p:cNvPr id="89" name="椭圆 10"/>
            <p:cNvSpPr/>
            <p:nvPr/>
          </p:nvSpPr>
          <p:spPr>
            <a:xfrm>
              <a:off x="138498" y="3248582"/>
              <a:ext cx="349697" cy="3496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a:solidFill>
                    <a:schemeClr val="bg1"/>
                  </a:solidFill>
                  <a:latin typeface="微软雅黑" panose="020B0503020204020204" pitchFamily="34" charset="-122"/>
                  <a:ea typeface="微软雅黑" panose="020B0503020204020204" pitchFamily="34" charset="-122"/>
                </a:rPr>
                <a:t>1</a:t>
              </a:r>
              <a:endParaRPr lang="zh-CN" altLang="en-US" sz="2135" b="1">
                <a:solidFill>
                  <a:schemeClr val="bg1"/>
                </a:solidFill>
                <a:latin typeface="微软雅黑" panose="020B0503020204020204" pitchFamily="34" charset="-122"/>
                <a:ea typeface="微软雅黑" panose="020B0503020204020204" pitchFamily="34" charset="-122"/>
              </a:endParaRPr>
            </a:p>
          </p:txBody>
        </p:sp>
        <p:sp>
          <p:nvSpPr>
            <p:cNvPr id="90" name="文本框 11"/>
            <p:cNvSpPr txBox="1"/>
            <p:nvPr/>
          </p:nvSpPr>
          <p:spPr>
            <a:xfrm>
              <a:off x="477437" y="3002145"/>
              <a:ext cx="1213629" cy="284671"/>
            </a:xfrm>
            <a:prstGeom prst="rect">
              <a:avLst/>
            </a:prstGeom>
            <a:noFill/>
          </p:spPr>
          <p:txBody>
            <a:bodyPr wrap="none" rtlCol="0">
              <a:spAutoFit/>
            </a:bodyPr>
            <a:lstStyle/>
            <a:p>
              <a:pPr algn="l"/>
              <a:r>
                <a:rPr lang="zh-CN" altLang="en-US" sz="1865">
                  <a:solidFill>
                    <a:schemeClr val="accent1"/>
                  </a:solidFill>
                  <a:latin typeface="微软雅黑" panose="020B0503020204020204" pitchFamily="34" charset="-122"/>
                  <a:ea typeface="微软雅黑" panose="020B0503020204020204" pitchFamily="34" charset="-122"/>
                </a:rPr>
                <a:t>点击添加标题</a:t>
              </a:r>
              <a:endParaRPr lang="en-US" altLang="zh-CN" sz="1865">
                <a:solidFill>
                  <a:schemeClr val="accent1"/>
                </a:solidFill>
                <a:latin typeface="微软雅黑" panose="020B0503020204020204" pitchFamily="34" charset="-122"/>
                <a:ea typeface="微软雅黑" panose="020B0503020204020204" pitchFamily="34" charset="-122"/>
              </a:endParaRPr>
            </a:p>
          </p:txBody>
        </p:sp>
        <p:sp>
          <p:nvSpPr>
            <p:cNvPr id="91" name="矩形 9"/>
            <p:cNvSpPr/>
            <p:nvPr/>
          </p:nvSpPr>
          <p:spPr>
            <a:xfrm>
              <a:off x="484797" y="3271159"/>
              <a:ext cx="3071740" cy="595559"/>
            </a:xfrm>
            <a:prstGeom prst="rect">
              <a:avLst/>
            </a:prstGeom>
          </p:spPr>
          <p:txBody>
            <a:bodyPr wrap="square">
              <a:spAutoFit/>
            </a:bodyPr>
            <a:lstStyle/>
            <a:p>
              <a:pPr algn="just">
                <a:lnSpc>
                  <a:spcPct val="114000"/>
                </a:lnSpc>
              </a:pP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92" name="Group 91"/>
          <p:cNvGrpSpPr/>
          <p:nvPr/>
        </p:nvGrpSpPr>
        <p:grpSpPr>
          <a:xfrm>
            <a:off x="966805" y="2996042"/>
            <a:ext cx="4543500" cy="1152464"/>
            <a:chOff x="138498" y="3002145"/>
            <a:chExt cx="3408513" cy="864573"/>
          </a:xfrm>
        </p:grpSpPr>
        <p:sp>
          <p:nvSpPr>
            <p:cNvPr id="93" name="椭圆 10"/>
            <p:cNvSpPr/>
            <p:nvPr/>
          </p:nvSpPr>
          <p:spPr>
            <a:xfrm>
              <a:off x="138498" y="3267632"/>
              <a:ext cx="349697" cy="3496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a:solidFill>
                    <a:schemeClr val="bg1"/>
                  </a:solidFill>
                  <a:latin typeface="微软雅黑" panose="020B0503020204020204" pitchFamily="34" charset="-122"/>
                  <a:ea typeface="微软雅黑" panose="020B0503020204020204" pitchFamily="34" charset="-122"/>
                </a:rPr>
                <a:t>2</a:t>
              </a:r>
              <a:endParaRPr lang="zh-CN" altLang="en-US" sz="2135" b="1">
                <a:solidFill>
                  <a:schemeClr val="bg1"/>
                </a:solidFill>
                <a:latin typeface="微软雅黑" panose="020B0503020204020204" pitchFamily="34" charset="-122"/>
                <a:ea typeface="微软雅黑" panose="020B0503020204020204" pitchFamily="34" charset="-122"/>
              </a:endParaRPr>
            </a:p>
          </p:txBody>
        </p:sp>
        <p:sp>
          <p:nvSpPr>
            <p:cNvPr id="94" name="文本框 11"/>
            <p:cNvSpPr txBox="1"/>
            <p:nvPr/>
          </p:nvSpPr>
          <p:spPr>
            <a:xfrm>
              <a:off x="477437" y="3002145"/>
              <a:ext cx="1213629" cy="284671"/>
            </a:xfrm>
            <a:prstGeom prst="rect">
              <a:avLst/>
            </a:prstGeom>
            <a:noFill/>
          </p:spPr>
          <p:txBody>
            <a:bodyPr wrap="none" rtlCol="0">
              <a:spAutoFit/>
            </a:bodyPr>
            <a:lstStyle/>
            <a:p>
              <a:pPr algn="l"/>
              <a:r>
                <a:rPr lang="zh-CN" altLang="en-US" sz="1865">
                  <a:solidFill>
                    <a:schemeClr val="accent2"/>
                  </a:solidFill>
                  <a:latin typeface="微软雅黑" panose="020B0503020204020204" pitchFamily="34" charset="-122"/>
                  <a:ea typeface="微软雅黑" panose="020B0503020204020204" pitchFamily="34" charset="-122"/>
                </a:rPr>
                <a:t>点击添加标题</a:t>
              </a:r>
              <a:endParaRPr lang="en-US" altLang="zh-CN" sz="1865">
                <a:solidFill>
                  <a:schemeClr val="accent2"/>
                </a:solidFill>
                <a:latin typeface="微软雅黑" panose="020B0503020204020204" pitchFamily="34" charset="-122"/>
                <a:ea typeface="微软雅黑" panose="020B0503020204020204" pitchFamily="34" charset="-122"/>
              </a:endParaRPr>
            </a:p>
          </p:txBody>
        </p:sp>
        <p:sp>
          <p:nvSpPr>
            <p:cNvPr id="95" name="矩形 9"/>
            <p:cNvSpPr/>
            <p:nvPr/>
          </p:nvSpPr>
          <p:spPr>
            <a:xfrm>
              <a:off x="484796" y="3271159"/>
              <a:ext cx="3062215" cy="595559"/>
            </a:xfrm>
            <a:prstGeom prst="rect">
              <a:avLst/>
            </a:prstGeom>
          </p:spPr>
          <p:txBody>
            <a:bodyPr wrap="square">
              <a:spAutoFit/>
            </a:bodyPr>
            <a:lstStyle/>
            <a:p>
              <a:pPr algn="just">
                <a:lnSpc>
                  <a:spcPct val="114000"/>
                </a:lnSpc>
              </a:pP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96" name="Group 95"/>
          <p:cNvGrpSpPr/>
          <p:nvPr/>
        </p:nvGrpSpPr>
        <p:grpSpPr>
          <a:xfrm>
            <a:off x="979502" y="4598480"/>
            <a:ext cx="4530802" cy="1152464"/>
            <a:chOff x="138498" y="3002145"/>
            <a:chExt cx="3398987" cy="864573"/>
          </a:xfrm>
        </p:grpSpPr>
        <p:sp>
          <p:nvSpPr>
            <p:cNvPr id="97" name="椭圆 10"/>
            <p:cNvSpPr/>
            <p:nvPr/>
          </p:nvSpPr>
          <p:spPr>
            <a:xfrm>
              <a:off x="138498" y="3267632"/>
              <a:ext cx="349697" cy="349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a:solidFill>
                    <a:schemeClr val="bg1"/>
                  </a:solidFill>
                  <a:latin typeface="微软雅黑" panose="020B0503020204020204" pitchFamily="34" charset="-122"/>
                  <a:ea typeface="微软雅黑" panose="020B0503020204020204" pitchFamily="34" charset="-122"/>
                </a:rPr>
                <a:t>3</a:t>
              </a:r>
              <a:endParaRPr lang="zh-CN" altLang="en-US" sz="2135" b="1">
                <a:solidFill>
                  <a:schemeClr val="bg1"/>
                </a:solidFill>
                <a:latin typeface="微软雅黑" panose="020B0503020204020204" pitchFamily="34" charset="-122"/>
                <a:ea typeface="微软雅黑" panose="020B0503020204020204" pitchFamily="34" charset="-122"/>
              </a:endParaRPr>
            </a:p>
          </p:txBody>
        </p:sp>
        <p:sp>
          <p:nvSpPr>
            <p:cNvPr id="98" name="文本框 11"/>
            <p:cNvSpPr txBox="1"/>
            <p:nvPr/>
          </p:nvSpPr>
          <p:spPr>
            <a:xfrm>
              <a:off x="477437" y="3002145"/>
              <a:ext cx="1213629" cy="284671"/>
            </a:xfrm>
            <a:prstGeom prst="rect">
              <a:avLst/>
            </a:prstGeom>
            <a:noFill/>
          </p:spPr>
          <p:txBody>
            <a:bodyPr wrap="none" rtlCol="0">
              <a:spAutoFit/>
            </a:bodyPr>
            <a:lstStyle/>
            <a:p>
              <a:pPr algn="l"/>
              <a:r>
                <a:rPr lang="zh-CN" altLang="en-US" sz="1865">
                  <a:solidFill>
                    <a:schemeClr val="accent3"/>
                  </a:solidFill>
                  <a:latin typeface="微软雅黑" panose="020B0503020204020204" pitchFamily="34" charset="-122"/>
                  <a:ea typeface="微软雅黑" panose="020B0503020204020204" pitchFamily="34" charset="-122"/>
                </a:rPr>
                <a:t>点击添加标题</a:t>
              </a:r>
              <a:endParaRPr lang="en-US" altLang="zh-CN" sz="1865">
                <a:solidFill>
                  <a:schemeClr val="accent3"/>
                </a:solidFill>
                <a:latin typeface="微软雅黑" panose="020B0503020204020204" pitchFamily="34" charset="-122"/>
                <a:ea typeface="微软雅黑" panose="020B0503020204020204" pitchFamily="34" charset="-122"/>
              </a:endParaRPr>
            </a:p>
          </p:txBody>
        </p:sp>
        <p:sp>
          <p:nvSpPr>
            <p:cNvPr id="99" name="矩形 9"/>
            <p:cNvSpPr/>
            <p:nvPr/>
          </p:nvSpPr>
          <p:spPr>
            <a:xfrm>
              <a:off x="484796" y="3271159"/>
              <a:ext cx="3052689" cy="595559"/>
            </a:xfrm>
            <a:prstGeom prst="rect">
              <a:avLst/>
            </a:prstGeom>
          </p:spPr>
          <p:txBody>
            <a:bodyPr wrap="square">
              <a:spAutoFit/>
            </a:bodyPr>
            <a:lstStyle/>
            <a:p>
              <a:pPr algn="just">
                <a:lnSpc>
                  <a:spcPct val="114000"/>
                </a:lnSpc>
              </a:pP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sp>
        <p:nvSpPr>
          <p:cNvPr id="2" name="标题 1"/>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slide(fromTop)">
                                      <p:cBhvr>
                                        <p:cTn id="7" dur="500"/>
                                        <p:tgtEl>
                                          <p:spTgt spid="88"/>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92"/>
                                        </p:tgtEl>
                                        <p:attrNameLst>
                                          <p:attrName>style.visibility</p:attrName>
                                        </p:attrNameLst>
                                      </p:cBhvr>
                                      <p:to>
                                        <p:strVal val="visible"/>
                                      </p:to>
                                    </p:set>
                                    <p:animEffect transition="in" filter="slide(fromTop)">
                                      <p:cBhvr>
                                        <p:cTn id="11" dur="500"/>
                                        <p:tgtEl>
                                          <p:spTgt spid="92"/>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slide(fromTop)">
                                      <p:cBhvr>
                                        <p:cTn id="15"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463715" y="2140012"/>
            <a:ext cx="2592288" cy="24678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流程图: 库存数据 2"/>
          <p:cNvSpPr/>
          <p:nvPr/>
        </p:nvSpPr>
        <p:spPr>
          <a:xfrm flipH="1">
            <a:off x="4149483" y="2140013"/>
            <a:ext cx="5833823" cy="2467889"/>
          </a:xfrm>
          <a:prstGeom prst="flowChartOnlineStorag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1"/>
              </a:solidFill>
            </a:endParaRPr>
          </a:p>
        </p:txBody>
      </p:sp>
      <p:sp>
        <p:nvSpPr>
          <p:cNvPr id="4" name="TextBox 9"/>
          <p:cNvSpPr txBox="1"/>
          <p:nvPr/>
        </p:nvSpPr>
        <p:spPr>
          <a:xfrm>
            <a:off x="2753815" y="2289190"/>
            <a:ext cx="2012089" cy="2062103"/>
          </a:xfrm>
          <a:prstGeom prst="rect">
            <a:avLst/>
          </a:prstGeom>
          <a:noFill/>
        </p:spPr>
        <p:txBody>
          <a:bodyPr wrap="none" rtlCol="0">
            <a:spAutoFit/>
          </a:bodyPr>
          <a:lstStyle/>
          <a:p>
            <a:r>
              <a:rPr lang="en-US" altLang="zh-CN" sz="12800" b="1">
                <a:solidFill>
                  <a:schemeClr val="bg1"/>
                </a:solidFill>
              </a:rPr>
              <a:t>03</a:t>
            </a:r>
            <a:endParaRPr lang="zh-CN" altLang="en-US" sz="12800" b="1">
              <a:solidFill>
                <a:schemeClr val="bg1"/>
              </a:solidFill>
            </a:endParaRPr>
          </a:p>
        </p:txBody>
      </p:sp>
      <p:cxnSp>
        <p:nvCxnSpPr>
          <p:cNvPr id="5" name="直接连接符 4"/>
          <p:cNvCxnSpPr/>
          <p:nvPr/>
        </p:nvCxnSpPr>
        <p:spPr>
          <a:xfrm>
            <a:off x="5485679" y="3133931"/>
            <a:ext cx="4017573"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6" name="TextBox 11"/>
          <p:cNvSpPr txBox="1"/>
          <p:nvPr/>
        </p:nvSpPr>
        <p:spPr>
          <a:xfrm>
            <a:off x="5470805" y="2557868"/>
            <a:ext cx="2329433" cy="488595"/>
          </a:xfrm>
          <a:prstGeom prst="rect">
            <a:avLst/>
          </a:prstGeom>
          <a:noFill/>
        </p:spPr>
        <p:txBody>
          <a:bodyPr wrap="square" rtlCol="0">
            <a:spAutoFit/>
          </a:bodyPr>
          <a:lstStyle/>
          <a:p>
            <a:pPr algn="just">
              <a:lnSpc>
                <a:spcPct val="125000"/>
              </a:lnSpc>
            </a:pPr>
            <a:r>
              <a:rPr lang="zh-CN" altLang="en-US" sz="2265" b="1">
                <a:solidFill>
                  <a:schemeClr val="accent1"/>
                </a:solidFill>
                <a:latin typeface="微软雅黑" panose="020B0503020204020204" pitchFamily="34" charset="-122"/>
                <a:ea typeface="微软雅黑" panose="020B0503020204020204" pitchFamily="34" charset="-122"/>
              </a:rPr>
              <a:t>点此输入标题</a:t>
            </a:r>
          </a:p>
        </p:txBody>
      </p:sp>
      <p:sp>
        <p:nvSpPr>
          <p:cNvPr id="7" name="TextBox 12"/>
          <p:cNvSpPr txBox="1"/>
          <p:nvPr/>
        </p:nvSpPr>
        <p:spPr>
          <a:xfrm>
            <a:off x="5470804" y="3285611"/>
            <a:ext cx="4224469" cy="810607"/>
          </a:xfrm>
          <a:prstGeom prst="rect">
            <a:avLst/>
          </a:prstGeom>
          <a:noFill/>
        </p:spPr>
        <p:txBody>
          <a:bodyPr wrap="square" rtlCol="0">
            <a:spAutoFit/>
          </a:bodyPr>
          <a:lstStyle/>
          <a:p>
            <a:pPr algn="just">
              <a:lnSpc>
                <a:spcPct val="125000"/>
              </a:lnSpc>
            </a:pPr>
            <a:r>
              <a:rPr lang="zh-CN" altLang="en-US" sz="1865">
                <a:solidFill>
                  <a:schemeClr val="accent1"/>
                </a:solidFill>
                <a:latin typeface="微软雅黑" panose="020B0503020204020204" pitchFamily="34" charset="-122"/>
                <a:ea typeface="微软雅黑" panose="020B0503020204020204" pitchFamily="34" charset="-122"/>
              </a:rPr>
              <a:t>点此输入文字点此输入文字点此此输</a:t>
            </a:r>
            <a:endParaRPr lang="en-US" altLang="zh-CN" sz="1865">
              <a:solidFill>
                <a:schemeClr val="accent1"/>
              </a:solidFill>
              <a:latin typeface="微软雅黑" panose="020B0503020204020204" pitchFamily="34" charset="-122"/>
              <a:ea typeface="微软雅黑" panose="020B0503020204020204" pitchFamily="34" charset="-122"/>
            </a:endParaRPr>
          </a:p>
          <a:p>
            <a:pPr algn="just">
              <a:lnSpc>
                <a:spcPct val="125000"/>
              </a:lnSpc>
            </a:pPr>
            <a:r>
              <a:rPr lang="zh-CN" altLang="en-US" sz="1865">
                <a:solidFill>
                  <a:schemeClr val="accent1"/>
                </a:solidFill>
                <a:latin typeface="微软雅黑" panose="020B0503020204020204" pitchFamily="34" charset="-122"/>
                <a:ea typeface="微软雅黑" panose="020B0503020204020204" pitchFamily="34" charset="-122"/>
              </a:rPr>
              <a:t>入文字点此输入文字</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22" presetClass="entr" presetSubtype="8" fill="hold" nodeType="withEffect">
                                  <p:stCondLst>
                                    <p:cond delay="25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3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anim calcmode="lin" valueType="num">
                                      <p:cBhvr>
                                        <p:cTn id="2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7"/>
                                        </p:tgtEl>
                                      </p:cBhvr>
                                    </p:animEffect>
                                  </p:childTnLst>
                                </p:cTn>
                              </p:par>
                              <p:par>
                                <p:cTn id="27" presetID="41" presetClass="entr" presetSubtype="0" fill="hold" grpId="0" nodeType="with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6"/>
                                        </p:tgtEl>
                                        <p:attrNameLst>
                                          <p:attrName>ppt_y</p:attrName>
                                        </p:attrNameLst>
                                      </p:cBhvr>
                                      <p:tavLst>
                                        <p:tav tm="0">
                                          <p:val>
                                            <p:strVal val="#ppt_y"/>
                                          </p:val>
                                        </p:tav>
                                        <p:tav tm="100000">
                                          <p:val>
                                            <p:strVal val="#ppt_y"/>
                                          </p:val>
                                        </p:tav>
                                      </p:tavLst>
                                    </p:anim>
                                    <p:anim calcmode="lin" valueType="num">
                                      <p:cBhvr>
                                        <p:cTn id="3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右箭头 7"/>
          <p:cNvSpPr/>
          <p:nvPr/>
        </p:nvSpPr>
        <p:spPr>
          <a:xfrm rot="5400000" flipH="1">
            <a:off x="5256447" y="1903708"/>
            <a:ext cx="1512082" cy="1221169"/>
          </a:xfrm>
          <a:prstGeom prst="rightArrow">
            <a:avLst>
              <a:gd name="adj1" fmla="val 69095"/>
              <a:gd name="adj2" fmla="val 44430"/>
            </a:avLst>
          </a:prstGeom>
          <a:solidFill>
            <a:schemeClr val="accent2"/>
          </a:solidFill>
          <a:ln w="12700" cap="flat" cmpd="sng" algn="ctr">
            <a:noFill/>
            <a:prstDash val="solid"/>
            <a:miter lim="800000"/>
          </a:ln>
          <a:effectLst/>
          <a:scene3d>
            <a:camera prst="orthographicFront">
              <a:rot lat="0" lon="0" rev="0"/>
            </a:camera>
            <a:lightRig rig="glow" dir="t">
              <a:rot lat="0" lon="0" rev="14100000"/>
            </a:lightRig>
          </a:scene3d>
          <a:sp3d prstMaterial="softEdge"/>
        </p:spPr>
        <p:txBody>
          <a:bodyPr vert="vert270" rtlCol="0" anchor="ctr"/>
          <a:lstStyle/>
          <a:p>
            <a:pPr algn="ctr">
              <a:lnSpc>
                <a:spcPct val="120000"/>
              </a:lnSpc>
              <a:defRPr/>
            </a:pPr>
            <a:r>
              <a:rPr lang="zh-CN" altLang="en-US" sz="3200" b="1" kern="0">
                <a:solidFill>
                  <a:prstClr val="white"/>
                </a:solidFill>
                <a:latin typeface="微软雅黑" panose="020B0503020204020204" pitchFamily="34" charset="-122"/>
                <a:ea typeface="微软雅黑" panose="020B0503020204020204" pitchFamily="34" charset="-122"/>
              </a:rPr>
              <a:t>标题</a:t>
            </a:r>
          </a:p>
        </p:txBody>
      </p:sp>
      <p:sp>
        <p:nvSpPr>
          <p:cNvPr id="9" name="右箭头 8"/>
          <p:cNvSpPr/>
          <p:nvPr/>
        </p:nvSpPr>
        <p:spPr>
          <a:xfrm rot="16200000" flipH="1" flipV="1">
            <a:off x="5247464" y="4288146"/>
            <a:ext cx="1512082" cy="1221169"/>
          </a:xfrm>
          <a:prstGeom prst="rightArrow">
            <a:avLst>
              <a:gd name="adj1" fmla="val 69095"/>
              <a:gd name="adj2" fmla="val 44430"/>
            </a:avLst>
          </a:prstGeom>
          <a:solidFill>
            <a:schemeClr val="tx2"/>
          </a:solidFill>
          <a:ln w="12700" cap="flat" cmpd="sng" algn="ctr">
            <a:noFill/>
            <a:prstDash val="solid"/>
            <a:miter lim="800000"/>
          </a:ln>
          <a:effectLst/>
          <a:scene3d>
            <a:camera prst="orthographicFront">
              <a:rot lat="0" lon="0" rev="0"/>
            </a:camera>
            <a:lightRig rig="glow" dir="t">
              <a:rot lat="0" lon="0" rev="14100000"/>
            </a:lightRig>
          </a:scene3d>
          <a:sp3d prstMaterial="softEdge"/>
        </p:spPr>
        <p:txBody>
          <a:bodyPr vert="vert270" rtlCol="0" anchor="ctr"/>
          <a:lstStyle/>
          <a:p>
            <a:pPr algn="ctr">
              <a:lnSpc>
                <a:spcPct val="120000"/>
              </a:lnSpc>
              <a:defRPr/>
            </a:pPr>
            <a:r>
              <a:rPr lang="zh-CN" altLang="en-US" sz="3200" b="1" kern="0">
                <a:solidFill>
                  <a:prstClr val="white"/>
                </a:solidFill>
                <a:latin typeface="微软雅黑" panose="020B0503020204020204" pitchFamily="34" charset="-122"/>
                <a:ea typeface="微软雅黑" panose="020B0503020204020204" pitchFamily="34" charset="-122"/>
              </a:rPr>
              <a:t>标题</a:t>
            </a:r>
          </a:p>
        </p:txBody>
      </p:sp>
      <p:sp>
        <p:nvSpPr>
          <p:cNvPr id="10" name="右箭头 9"/>
          <p:cNvSpPr/>
          <p:nvPr/>
        </p:nvSpPr>
        <p:spPr>
          <a:xfrm flipH="1">
            <a:off x="4064430" y="3095859"/>
            <a:ext cx="1511924" cy="1221298"/>
          </a:xfrm>
          <a:prstGeom prst="rightArrow">
            <a:avLst>
              <a:gd name="adj1" fmla="val 69095"/>
              <a:gd name="adj2" fmla="val 44430"/>
            </a:avLst>
          </a:prstGeom>
          <a:solidFill>
            <a:schemeClr val="accent3"/>
          </a:solidFill>
          <a:ln w="12700" cap="flat" cmpd="sng" algn="ctr">
            <a:noFill/>
            <a:prstDash val="solid"/>
            <a:miter lim="800000"/>
          </a:ln>
          <a:effectLst/>
          <a:scene3d>
            <a:camera prst="orthographicFront">
              <a:rot lat="0" lon="0" rev="0"/>
            </a:camera>
            <a:lightRig rig="glow" dir="t">
              <a:rot lat="0" lon="0" rev="14100000"/>
            </a:lightRig>
          </a:scene3d>
          <a:sp3d prstMaterial="softEdge"/>
        </p:spPr>
        <p:txBody>
          <a:bodyPr rtlCol="0" anchor="ctr"/>
          <a:lstStyle/>
          <a:p>
            <a:pPr algn="ctr">
              <a:lnSpc>
                <a:spcPct val="120000"/>
              </a:lnSpc>
              <a:defRPr/>
            </a:pPr>
            <a:r>
              <a:rPr lang="zh-CN" altLang="en-US" sz="3200" b="1" kern="0">
                <a:solidFill>
                  <a:prstClr val="white"/>
                </a:solidFill>
                <a:latin typeface="微软雅黑" panose="020B0503020204020204" pitchFamily="34" charset="-122"/>
                <a:ea typeface="微软雅黑" panose="020B0503020204020204" pitchFamily="34" charset="-122"/>
              </a:rPr>
              <a:t>标题</a:t>
            </a:r>
          </a:p>
        </p:txBody>
      </p:sp>
      <p:sp>
        <p:nvSpPr>
          <p:cNvPr id="11" name="右箭头 10"/>
          <p:cNvSpPr/>
          <p:nvPr/>
        </p:nvSpPr>
        <p:spPr>
          <a:xfrm>
            <a:off x="6448618" y="3105649"/>
            <a:ext cx="3723097" cy="1221298"/>
          </a:xfrm>
          <a:prstGeom prst="rightArrow">
            <a:avLst>
              <a:gd name="adj1" fmla="val 69095"/>
              <a:gd name="adj2" fmla="val 44430"/>
            </a:avLst>
          </a:prstGeom>
          <a:solidFill>
            <a:schemeClr val="accent1"/>
          </a:solidFill>
          <a:ln w="12700" cap="flat" cmpd="sng" algn="ctr">
            <a:noFill/>
            <a:prstDash val="solid"/>
            <a:miter lim="800000"/>
          </a:ln>
          <a:effectLst/>
          <a:scene3d>
            <a:camera prst="orthographicFront">
              <a:rot lat="0" lon="0" rev="0"/>
            </a:camera>
            <a:lightRig rig="glow" dir="t">
              <a:rot lat="0" lon="0" rev="14100000"/>
            </a:lightRig>
          </a:scene3d>
          <a:sp3d prstMaterial="softEdge"/>
        </p:spPr>
        <p:txBody>
          <a:bodyPr rtlCol="0" anchor="ctr"/>
          <a:lstStyle/>
          <a:p>
            <a:pPr algn="ctr">
              <a:lnSpc>
                <a:spcPct val="120000"/>
              </a:lnSpc>
              <a:defRPr/>
            </a:pPr>
            <a:r>
              <a:rPr lang="zh-CN" altLang="en-US" sz="3200" b="1" kern="0">
                <a:solidFill>
                  <a:prstClr val="white"/>
                </a:solidFill>
                <a:latin typeface="微软雅黑" panose="020B0503020204020204" pitchFamily="34" charset="-122"/>
                <a:ea typeface="微软雅黑" panose="020B0503020204020204" pitchFamily="34" charset="-122"/>
              </a:rPr>
              <a:t>标题</a:t>
            </a:r>
          </a:p>
        </p:txBody>
      </p:sp>
      <p:sp>
        <p:nvSpPr>
          <p:cNvPr id="12" name="TextBox 17"/>
          <p:cNvSpPr txBox="1"/>
          <p:nvPr/>
        </p:nvSpPr>
        <p:spPr>
          <a:xfrm>
            <a:off x="6767899" y="1405420"/>
            <a:ext cx="4078938" cy="1095945"/>
          </a:xfrm>
          <a:prstGeom prst="rect">
            <a:avLst/>
          </a:prstGeom>
          <a:noFill/>
        </p:spPr>
        <p:txBody>
          <a:bodyPr wrap="square" lIns="134369" tIns="67185" rIns="134369" bIns="67185" rtlCol="0">
            <a:spAutoFit/>
          </a:bodyPr>
          <a:lstStyle/>
          <a:p>
            <a:pPr>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字</a:t>
            </a: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TextBox 17"/>
          <p:cNvSpPr txBox="1"/>
          <p:nvPr/>
        </p:nvSpPr>
        <p:spPr>
          <a:xfrm>
            <a:off x="1529060" y="5052875"/>
            <a:ext cx="3743025" cy="1095945"/>
          </a:xfrm>
          <a:prstGeom prst="rect">
            <a:avLst/>
          </a:prstGeom>
          <a:noFill/>
        </p:spPr>
        <p:txBody>
          <a:bodyPr wrap="square" lIns="134369" tIns="67185" rIns="134369" bIns="67185" rtlCol="0">
            <a:spAutoFit/>
          </a:bodyPr>
          <a:lstStyle/>
          <a:p>
            <a:pPr lvl="0">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字</a:t>
            </a: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TextBox 17"/>
          <p:cNvSpPr txBox="1"/>
          <p:nvPr/>
        </p:nvSpPr>
        <p:spPr>
          <a:xfrm>
            <a:off x="240876" y="3037176"/>
            <a:ext cx="3743025" cy="1095945"/>
          </a:xfrm>
          <a:prstGeom prst="rect">
            <a:avLst/>
          </a:prstGeom>
          <a:noFill/>
        </p:spPr>
        <p:txBody>
          <a:bodyPr wrap="square" lIns="134369" tIns="67185" rIns="134369" bIns="67185" rtlCol="0">
            <a:spAutoFit/>
          </a:bodyPr>
          <a:lstStyle/>
          <a:p>
            <a:pPr lvl="0">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字</a:t>
            </a: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TextBox 17"/>
          <p:cNvSpPr txBox="1"/>
          <p:nvPr/>
        </p:nvSpPr>
        <p:spPr>
          <a:xfrm>
            <a:off x="7647641" y="4469078"/>
            <a:ext cx="4078938" cy="1095945"/>
          </a:xfrm>
          <a:prstGeom prst="rect">
            <a:avLst/>
          </a:prstGeom>
          <a:noFill/>
        </p:spPr>
        <p:txBody>
          <a:bodyPr wrap="square" lIns="134369" tIns="67185" rIns="134369" bIns="67185" rtlCol="0">
            <a:spAutoFit/>
          </a:bodyPr>
          <a:lstStyle/>
          <a:p>
            <a:pPr lvl="0">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字</a:t>
            </a: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标题 15"/>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childTnLst>
                          </p:cTn>
                        </p:par>
                        <p:par>
                          <p:cTn id="25" fill="hold">
                            <p:stCondLst>
                              <p:cond delay="1500"/>
                            </p:stCondLst>
                            <p:childTnLst>
                              <p:par>
                                <p:cTn id="26" presetID="22" presetClass="entr" presetSubtype="2"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500"/>
                                        <p:tgtEl>
                                          <p:spTgt spid="14"/>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 name="组合 98"/>
          <p:cNvGrpSpPr/>
          <p:nvPr/>
        </p:nvGrpSpPr>
        <p:grpSpPr>
          <a:xfrm>
            <a:off x="1374072" y="2044899"/>
            <a:ext cx="2705156" cy="2705156"/>
            <a:chOff x="1319643" y="818223"/>
            <a:chExt cx="2705156" cy="2705156"/>
          </a:xfrm>
        </p:grpSpPr>
        <p:grpSp>
          <p:nvGrpSpPr>
            <p:cNvPr id="100" name="组合 99"/>
            <p:cNvGrpSpPr/>
            <p:nvPr/>
          </p:nvGrpSpPr>
          <p:grpSpPr>
            <a:xfrm>
              <a:off x="1319643" y="818223"/>
              <a:ext cx="2705156" cy="2705156"/>
              <a:chOff x="6949934" y="-2545056"/>
              <a:chExt cx="2376000" cy="2376000"/>
            </a:xfrm>
          </p:grpSpPr>
          <p:sp>
            <p:nvSpPr>
              <p:cNvPr id="102" name="椭圆 101"/>
              <p:cNvSpPr/>
              <p:nvPr/>
            </p:nvSpPr>
            <p:spPr>
              <a:xfrm>
                <a:off x="6949934" y="-2545056"/>
                <a:ext cx="2376000" cy="237600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 name="椭圆 102"/>
              <p:cNvSpPr/>
              <p:nvPr/>
            </p:nvSpPr>
            <p:spPr>
              <a:xfrm>
                <a:off x="7057934" y="-2437056"/>
                <a:ext cx="2160000" cy="216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1" name="矩形 100"/>
            <p:cNvSpPr/>
            <p:nvPr/>
          </p:nvSpPr>
          <p:spPr>
            <a:xfrm>
              <a:off x="1451378" y="1878414"/>
              <a:ext cx="2441695" cy="584775"/>
            </a:xfrm>
            <a:prstGeom prst="rect">
              <a:avLst/>
            </a:prstGeom>
          </p:spPr>
          <p:txBody>
            <a:bodyPr wrap="none">
              <a:spAutoFit/>
            </a:bodyPr>
            <a:lstStyle/>
            <a:p>
              <a:pPr algn="ctr">
                <a:spcBef>
                  <a:spcPts val="1200"/>
                </a:spcBef>
              </a:pPr>
              <a:r>
                <a:rPr lang="en-US" altLang="zh-CN" sz="3200">
                  <a:solidFill>
                    <a:schemeClr val="bg1"/>
                  </a:solidFill>
                  <a:cs typeface="+mn-ea"/>
                  <a:sym typeface="+mn-lt"/>
                </a:rPr>
                <a:t>CONTENTS</a:t>
              </a:r>
            </a:p>
          </p:txBody>
        </p:sp>
      </p:grpSp>
      <p:sp>
        <p:nvSpPr>
          <p:cNvPr id="104" name="椭圆 103"/>
          <p:cNvSpPr/>
          <p:nvPr/>
        </p:nvSpPr>
        <p:spPr>
          <a:xfrm>
            <a:off x="-1729690" y="-318634"/>
            <a:ext cx="7432222" cy="7432222"/>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5" name="组合 104"/>
          <p:cNvGrpSpPr/>
          <p:nvPr/>
        </p:nvGrpSpPr>
        <p:grpSpPr>
          <a:xfrm>
            <a:off x="4362695" y="654349"/>
            <a:ext cx="5651750" cy="913741"/>
            <a:chOff x="5819822" y="1075759"/>
            <a:chExt cx="5651750" cy="913741"/>
          </a:xfrm>
        </p:grpSpPr>
        <p:sp>
          <p:nvSpPr>
            <p:cNvPr id="106" name="椭圆 105"/>
            <p:cNvSpPr/>
            <p:nvPr/>
          </p:nvSpPr>
          <p:spPr>
            <a:xfrm>
              <a:off x="5886063" y="1075759"/>
              <a:ext cx="913741" cy="91374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7" name="矩形 106"/>
            <p:cNvSpPr/>
            <p:nvPr/>
          </p:nvSpPr>
          <p:spPr>
            <a:xfrm>
              <a:off x="6899479" y="1094814"/>
              <a:ext cx="4572093" cy="877163"/>
            </a:xfrm>
            <a:prstGeom prst="rect">
              <a:avLst/>
            </a:prstGeom>
          </p:spPr>
          <p:txBody>
            <a:bodyPr wrap="square">
              <a:spAutoFit/>
            </a:bodyPr>
            <a:lstStyle/>
            <a:p>
              <a:pPr>
                <a:spcBef>
                  <a:spcPts val="600"/>
                </a:spcBef>
              </a:pPr>
              <a:r>
                <a:rPr lang="en-US" altLang="zh-CN">
                  <a:solidFill>
                    <a:schemeClr val="tx1">
                      <a:lumMod val="65000"/>
                      <a:lumOff val="35000"/>
                    </a:schemeClr>
                  </a:solidFill>
                  <a:cs typeface="+mn-ea"/>
                  <a:sym typeface="+mn-lt"/>
                </a:rPr>
                <a:t>Add</a:t>
              </a:r>
              <a:r>
                <a:rPr lang="zh-CN" altLang="en-US">
                  <a:solidFill>
                    <a:schemeClr val="tx1">
                      <a:lumMod val="65000"/>
                      <a:lumOff val="35000"/>
                    </a:schemeClr>
                  </a:solidFill>
                  <a:cs typeface="+mn-ea"/>
                  <a:sym typeface="+mn-lt"/>
                </a:rPr>
                <a:t> </a:t>
              </a:r>
              <a:r>
                <a:rPr lang="en-US" altLang="zh-CN">
                  <a:solidFill>
                    <a:schemeClr val="tx1">
                      <a:lumMod val="65000"/>
                      <a:lumOff val="35000"/>
                    </a:schemeClr>
                  </a:solidFill>
                  <a:cs typeface="+mn-ea"/>
                  <a:sym typeface="+mn-lt"/>
                </a:rPr>
                <a:t>your title here</a:t>
              </a:r>
            </a:p>
            <a:p>
              <a:pPr>
                <a:spcBef>
                  <a:spcPts val="600"/>
                </a:spcBef>
              </a:pPr>
              <a:r>
                <a:rPr lang="en-US" altLang="zh-CN" sz="1400">
                  <a:solidFill>
                    <a:schemeClr val="tx1">
                      <a:lumMod val="65000"/>
                      <a:lumOff val="35000"/>
                    </a:schemeClr>
                  </a:solidFill>
                  <a:cs typeface="+mn-ea"/>
                  <a:sym typeface="+mn-lt"/>
                </a:rPr>
                <a:t>This power-point is a multi purpose power point template perfect for you. </a:t>
              </a:r>
              <a:endParaRPr lang="zh-CN" altLang="en-US" sz="1400">
                <a:solidFill>
                  <a:schemeClr val="tx1">
                    <a:lumMod val="65000"/>
                    <a:lumOff val="35000"/>
                  </a:schemeClr>
                </a:solidFill>
                <a:cs typeface="+mn-ea"/>
                <a:sym typeface="+mn-lt"/>
              </a:endParaRPr>
            </a:p>
          </p:txBody>
        </p:sp>
        <p:sp>
          <p:nvSpPr>
            <p:cNvPr id="108" name="文本框 107"/>
            <p:cNvSpPr txBox="1"/>
            <p:nvPr/>
          </p:nvSpPr>
          <p:spPr>
            <a:xfrm>
              <a:off x="5819822" y="1209463"/>
              <a:ext cx="1045029" cy="646331"/>
            </a:xfrm>
            <a:prstGeom prst="rect">
              <a:avLst/>
            </a:prstGeom>
            <a:noFill/>
          </p:spPr>
          <p:txBody>
            <a:bodyPr wrap="square" rtlCol="0">
              <a:spAutoFit/>
            </a:bodyPr>
            <a:lstStyle/>
            <a:p>
              <a:pPr algn="ctr"/>
              <a:r>
                <a:rPr lang="en-US" altLang="zh-CN" sz="3600">
                  <a:solidFill>
                    <a:schemeClr val="bg1"/>
                  </a:solidFill>
                  <a:cs typeface="+mn-ea"/>
                  <a:sym typeface="+mn-lt"/>
                </a:rPr>
                <a:t>01</a:t>
              </a:r>
              <a:endParaRPr lang="zh-CN" altLang="en-US" sz="3600">
                <a:solidFill>
                  <a:schemeClr val="bg1"/>
                </a:solidFill>
                <a:cs typeface="+mn-ea"/>
                <a:sym typeface="+mn-lt"/>
              </a:endParaRPr>
            </a:p>
          </p:txBody>
        </p:sp>
      </p:grpSp>
      <p:grpSp>
        <p:nvGrpSpPr>
          <p:cNvPr id="109" name="组合 108"/>
          <p:cNvGrpSpPr/>
          <p:nvPr/>
        </p:nvGrpSpPr>
        <p:grpSpPr>
          <a:xfrm>
            <a:off x="4973931" y="1800557"/>
            <a:ext cx="5651750" cy="913741"/>
            <a:chOff x="5819822" y="1075759"/>
            <a:chExt cx="5651750" cy="913741"/>
          </a:xfrm>
        </p:grpSpPr>
        <p:sp>
          <p:nvSpPr>
            <p:cNvPr id="110" name="椭圆 109"/>
            <p:cNvSpPr/>
            <p:nvPr/>
          </p:nvSpPr>
          <p:spPr>
            <a:xfrm>
              <a:off x="5886063" y="1075759"/>
              <a:ext cx="913741" cy="91374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矩形 110"/>
            <p:cNvSpPr/>
            <p:nvPr/>
          </p:nvSpPr>
          <p:spPr>
            <a:xfrm>
              <a:off x="6899479" y="1094814"/>
              <a:ext cx="4572093" cy="877163"/>
            </a:xfrm>
            <a:prstGeom prst="rect">
              <a:avLst/>
            </a:prstGeom>
          </p:spPr>
          <p:txBody>
            <a:bodyPr wrap="square">
              <a:spAutoFit/>
            </a:bodyPr>
            <a:lstStyle/>
            <a:p>
              <a:pPr>
                <a:spcBef>
                  <a:spcPts val="600"/>
                </a:spcBef>
              </a:pPr>
              <a:r>
                <a:rPr lang="en-US" altLang="zh-CN">
                  <a:solidFill>
                    <a:schemeClr val="tx1">
                      <a:lumMod val="65000"/>
                      <a:lumOff val="35000"/>
                    </a:schemeClr>
                  </a:solidFill>
                  <a:cs typeface="+mn-ea"/>
                  <a:sym typeface="+mn-lt"/>
                </a:rPr>
                <a:t>Add</a:t>
              </a:r>
              <a:r>
                <a:rPr lang="zh-CN" altLang="en-US">
                  <a:solidFill>
                    <a:schemeClr val="tx1">
                      <a:lumMod val="65000"/>
                      <a:lumOff val="35000"/>
                    </a:schemeClr>
                  </a:solidFill>
                  <a:cs typeface="+mn-ea"/>
                  <a:sym typeface="+mn-lt"/>
                </a:rPr>
                <a:t> </a:t>
              </a:r>
              <a:r>
                <a:rPr lang="en-US" altLang="zh-CN">
                  <a:solidFill>
                    <a:schemeClr val="tx1">
                      <a:lumMod val="65000"/>
                      <a:lumOff val="35000"/>
                    </a:schemeClr>
                  </a:solidFill>
                  <a:cs typeface="+mn-ea"/>
                  <a:sym typeface="+mn-lt"/>
                </a:rPr>
                <a:t>your title here</a:t>
              </a:r>
            </a:p>
            <a:p>
              <a:pPr>
                <a:spcBef>
                  <a:spcPts val="600"/>
                </a:spcBef>
              </a:pPr>
              <a:r>
                <a:rPr lang="en-US" altLang="zh-CN" sz="1400">
                  <a:solidFill>
                    <a:schemeClr val="tx1">
                      <a:lumMod val="65000"/>
                      <a:lumOff val="35000"/>
                    </a:schemeClr>
                  </a:solidFill>
                  <a:cs typeface="+mn-ea"/>
                  <a:sym typeface="+mn-lt"/>
                </a:rPr>
                <a:t>This power-point is a multi purpose power point template perfect for you. </a:t>
              </a:r>
              <a:endParaRPr lang="zh-CN" altLang="en-US" sz="1400">
                <a:solidFill>
                  <a:schemeClr val="tx1">
                    <a:lumMod val="65000"/>
                    <a:lumOff val="35000"/>
                  </a:schemeClr>
                </a:solidFill>
                <a:cs typeface="+mn-ea"/>
                <a:sym typeface="+mn-lt"/>
              </a:endParaRPr>
            </a:p>
          </p:txBody>
        </p:sp>
        <p:sp>
          <p:nvSpPr>
            <p:cNvPr id="112" name="文本框 111"/>
            <p:cNvSpPr txBox="1"/>
            <p:nvPr/>
          </p:nvSpPr>
          <p:spPr>
            <a:xfrm>
              <a:off x="5819822" y="1209463"/>
              <a:ext cx="1045029" cy="646331"/>
            </a:xfrm>
            <a:prstGeom prst="rect">
              <a:avLst/>
            </a:prstGeom>
            <a:noFill/>
          </p:spPr>
          <p:txBody>
            <a:bodyPr wrap="square" rtlCol="0">
              <a:spAutoFit/>
            </a:bodyPr>
            <a:lstStyle/>
            <a:p>
              <a:pPr algn="ctr"/>
              <a:r>
                <a:rPr lang="en-US" altLang="zh-CN" sz="3600">
                  <a:solidFill>
                    <a:schemeClr val="bg1"/>
                  </a:solidFill>
                  <a:cs typeface="+mn-ea"/>
                  <a:sym typeface="+mn-lt"/>
                </a:rPr>
                <a:t>02</a:t>
              </a:r>
              <a:endParaRPr lang="zh-CN" altLang="en-US" sz="3600">
                <a:solidFill>
                  <a:schemeClr val="bg1"/>
                </a:solidFill>
                <a:cs typeface="+mn-ea"/>
                <a:sym typeface="+mn-lt"/>
              </a:endParaRPr>
            </a:p>
          </p:txBody>
        </p:sp>
      </p:grpSp>
      <p:grpSp>
        <p:nvGrpSpPr>
          <p:cNvPr id="113" name="组合 112"/>
          <p:cNvGrpSpPr/>
          <p:nvPr/>
        </p:nvGrpSpPr>
        <p:grpSpPr>
          <a:xfrm>
            <a:off x="5177131" y="2946765"/>
            <a:ext cx="5651750" cy="913741"/>
            <a:chOff x="5819822" y="1075759"/>
            <a:chExt cx="5651750" cy="913741"/>
          </a:xfrm>
        </p:grpSpPr>
        <p:sp>
          <p:nvSpPr>
            <p:cNvPr id="114" name="椭圆 113"/>
            <p:cNvSpPr/>
            <p:nvPr/>
          </p:nvSpPr>
          <p:spPr>
            <a:xfrm>
              <a:off x="5886063" y="1075759"/>
              <a:ext cx="913741" cy="91374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 name="矩形 114"/>
            <p:cNvSpPr/>
            <p:nvPr/>
          </p:nvSpPr>
          <p:spPr>
            <a:xfrm>
              <a:off x="6899479" y="1094814"/>
              <a:ext cx="4572093" cy="877163"/>
            </a:xfrm>
            <a:prstGeom prst="rect">
              <a:avLst/>
            </a:prstGeom>
          </p:spPr>
          <p:txBody>
            <a:bodyPr wrap="square">
              <a:spAutoFit/>
            </a:bodyPr>
            <a:lstStyle/>
            <a:p>
              <a:pPr>
                <a:spcBef>
                  <a:spcPts val="600"/>
                </a:spcBef>
              </a:pPr>
              <a:r>
                <a:rPr lang="en-US" altLang="zh-CN">
                  <a:solidFill>
                    <a:schemeClr val="tx1">
                      <a:lumMod val="65000"/>
                      <a:lumOff val="35000"/>
                    </a:schemeClr>
                  </a:solidFill>
                  <a:cs typeface="+mn-ea"/>
                  <a:sym typeface="+mn-lt"/>
                </a:rPr>
                <a:t>Add</a:t>
              </a:r>
              <a:r>
                <a:rPr lang="zh-CN" altLang="en-US">
                  <a:solidFill>
                    <a:schemeClr val="tx1">
                      <a:lumMod val="65000"/>
                      <a:lumOff val="35000"/>
                    </a:schemeClr>
                  </a:solidFill>
                  <a:cs typeface="+mn-ea"/>
                  <a:sym typeface="+mn-lt"/>
                </a:rPr>
                <a:t> </a:t>
              </a:r>
              <a:r>
                <a:rPr lang="en-US" altLang="zh-CN">
                  <a:solidFill>
                    <a:schemeClr val="tx1">
                      <a:lumMod val="65000"/>
                      <a:lumOff val="35000"/>
                    </a:schemeClr>
                  </a:solidFill>
                  <a:cs typeface="+mn-ea"/>
                  <a:sym typeface="+mn-lt"/>
                </a:rPr>
                <a:t>your title here</a:t>
              </a:r>
            </a:p>
            <a:p>
              <a:pPr>
                <a:spcBef>
                  <a:spcPts val="600"/>
                </a:spcBef>
              </a:pPr>
              <a:r>
                <a:rPr lang="en-US" altLang="zh-CN" sz="1400">
                  <a:solidFill>
                    <a:schemeClr val="tx1">
                      <a:lumMod val="65000"/>
                      <a:lumOff val="35000"/>
                    </a:schemeClr>
                  </a:solidFill>
                  <a:cs typeface="+mn-ea"/>
                  <a:sym typeface="+mn-lt"/>
                </a:rPr>
                <a:t>This power-point is a multi purpose power point template perfect for you. </a:t>
              </a:r>
              <a:endParaRPr lang="zh-CN" altLang="en-US" sz="1400">
                <a:solidFill>
                  <a:schemeClr val="tx1">
                    <a:lumMod val="65000"/>
                    <a:lumOff val="35000"/>
                  </a:schemeClr>
                </a:solidFill>
                <a:cs typeface="+mn-ea"/>
                <a:sym typeface="+mn-lt"/>
              </a:endParaRPr>
            </a:p>
          </p:txBody>
        </p:sp>
        <p:sp>
          <p:nvSpPr>
            <p:cNvPr id="116" name="文本框 115"/>
            <p:cNvSpPr txBox="1"/>
            <p:nvPr/>
          </p:nvSpPr>
          <p:spPr>
            <a:xfrm>
              <a:off x="5819822" y="1209463"/>
              <a:ext cx="1045029" cy="646331"/>
            </a:xfrm>
            <a:prstGeom prst="rect">
              <a:avLst/>
            </a:prstGeom>
            <a:noFill/>
          </p:spPr>
          <p:txBody>
            <a:bodyPr wrap="square" rtlCol="0">
              <a:spAutoFit/>
            </a:bodyPr>
            <a:lstStyle/>
            <a:p>
              <a:pPr algn="ctr"/>
              <a:r>
                <a:rPr lang="en-US" altLang="zh-CN" sz="3600">
                  <a:solidFill>
                    <a:schemeClr val="bg1"/>
                  </a:solidFill>
                  <a:cs typeface="+mn-ea"/>
                  <a:sym typeface="+mn-lt"/>
                </a:rPr>
                <a:t>03</a:t>
              </a:r>
              <a:endParaRPr lang="zh-CN" altLang="en-US" sz="3600">
                <a:solidFill>
                  <a:schemeClr val="bg1"/>
                </a:solidFill>
                <a:cs typeface="+mn-ea"/>
                <a:sym typeface="+mn-lt"/>
              </a:endParaRPr>
            </a:p>
          </p:txBody>
        </p:sp>
      </p:grpSp>
      <p:grpSp>
        <p:nvGrpSpPr>
          <p:cNvPr id="117" name="组合 116"/>
          <p:cNvGrpSpPr/>
          <p:nvPr/>
        </p:nvGrpSpPr>
        <p:grpSpPr>
          <a:xfrm>
            <a:off x="4362695" y="5239181"/>
            <a:ext cx="5651750" cy="913741"/>
            <a:chOff x="5819822" y="1075759"/>
            <a:chExt cx="5651750" cy="913741"/>
          </a:xfrm>
        </p:grpSpPr>
        <p:sp>
          <p:nvSpPr>
            <p:cNvPr id="118" name="椭圆 117"/>
            <p:cNvSpPr/>
            <p:nvPr/>
          </p:nvSpPr>
          <p:spPr>
            <a:xfrm>
              <a:off x="5886063" y="1075759"/>
              <a:ext cx="913741" cy="91374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9" name="矩形 118"/>
            <p:cNvSpPr/>
            <p:nvPr/>
          </p:nvSpPr>
          <p:spPr>
            <a:xfrm>
              <a:off x="6899479" y="1094814"/>
              <a:ext cx="4572093" cy="877163"/>
            </a:xfrm>
            <a:prstGeom prst="rect">
              <a:avLst/>
            </a:prstGeom>
          </p:spPr>
          <p:txBody>
            <a:bodyPr wrap="square">
              <a:spAutoFit/>
            </a:bodyPr>
            <a:lstStyle/>
            <a:p>
              <a:pPr>
                <a:spcBef>
                  <a:spcPts val="600"/>
                </a:spcBef>
              </a:pPr>
              <a:r>
                <a:rPr lang="en-US" altLang="zh-CN">
                  <a:solidFill>
                    <a:schemeClr val="tx1">
                      <a:lumMod val="65000"/>
                      <a:lumOff val="35000"/>
                    </a:schemeClr>
                  </a:solidFill>
                  <a:cs typeface="+mn-ea"/>
                  <a:sym typeface="+mn-lt"/>
                </a:rPr>
                <a:t>Add</a:t>
              </a:r>
              <a:r>
                <a:rPr lang="zh-CN" altLang="en-US">
                  <a:solidFill>
                    <a:schemeClr val="tx1">
                      <a:lumMod val="65000"/>
                      <a:lumOff val="35000"/>
                    </a:schemeClr>
                  </a:solidFill>
                  <a:cs typeface="+mn-ea"/>
                  <a:sym typeface="+mn-lt"/>
                </a:rPr>
                <a:t> </a:t>
              </a:r>
              <a:r>
                <a:rPr lang="en-US" altLang="zh-CN">
                  <a:solidFill>
                    <a:schemeClr val="tx1">
                      <a:lumMod val="65000"/>
                      <a:lumOff val="35000"/>
                    </a:schemeClr>
                  </a:solidFill>
                  <a:cs typeface="+mn-ea"/>
                  <a:sym typeface="+mn-lt"/>
                </a:rPr>
                <a:t>your title here</a:t>
              </a:r>
            </a:p>
            <a:p>
              <a:pPr>
                <a:spcBef>
                  <a:spcPts val="600"/>
                </a:spcBef>
              </a:pPr>
              <a:r>
                <a:rPr lang="en-US" altLang="zh-CN" sz="1400">
                  <a:solidFill>
                    <a:schemeClr val="tx1">
                      <a:lumMod val="65000"/>
                      <a:lumOff val="35000"/>
                    </a:schemeClr>
                  </a:solidFill>
                  <a:cs typeface="+mn-ea"/>
                  <a:sym typeface="+mn-lt"/>
                </a:rPr>
                <a:t>This power-point is a multi purpose power point template perfect for you. </a:t>
              </a:r>
              <a:endParaRPr lang="zh-CN" altLang="en-US" sz="1400">
                <a:solidFill>
                  <a:schemeClr val="tx1">
                    <a:lumMod val="65000"/>
                    <a:lumOff val="35000"/>
                  </a:schemeClr>
                </a:solidFill>
                <a:cs typeface="+mn-ea"/>
                <a:sym typeface="+mn-lt"/>
              </a:endParaRPr>
            </a:p>
          </p:txBody>
        </p:sp>
        <p:sp>
          <p:nvSpPr>
            <p:cNvPr id="120" name="文本框 119"/>
            <p:cNvSpPr txBox="1"/>
            <p:nvPr/>
          </p:nvSpPr>
          <p:spPr>
            <a:xfrm>
              <a:off x="5819822" y="1209463"/>
              <a:ext cx="1045029" cy="646331"/>
            </a:xfrm>
            <a:prstGeom prst="rect">
              <a:avLst/>
            </a:prstGeom>
            <a:noFill/>
          </p:spPr>
          <p:txBody>
            <a:bodyPr wrap="square" rtlCol="0">
              <a:spAutoFit/>
            </a:bodyPr>
            <a:lstStyle/>
            <a:p>
              <a:pPr algn="ctr"/>
              <a:r>
                <a:rPr lang="en-US" altLang="zh-CN" sz="3600">
                  <a:solidFill>
                    <a:schemeClr val="bg1"/>
                  </a:solidFill>
                  <a:cs typeface="+mn-ea"/>
                  <a:sym typeface="+mn-lt"/>
                </a:rPr>
                <a:t>05</a:t>
              </a:r>
              <a:endParaRPr lang="zh-CN" altLang="en-US" sz="3600">
                <a:solidFill>
                  <a:schemeClr val="bg1"/>
                </a:solidFill>
                <a:cs typeface="+mn-ea"/>
                <a:sym typeface="+mn-lt"/>
              </a:endParaRPr>
            </a:p>
          </p:txBody>
        </p:sp>
      </p:grpSp>
      <p:grpSp>
        <p:nvGrpSpPr>
          <p:cNvPr id="121" name="组合 120"/>
          <p:cNvGrpSpPr/>
          <p:nvPr/>
        </p:nvGrpSpPr>
        <p:grpSpPr>
          <a:xfrm>
            <a:off x="4973931" y="4092973"/>
            <a:ext cx="5651750" cy="913741"/>
            <a:chOff x="5819822" y="1075759"/>
            <a:chExt cx="5651750" cy="913741"/>
          </a:xfrm>
        </p:grpSpPr>
        <p:sp>
          <p:nvSpPr>
            <p:cNvPr id="122" name="椭圆 121"/>
            <p:cNvSpPr/>
            <p:nvPr/>
          </p:nvSpPr>
          <p:spPr>
            <a:xfrm>
              <a:off x="5886063" y="1075759"/>
              <a:ext cx="913741" cy="91374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3" name="矩形 122"/>
            <p:cNvSpPr/>
            <p:nvPr/>
          </p:nvSpPr>
          <p:spPr>
            <a:xfrm>
              <a:off x="6899479" y="1094814"/>
              <a:ext cx="4572093" cy="877163"/>
            </a:xfrm>
            <a:prstGeom prst="rect">
              <a:avLst/>
            </a:prstGeom>
          </p:spPr>
          <p:txBody>
            <a:bodyPr wrap="square">
              <a:spAutoFit/>
            </a:bodyPr>
            <a:lstStyle/>
            <a:p>
              <a:pPr>
                <a:spcBef>
                  <a:spcPts val="600"/>
                </a:spcBef>
              </a:pPr>
              <a:r>
                <a:rPr lang="en-US" altLang="zh-CN">
                  <a:solidFill>
                    <a:schemeClr val="tx1">
                      <a:lumMod val="65000"/>
                      <a:lumOff val="35000"/>
                    </a:schemeClr>
                  </a:solidFill>
                  <a:cs typeface="+mn-ea"/>
                  <a:sym typeface="+mn-lt"/>
                </a:rPr>
                <a:t>Add</a:t>
              </a:r>
              <a:r>
                <a:rPr lang="zh-CN" altLang="en-US">
                  <a:solidFill>
                    <a:schemeClr val="tx1">
                      <a:lumMod val="65000"/>
                      <a:lumOff val="35000"/>
                    </a:schemeClr>
                  </a:solidFill>
                  <a:cs typeface="+mn-ea"/>
                  <a:sym typeface="+mn-lt"/>
                </a:rPr>
                <a:t> </a:t>
              </a:r>
              <a:r>
                <a:rPr lang="en-US" altLang="zh-CN">
                  <a:solidFill>
                    <a:schemeClr val="tx1">
                      <a:lumMod val="65000"/>
                      <a:lumOff val="35000"/>
                    </a:schemeClr>
                  </a:solidFill>
                  <a:cs typeface="+mn-ea"/>
                  <a:sym typeface="+mn-lt"/>
                </a:rPr>
                <a:t>your title here</a:t>
              </a:r>
            </a:p>
            <a:p>
              <a:pPr>
                <a:spcBef>
                  <a:spcPts val="600"/>
                </a:spcBef>
              </a:pPr>
              <a:r>
                <a:rPr lang="en-US" altLang="zh-CN" sz="1400">
                  <a:solidFill>
                    <a:schemeClr val="tx1">
                      <a:lumMod val="65000"/>
                      <a:lumOff val="35000"/>
                    </a:schemeClr>
                  </a:solidFill>
                  <a:cs typeface="+mn-ea"/>
                  <a:sym typeface="+mn-lt"/>
                </a:rPr>
                <a:t>This power-point is a multi purpose power point template perfect for you. </a:t>
              </a:r>
              <a:endParaRPr lang="zh-CN" altLang="en-US" sz="1400">
                <a:solidFill>
                  <a:schemeClr val="tx1">
                    <a:lumMod val="65000"/>
                    <a:lumOff val="35000"/>
                  </a:schemeClr>
                </a:solidFill>
                <a:cs typeface="+mn-ea"/>
                <a:sym typeface="+mn-lt"/>
              </a:endParaRPr>
            </a:p>
          </p:txBody>
        </p:sp>
        <p:sp>
          <p:nvSpPr>
            <p:cNvPr id="124" name="文本框 123"/>
            <p:cNvSpPr txBox="1"/>
            <p:nvPr/>
          </p:nvSpPr>
          <p:spPr>
            <a:xfrm>
              <a:off x="5819822" y="1209463"/>
              <a:ext cx="1045029" cy="646331"/>
            </a:xfrm>
            <a:prstGeom prst="rect">
              <a:avLst/>
            </a:prstGeom>
            <a:noFill/>
          </p:spPr>
          <p:txBody>
            <a:bodyPr wrap="square" rtlCol="0">
              <a:spAutoFit/>
            </a:bodyPr>
            <a:lstStyle/>
            <a:p>
              <a:pPr algn="ctr"/>
              <a:r>
                <a:rPr lang="en-US" altLang="zh-CN" sz="3600">
                  <a:solidFill>
                    <a:schemeClr val="bg1"/>
                  </a:solidFill>
                  <a:cs typeface="+mn-ea"/>
                  <a:sym typeface="+mn-lt"/>
                </a:rPr>
                <a:t>04</a:t>
              </a:r>
              <a:endParaRPr lang="zh-CN" altLang="en-US" sz="360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p:cTn id="7" dur="500" fill="hold"/>
                                        <p:tgtEl>
                                          <p:spTgt spid="99"/>
                                        </p:tgtEl>
                                        <p:attrNameLst>
                                          <p:attrName>ppt_w</p:attrName>
                                        </p:attrNameLst>
                                      </p:cBhvr>
                                      <p:tavLst>
                                        <p:tav tm="0">
                                          <p:val>
                                            <p:fltVal val="0"/>
                                          </p:val>
                                        </p:tav>
                                        <p:tav tm="100000">
                                          <p:val>
                                            <p:strVal val="#ppt_w"/>
                                          </p:val>
                                        </p:tav>
                                      </p:tavLst>
                                    </p:anim>
                                    <p:anim calcmode="lin" valueType="num">
                                      <p:cBhvr>
                                        <p:cTn id="8" dur="500" fill="hold"/>
                                        <p:tgtEl>
                                          <p:spTgt spid="9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wheel(1)">
                                      <p:cBhvr>
                                        <p:cTn id="12" dur="2000"/>
                                        <p:tgtEl>
                                          <p:spTgt spid="104"/>
                                        </p:tgtEl>
                                      </p:cBhvr>
                                    </p:animEffect>
                                  </p:childTnLst>
                                </p:cTn>
                              </p:par>
                            </p:childTnLst>
                          </p:cTn>
                        </p:par>
                        <p:par>
                          <p:cTn id="13" fill="hold">
                            <p:stCondLst>
                              <p:cond delay="2500"/>
                            </p:stCondLst>
                            <p:childTnLst>
                              <p:par>
                                <p:cTn id="14" presetID="2" presetClass="entr" presetSubtype="2" fill="hold"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500" fill="hold"/>
                                        <p:tgtEl>
                                          <p:spTgt spid="105"/>
                                        </p:tgtEl>
                                        <p:attrNameLst>
                                          <p:attrName>ppt_x</p:attrName>
                                        </p:attrNameLst>
                                      </p:cBhvr>
                                      <p:tavLst>
                                        <p:tav tm="0">
                                          <p:val>
                                            <p:strVal val="1+#ppt_w/2"/>
                                          </p:val>
                                        </p:tav>
                                        <p:tav tm="100000">
                                          <p:val>
                                            <p:strVal val="#ppt_x"/>
                                          </p:val>
                                        </p:tav>
                                      </p:tavLst>
                                    </p:anim>
                                    <p:anim calcmode="lin" valueType="num">
                                      <p:cBhvr additive="base">
                                        <p:cTn id="17" dur="500" fill="hold"/>
                                        <p:tgtEl>
                                          <p:spTgt spid="105"/>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
                                  </p:stCondLst>
                                  <p:childTnLst>
                                    <p:set>
                                      <p:cBhvr>
                                        <p:cTn id="19" dur="1" fill="hold">
                                          <p:stCondLst>
                                            <p:cond delay="0"/>
                                          </p:stCondLst>
                                        </p:cTn>
                                        <p:tgtEl>
                                          <p:spTgt spid="109"/>
                                        </p:tgtEl>
                                        <p:attrNameLst>
                                          <p:attrName>style.visibility</p:attrName>
                                        </p:attrNameLst>
                                      </p:cBhvr>
                                      <p:to>
                                        <p:strVal val="visible"/>
                                      </p:to>
                                    </p:set>
                                    <p:anim calcmode="lin" valueType="num">
                                      <p:cBhvr additive="base">
                                        <p:cTn id="20" dur="500" fill="hold"/>
                                        <p:tgtEl>
                                          <p:spTgt spid="109"/>
                                        </p:tgtEl>
                                        <p:attrNameLst>
                                          <p:attrName>ppt_x</p:attrName>
                                        </p:attrNameLst>
                                      </p:cBhvr>
                                      <p:tavLst>
                                        <p:tav tm="0">
                                          <p:val>
                                            <p:strVal val="1+#ppt_w/2"/>
                                          </p:val>
                                        </p:tav>
                                        <p:tav tm="100000">
                                          <p:val>
                                            <p:strVal val="#ppt_x"/>
                                          </p:val>
                                        </p:tav>
                                      </p:tavLst>
                                    </p:anim>
                                    <p:anim calcmode="lin" valueType="num">
                                      <p:cBhvr additive="base">
                                        <p:cTn id="21" dur="500" fill="hold"/>
                                        <p:tgtEl>
                                          <p:spTgt spid="109"/>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200"/>
                                  </p:stCondLst>
                                  <p:childTnLst>
                                    <p:set>
                                      <p:cBhvr>
                                        <p:cTn id="23" dur="1" fill="hold">
                                          <p:stCondLst>
                                            <p:cond delay="0"/>
                                          </p:stCondLst>
                                        </p:cTn>
                                        <p:tgtEl>
                                          <p:spTgt spid="113"/>
                                        </p:tgtEl>
                                        <p:attrNameLst>
                                          <p:attrName>style.visibility</p:attrName>
                                        </p:attrNameLst>
                                      </p:cBhvr>
                                      <p:to>
                                        <p:strVal val="visible"/>
                                      </p:to>
                                    </p:set>
                                    <p:anim calcmode="lin" valueType="num">
                                      <p:cBhvr additive="base">
                                        <p:cTn id="24" dur="500" fill="hold"/>
                                        <p:tgtEl>
                                          <p:spTgt spid="113"/>
                                        </p:tgtEl>
                                        <p:attrNameLst>
                                          <p:attrName>ppt_x</p:attrName>
                                        </p:attrNameLst>
                                      </p:cBhvr>
                                      <p:tavLst>
                                        <p:tav tm="0">
                                          <p:val>
                                            <p:strVal val="1+#ppt_w/2"/>
                                          </p:val>
                                        </p:tav>
                                        <p:tav tm="100000">
                                          <p:val>
                                            <p:strVal val="#ppt_x"/>
                                          </p:val>
                                        </p:tav>
                                      </p:tavLst>
                                    </p:anim>
                                    <p:anim calcmode="lin" valueType="num">
                                      <p:cBhvr additive="base">
                                        <p:cTn id="25" dur="500" fill="hold"/>
                                        <p:tgtEl>
                                          <p:spTgt spid="113"/>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300"/>
                                  </p:stCondLst>
                                  <p:childTnLst>
                                    <p:set>
                                      <p:cBhvr>
                                        <p:cTn id="27" dur="1" fill="hold">
                                          <p:stCondLst>
                                            <p:cond delay="0"/>
                                          </p:stCondLst>
                                        </p:cTn>
                                        <p:tgtEl>
                                          <p:spTgt spid="121"/>
                                        </p:tgtEl>
                                        <p:attrNameLst>
                                          <p:attrName>style.visibility</p:attrName>
                                        </p:attrNameLst>
                                      </p:cBhvr>
                                      <p:to>
                                        <p:strVal val="visible"/>
                                      </p:to>
                                    </p:set>
                                    <p:anim calcmode="lin" valueType="num">
                                      <p:cBhvr additive="base">
                                        <p:cTn id="28" dur="500" fill="hold"/>
                                        <p:tgtEl>
                                          <p:spTgt spid="121"/>
                                        </p:tgtEl>
                                        <p:attrNameLst>
                                          <p:attrName>ppt_x</p:attrName>
                                        </p:attrNameLst>
                                      </p:cBhvr>
                                      <p:tavLst>
                                        <p:tav tm="0">
                                          <p:val>
                                            <p:strVal val="1+#ppt_w/2"/>
                                          </p:val>
                                        </p:tav>
                                        <p:tav tm="100000">
                                          <p:val>
                                            <p:strVal val="#ppt_x"/>
                                          </p:val>
                                        </p:tav>
                                      </p:tavLst>
                                    </p:anim>
                                    <p:anim calcmode="lin" valueType="num">
                                      <p:cBhvr additive="base">
                                        <p:cTn id="29" dur="500" fill="hold"/>
                                        <p:tgtEl>
                                          <p:spTgt spid="121"/>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400"/>
                                  </p:stCondLst>
                                  <p:childTnLst>
                                    <p:set>
                                      <p:cBhvr>
                                        <p:cTn id="31" dur="1" fill="hold">
                                          <p:stCondLst>
                                            <p:cond delay="0"/>
                                          </p:stCondLst>
                                        </p:cTn>
                                        <p:tgtEl>
                                          <p:spTgt spid="117"/>
                                        </p:tgtEl>
                                        <p:attrNameLst>
                                          <p:attrName>style.visibility</p:attrName>
                                        </p:attrNameLst>
                                      </p:cBhvr>
                                      <p:to>
                                        <p:strVal val="visible"/>
                                      </p:to>
                                    </p:set>
                                    <p:anim calcmode="lin" valueType="num">
                                      <p:cBhvr additive="base">
                                        <p:cTn id="32" dur="500" fill="hold"/>
                                        <p:tgtEl>
                                          <p:spTgt spid="117"/>
                                        </p:tgtEl>
                                        <p:attrNameLst>
                                          <p:attrName>ppt_x</p:attrName>
                                        </p:attrNameLst>
                                      </p:cBhvr>
                                      <p:tavLst>
                                        <p:tav tm="0">
                                          <p:val>
                                            <p:strVal val="1+#ppt_w/2"/>
                                          </p:val>
                                        </p:tav>
                                        <p:tav tm="100000">
                                          <p:val>
                                            <p:strVal val="#ppt_x"/>
                                          </p:val>
                                        </p:tav>
                                      </p:tavLst>
                                    </p:anim>
                                    <p:anim calcmode="lin" valueType="num">
                                      <p:cBhvr additive="base">
                                        <p:cTn id="33" dur="500" fill="hold"/>
                                        <p:tgtEl>
                                          <p:spTgt spid="1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3"/>
          <p:cNvSpPr/>
          <p:nvPr/>
        </p:nvSpPr>
        <p:spPr>
          <a:xfrm>
            <a:off x="2006471" y="2251268"/>
            <a:ext cx="8888813" cy="1576640"/>
          </a:xfrm>
          <a:custGeom>
            <a:avLst/>
            <a:gdLst>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schemeClr>
          </a:solidFill>
          <a:ln w="25400" cap="flat" cmpd="sng" algn="ctr">
            <a:noFill/>
            <a:prstDash val="solid"/>
          </a:ln>
          <a:effectLst/>
        </p:spPr>
        <p:txBody>
          <a:bodyPr lIns="2380271" tIns="68763" rIns="105790" bIns="68763" anchor="ctr"/>
          <a:lstStyle/>
          <a:p>
            <a:pPr>
              <a:lnSpc>
                <a:spcPct val="150000"/>
              </a:lnSpc>
              <a:spcBef>
                <a:spcPts val="880"/>
              </a:spcBef>
              <a:spcAft>
                <a:spcPts val="880"/>
              </a:spcAft>
              <a:defRPr/>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字根据自己的需要添加适当的文字，据研究，在幻灯片中，一页的文字最好不要超过</a:t>
            </a: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字</a:t>
            </a:r>
          </a:p>
        </p:txBody>
      </p:sp>
      <p:sp>
        <p:nvSpPr>
          <p:cNvPr id="9" name="直角三角形 2"/>
          <p:cNvSpPr/>
          <p:nvPr/>
        </p:nvSpPr>
        <p:spPr>
          <a:xfrm rot="17117050" flipH="1">
            <a:off x="2276349" y="2618647"/>
            <a:ext cx="1121424" cy="1609434"/>
          </a:xfrm>
          <a:custGeom>
            <a:avLst/>
            <a:gdLst>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chemeClr val="bg1">
              <a:lumMod val="75000"/>
            </a:schemeClr>
          </a:solidFill>
          <a:ln w="25400" cap="flat" cmpd="sng" algn="ctr">
            <a:noFill/>
            <a:prstDash val="solid"/>
          </a:ln>
          <a:effectLst/>
        </p:spPr>
        <p:txBody>
          <a:bodyPr lIns="134352" tIns="67177" rIns="134352" bIns="67177" anchor="ctr"/>
          <a:lstStyle/>
          <a:p>
            <a:pPr algn="ctr">
              <a:defRPr/>
            </a:pPr>
            <a:endParaRPr lang="zh-CN" altLang="en-US" sz="2000" kern="0">
              <a:solidFill>
                <a:sysClr val="window" lastClr="FFFFFF"/>
              </a:solidFill>
              <a:latin typeface="Calibri" panose="020F0502020204030204"/>
              <a:ea typeface="宋体" panose="02010600030101010101" pitchFamily="2" charset="-122"/>
            </a:endParaRPr>
          </a:p>
        </p:txBody>
      </p:sp>
      <p:sp>
        <p:nvSpPr>
          <p:cNvPr id="10" name="任意多边形 9"/>
          <p:cNvSpPr/>
          <p:nvPr/>
        </p:nvSpPr>
        <p:spPr>
          <a:xfrm>
            <a:off x="1104750" y="1649678"/>
            <a:ext cx="2694092" cy="1433763"/>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chemeClr val="tx2"/>
          </a:solidFill>
          <a:ln w="25400" cap="flat" cmpd="sng" algn="ctr">
            <a:noFill/>
            <a:prstDash val="solid"/>
          </a:ln>
          <a:effectLst/>
        </p:spPr>
        <p:txBody>
          <a:bodyPr lIns="0" tIns="0" rIns="0" bIns="0" anchor="ctr"/>
          <a:lstStyle/>
          <a:p>
            <a:pPr algn="ctr">
              <a:defRPr/>
            </a:pPr>
            <a:r>
              <a:rPr lang="zh-CN" altLang="en-US" sz="2935" kern="0">
                <a:solidFill>
                  <a:schemeClr val="bg1"/>
                </a:solidFill>
                <a:latin typeface="Arial Black" panose="020B0A04020102020204" charset="0"/>
                <a:ea typeface="微软雅黑" panose="020B0503020204020204" pitchFamily="34" charset="-122"/>
              </a:rPr>
              <a:t>添加文本</a:t>
            </a:r>
          </a:p>
        </p:txBody>
      </p:sp>
      <p:sp>
        <p:nvSpPr>
          <p:cNvPr id="11" name="矩形 3"/>
          <p:cNvSpPr/>
          <p:nvPr/>
        </p:nvSpPr>
        <p:spPr>
          <a:xfrm>
            <a:off x="2006471" y="4575436"/>
            <a:ext cx="8888813" cy="1576640"/>
          </a:xfrm>
          <a:custGeom>
            <a:avLst/>
            <a:gdLst>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schemeClr>
          </a:solidFill>
          <a:ln w="25400" cap="flat" cmpd="sng" algn="ctr">
            <a:noFill/>
            <a:prstDash val="solid"/>
          </a:ln>
          <a:effectLst/>
        </p:spPr>
        <p:txBody>
          <a:bodyPr lIns="2380271" tIns="68763" rIns="105790" bIns="68763" anchor="ctr"/>
          <a:lstStyle/>
          <a:p>
            <a:pPr>
              <a:lnSpc>
                <a:spcPct val="150000"/>
              </a:lnSpc>
              <a:spcBef>
                <a:spcPts val="880"/>
              </a:spcBef>
              <a:spcAft>
                <a:spcPts val="880"/>
              </a:spcAft>
              <a:defRPr/>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字根据自己的需要添加适当的文字，据研究，在幻灯片中，一页的文字最好不要超过</a:t>
            </a: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字</a:t>
            </a:r>
          </a:p>
        </p:txBody>
      </p:sp>
      <p:sp>
        <p:nvSpPr>
          <p:cNvPr id="12" name="直角三角形 2"/>
          <p:cNvSpPr/>
          <p:nvPr/>
        </p:nvSpPr>
        <p:spPr>
          <a:xfrm rot="17117050" flipH="1">
            <a:off x="2276349" y="4942815"/>
            <a:ext cx="1121424" cy="1609434"/>
          </a:xfrm>
          <a:custGeom>
            <a:avLst/>
            <a:gdLst>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chemeClr val="bg1">
              <a:lumMod val="75000"/>
            </a:schemeClr>
          </a:solidFill>
          <a:ln w="25400" cap="flat" cmpd="sng" algn="ctr">
            <a:noFill/>
            <a:prstDash val="solid"/>
          </a:ln>
          <a:effectLst/>
        </p:spPr>
        <p:txBody>
          <a:bodyPr lIns="134352" tIns="67177" rIns="134352" bIns="67177" anchor="ctr"/>
          <a:lstStyle/>
          <a:p>
            <a:pPr algn="ctr">
              <a:defRPr/>
            </a:pPr>
            <a:endParaRPr lang="zh-CN" altLang="en-US" sz="2000" kern="0">
              <a:solidFill>
                <a:sysClr val="window" lastClr="FFFFFF"/>
              </a:solidFill>
              <a:latin typeface="Calibri" panose="020F0502020204030204"/>
              <a:ea typeface="宋体" panose="02010600030101010101" pitchFamily="2" charset="-122"/>
            </a:endParaRPr>
          </a:p>
        </p:txBody>
      </p:sp>
      <p:sp>
        <p:nvSpPr>
          <p:cNvPr id="13" name="任意多边形 12"/>
          <p:cNvSpPr/>
          <p:nvPr/>
        </p:nvSpPr>
        <p:spPr>
          <a:xfrm>
            <a:off x="1104750" y="3973846"/>
            <a:ext cx="2694092" cy="1433763"/>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chemeClr val="accent1"/>
          </a:solidFill>
          <a:ln w="25400" cap="flat" cmpd="sng" algn="ctr">
            <a:noFill/>
            <a:prstDash val="solid"/>
          </a:ln>
          <a:effectLst/>
        </p:spPr>
        <p:txBody>
          <a:bodyPr lIns="0" tIns="0" rIns="0" bIns="0" anchor="ctr"/>
          <a:lstStyle/>
          <a:p>
            <a:pPr algn="ctr">
              <a:defRPr/>
            </a:pPr>
            <a:r>
              <a:rPr lang="zh-CN" altLang="en-US" sz="2935" kern="0">
                <a:solidFill>
                  <a:schemeClr val="bg1"/>
                </a:solidFill>
                <a:latin typeface="Arial Black" panose="020B0A04020102020204" charset="0"/>
                <a:ea typeface="微软雅黑" panose="020B0503020204020204" pitchFamily="34" charset="-122"/>
              </a:rPr>
              <a:t>添加文本</a:t>
            </a:r>
          </a:p>
        </p:txBody>
      </p:sp>
      <p:sp>
        <p:nvSpPr>
          <p:cNvPr id="14" name="标题 13"/>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2500"/>
                            </p:stCondLst>
                            <p:childTnLst>
                              <p:par>
                                <p:cTn id="21" presetID="22" presetClass="entr" presetSubtype="2"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right)">
                                      <p:cBhvr>
                                        <p:cTn id="23" dur="500"/>
                                        <p:tgtEl>
                                          <p:spTgt spid="12"/>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空心弧 40"/>
          <p:cNvSpPr>
            <a:spLocks noChangeArrowheads="1"/>
          </p:cNvSpPr>
          <p:nvPr/>
        </p:nvSpPr>
        <p:spPr bwMode="auto">
          <a:xfrm rot="5400000">
            <a:off x="103957" y="1928412"/>
            <a:ext cx="4089921" cy="4091509"/>
          </a:xfrm>
          <a:custGeom>
            <a:avLst/>
            <a:gdLst>
              <a:gd name="T0" fmla="*/ 2045494 w 21600"/>
              <a:gd name="T1" fmla="*/ 0 h 21600"/>
              <a:gd name="T2" fmla="*/ 25379 w 21600"/>
              <a:gd name="T3" fmla="*/ 2046288 h 21600"/>
              <a:gd name="T4" fmla="*/ 2045494 w 21600"/>
              <a:gd name="T5" fmla="*/ 50968 h 21600"/>
              <a:gd name="T6" fmla="*/ 4065608 w 21600"/>
              <a:gd name="T7" fmla="*/ 2046288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269" y="10800"/>
                </a:moveTo>
                <a:cubicBezTo>
                  <a:pt x="269" y="4983"/>
                  <a:pt x="4983" y="269"/>
                  <a:pt x="10800" y="269"/>
                </a:cubicBezTo>
                <a:cubicBezTo>
                  <a:pt x="16616" y="268"/>
                  <a:pt x="21330" y="4983"/>
                  <a:pt x="21331" y="10799"/>
                </a:cubicBezTo>
                <a:lnTo>
                  <a:pt x="21600" y="10800"/>
                </a:lnTo>
                <a:cubicBezTo>
                  <a:pt x="21600" y="4835"/>
                  <a:pt x="16764" y="0"/>
                  <a:pt x="10800" y="0"/>
                </a:cubicBezTo>
                <a:cubicBezTo>
                  <a:pt x="4835" y="0"/>
                  <a:pt x="0" y="4835"/>
                  <a:pt x="0" y="10800"/>
                </a:cubicBezTo>
                <a:close/>
              </a:path>
            </a:pathLst>
          </a:custGeom>
          <a:solidFill>
            <a:schemeClr val="accent1">
              <a:alpha val="39999"/>
            </a:schemeClr>
          </a:solidFill>
          <a:ln w="9525">
            <a:noFill/>
            <a:miter lim="800000"/>
          </a:ln>
        </p:spPr>
        <p:txBody>
          <a:bodyPr lIns="91407" tIns="45704" rIns="91407" bIns="45704" anchor="ctr"/>
          <a:lstStyle/>
          <a:p>
            <a:pPr algn="ctr"/>
            <a:endParaRPr lang="zh-CN" altLang="en-US" sz="3200">
              <a:solidFill>
                <a:schemeClr val="tx1">
                  <a:lumMod val="50000"/>
                </a:schemeClr>
              </a:solidFill>
              <a:ea typeface="方正兰亭黑_GBK" pitchFamily="2" charset="-122"/>
              <a:sym typeface="Arial" panose="020B0604020202020204" pitchFamily="34" charset="0"/>
            </a:endParaRPr>
          </a:p>
        </p:txBody>
      </p:sp>
      <p:sp>
        <p:nvSpPr>
          <p:cNvPr id="14" name="椭圆 41"/>
          <p:cNvSpPr>
            <a:spLocks noChangeArrowheads="1"/>
          </p:cNvSpPr>
          <p:nvPr/>
        </p:nvSpPr>
        <p:spPr bwMode="auto">
          <a:xfrm>
            <a:off x="2931350" y="1992689"/>
            <a:ext cx="514217" cy="512629"/>
          </a:xfrm>
          <a:prstGeom prst="ellipse">
            <a:avLst/>
          </a:prstGeom>
          <a:solidFill>
            <a:schemeClr val="accent1"/>
          </a:solidFill>
          <a:ln w="9525">
            <a:noFill/>
            <a:round/>
          </a:ln>
        </p:spPr>
        <p:txBody>
          <a:bodyPr lIns="91407" tIns="45704" rIns="91407" bIns="45704" anchor="ctr"/>
          <a:lstStyle/>
          <a:p>
            <a:pPr algn="ctr"/>
            <a:endParaRPr lang="zh-CN" altLang="en-US">
              <a:solidFill>
                <a:schemeClr val="tx1">
                  <a:lumMod val="50000"/>
                </a:schemeClr>
              </a:solidFill>
              <a:ea typeface="方正兰亭黑_GBK" pitchFamily="2" charset="-122"/>
              <a:sym typeface="Arial" panose="020B0604020202020204" pitchFamily="34" charset="0"/>
            </a:endParaRPr>
          </a:p>
        </p:txBody>
      </p:sp>
      <p:sp>
        <p:nvSpPr>
          <p:cNvPr id="15" name="椭圆 42"/>
          <p:cNvSpPr>
            <a:spLocks noChangeArrowheads="1"/>
          </p:cNvSpPr>
          <p:nvPr/>
        </p:nvSpPr>
        <p:spPr bwMode="auto">
          <a:xfrm>
            <a:off x="3794726" y="3078255"/>
            <a:ext cx="512629" cy="512629"/>
          </a:xfrm>
          <a:prstGeom prst="ellipse">
            <a:avLst/>
          </a:prstGeom>
          <a:solidFill>
            <a:schemeClr val="accent2"/>
          </a:solidFill>
          <a:ln w="9525">
            <a:noFill/>
            <a:round/>
          </a:ln>
        </p:spPr>
        <p:txBody>
          <a:bodyPr lIns="91407" tIns="45704" rIns="91407" bIns="45704" anchor="ctr"/>
          <a:lstStyle/>
          <a:p>
            <a:pPr algn="ctr"/>
            <a:endParaRPr lang="zh-CN" altLang="en-US">
              <a:solidFill>
                <a:schemeClr val="tx1">
                  <a:lumMod val="50000"/>
                </a:schemeClr>
              </a:solidFill>
              <a:ea typeface="方正兰亭黑_GBK" pitchFamily="2" charset="-122"/>
              <a:sym typeface="Arial" panose="020B0604020202020204" pitchFamily="34" charset="0"/>
            </a:endParaRPr>
          </a:p>
        </p:txBody>
      </p:sp>
      <p:sp>
        <p:nvSpPr>
          <p:cNvPr id="16" name="椭圆 43"/>
          <p:cNvSpPr>
            <a:spLocks noChangeArrowheads="1"/>
          </p:cNvSpPr>
          <p:nvPr/>
        </p:nvSpPr>
        <p:spPr bwMode="auto">
          <a:xfrm>
            <a:off x="3805835" y="4346338"/>
            <a:ext cx="512629" cy="512629"/>
          </a:xfrm>
          <a:prstGeom prst="ellipse">
            <a:avLst/>
          </a:prstGeom>
          <a:solidFill>
            <a:schemeClr val="accent3"/>
          </a:solidFill>
          <a:ln w="9525">
            <a:noFill/>
            <a:round/>
          </a:ln>
        </p:spPr>
        <p:txBody>
          <a:bodyPr lIns="91407" tIns="45704" rIns="91407" bIns="45704" anchor="ctr"/>
          <a:lstStyle/>
          <a:p>
            <a:pPr algn="ctr"/>
            <a:endParaRPr lang="zh-CN" altLang="en-US">
              <a:solidFill>
                <a:schemeClr val="tx1">
                  <a:lumMod val="50000"/>
                </a:schemeClr>
              </a:solidFill>
              <a:ea typeface="方正兰亭黑_GBK" pitchFamily="2" charset="-122"/>
              <a:sym typeface="Arial" panose="020B0604020202020204" pitchFamily="34" charset="0"/>
            </a:endParaRPr>
          </a:p>
        </p:txBody>
      </p:sp>
      <p:sp>
        <p:nvSpPr>
          <p:cNvPr id="17" name="椭圆 44"/>
          <p:cNvSpPr>
            <a:spLocks noChangeArrowheads="1"/>
          </p:cNvSpPr>
          <p:nvPr/>
        </p:nvSpPr>
        <p:spPr bwMode="auto">
          <a:xfrm>
            <a:off x="2936112" y="5462059"/>
            <a:ext cx="512629" cy="512629"/>
          </a:xfrm>
          <a:prstGeom prst="ellipse">
            <a:avLst/>
          </a:prstGeom>
          <a:solidFill>
            <a:schemeClr val="accent4"/>
          </a:solidFill>
          <a:ln w="9525">
            <a:noFill/>
            <a:round/>
          </a:ln>
        </p:spPr>
        <p:txBody>
          <a:bodyPr lIns="91407" tIns="45704" rIns="91407" bIns="45704" anchor="ctr"/>
          <a:lstStyle/>
          <a:p>
            <a:pPr algn="ctr"/>
            <a:endParaRPr lang="zh-CN" altLang="en-US">
              <a:solidFill>
                <a:schemeClr val="tx1">
                  <a:lumMod val="50000"/>
                </a:schemeClr>
              </a:solidFill>
              <a:ea typeface="方正兰亭黑_GBK" pitchFamily="2" charset="-122"/>
              <a:sym typeface="Arial" panose="020B0604020202020204" pitchFamily="34" charset="0"/>
            </a:endParaRPr>
          </a:p>
        </p:txBody>
      </p:sp>
      <p:grpSp>
        <p:nvGrpSpPr>
          <p:cNvPr id="18" name="组合 51"/>
          <p:cNvGrpSpPr/>
          <p:nvPr/>
        </p:nvGrpSpPr>
        <p:grpSpPr>
          <a:xfrm>
            <a:off x="3442392" y="1768908"/>
            <a:ext cx="2390152" cy="955426"/>
            <a:chOff x="0" y="0"/>
            <a:chExt cx="2390955" cy="956128"/>
          </a:xfrm>
        </p:grpSpPr>
        <p:sp>
          <p:nvSpPr>
            <p:cNvPr id="19" name="直接连接符 52"/>
            <p:cNvSpPr>
              <a:spLocks noChangeShapeType="1"/>
            </p:cNvSpPr>
            <p:nvPr/>
          </p:nvSpPr>
          <p:spPr bwMode="auto">
            <a:xfrm>
              <a:off x="0" y="480739"/>
              <a:ext cx="1440000" cy="1"/>
            </a:xfrm>
            <a:prstGeom prst="line">
              <a:avLst/>
            </a:prstGeom>
            <a:noFill/>
            <a:ln w="12700" cmpd="sng">
              <a:solidFill>
                <a:schemeClr val="accent2"/>
              </a:solidFill>
              <a:miter lim="800000"/>
            </a:ln>
          </p:spPr>
          <p:txBody>
            <a:bodyPr/>
            <a:lstStyle/>
            <a:p>
              <a:endParaRPr lang="en-US">
                <a:solidFill>
                  <a:schemeClr val="tx1">
                    <a:lumMod val="50000"/>
                  </a:schemeClr>
                </a:solidFill>
              </a:endParaRPr>
            </a:p>
          </p:txBody>
        </p:sp>
        <p:sp>
          <p:nvSpPr>
            <p:cNvPr id="20" name="椭圆 53"/>
            <p:cNvSpPr>
              <a:spLocks noChangeArrowheads="1"/>
            </p:cNvSpPr>
            <p:nvPr/>
          </p:nvSpPr>
          <p:spPr bwMode="auto">
            <a:xfrm>
              <a:off x="1434827" y="0"/>
              <a:ext cx="956128" cy="956128"/>
            </a:xfrm>
            <a:prstGeom prst="ellipse">
              <a:avLst/>
            </a:prstGeom>
            <a:solidFill>
              <a:schemeClr val="accent1"/>
            </a:solidFill>
            <a:ln w="9525">
              <a:noFill/>
              <a:round/>
            </a:ln>
          </p:spPr>
          <p:txBody>
            <a:bodyPr anchor="ctr"/>
            <a:lstStyle/>
            <a:p>
              <a:pPr algn="ctr"/>
              <a:r>
                <a:rPr lang="en-US" altLang="zh-CN">
                  <a:solidFill>
                    <a:schemeClr val="bg1"/>
                  </a:solidFill>
                  <a:latin typeface="Impact" panose="020B0806030902050204" pitchFamily="34" charset="0"/>
                  <a:ea typeface="方正兰亭黑_GBK" pitchFamily="2" charset="-122"/>
                  <a:sym typeface="Arial" panose="020B0604020202020204" pitchFamily="34" charset="0"/>
                </a:rPr>
                <a:t>1</a:t>
              </a:r>
              <a:endParaRPr lang="zh-CN" altLang="en-US">
                <a:solidFill>
                  <a:schemeClr val="bg1"/>
                </a:solidFill>
                <a:latin typeface="Impact" panose="020B0806030902050204" pitchFamily="34" charset="0"/>
                <a:ea typeface="方正兰亭黑_GBK" pitchFamily="2" charset="-122"/>
                <a:sym typeface="Arial" panose="020B0604020202020204" pitchFamily="34" charset="0"/>
              </a:endParaRPr>
            </a:p>
          </p:txBody>
        </p:sp>
      </p:grpSp>
      <p:grpSp>
        <p:nvGrpSpPr>
          <p:cNvPr id="26" name="组合 57"/>
          <p:cNvGrpSpPr/>
          <p:nvPr/>
        </p:nvGrpSpPr>
        <p:grpSpPr>
          <a:xfrm>
            <a:off x="3448741" y="5239867"/>
            <a:ext cx="2383804" cy="957013"/>
            <a:chOff x="0" y="0"/>
            <a:chExt cx="2383653" cy="956128"/>
          </a:xfrm>
        </p:grpSpPr>
        <p:sp>
          <p:nvSpPr>
            <p:cNvPr id="27" name="直接连接符 58"/>
            <p:cNvSpPr>
              <a:spLocks noChangeShapeType="1"/>
            </p:cNvSpPr>
            <p:nvPr/>
          </p:nvSpPr>
          <p:spPr bwMode="auto">
            <a:xfrm>
              <a:off x="0" y="478064"/>
              <a:ext cx="1440000" cy="1"/>
            </a:xfrm>
            <a:prstGeom prst="line">
              <a:avLst/>
            </a:prstGeom>
            <a:noFill/>
            <a:ln w="12700" cmpd="sng">
              <a:solidFill>
                <a:schemeClr val="accent2"/>
              </a:solidFill>
              <a:miter lim="800000"/>
            </a:ln>
          </p:spPr>
          <p:txBody>
            <a:bodyPr/>
            <a:lstStyle/>
            <a:p>
              <a:endParaRPr lang="en-US">
                <a:solidFill>
                  <a:schemeClr val="tx1">
                    <a:lumMod val="50000"/>
                  </a:schemeClr>
                </a:solidFill>
              </a:endParaRPr>
            </a:p>
          </p:txBody>
        </p:sp>
        <p:sp>
          <p:nvSpPr>
            <p:cNvPr id="28" name="椭圆 59"/>
            <p:cNvSpPr>
              <a:spLocks noChangeArrowheads="1"/>
            </p:cNvSpPr>
            <p:nvPr/>
          </p:nvSpPr>
          <p:spPr bwMode="auto">
            <a:xfrm>
              <a:off x="1427525" y="0"/>
              <a:ext cx="956128" cy="956128"/>
            </a:xfrm>
            <a:prstGeom prst="ellipse">
              <a:avLst/>
            </a:prstGeom>
            <a:solidFill>
              <a:schemeClr val="accent4"/>
            </a:solidFill>
            <a:ln w="9525">
              <a:noFill/>
              <a:round/>
            </a:ln>
          </p:spPr>
          <p:txBody>
            <a:bodyPr anchor="ctr"/>
            <a:lstStyle/>
            <a:p>
              <a:pPr algn="ctr"/>
              <a:r>
                <a:rPr lang="en-US" altLang="zh-CN">
                  <a:solidFill>
                    <a:schemeClr val="bg1"/>
                  </a:solidFill>
                  <a:latin typeface="Impact" panose="020B0806030902050204" pitchFamily="34" charset="0"/>
                  <a:ea typeface="方正兰亭黑_GBK" pitchFamily="2" charset="-122"/>
                  <a:sym typeface="Arial" panose="020B0604020202020204" pitchFamily="34" charset="0"/>
                </a:rPr>
                <a:t>4</a:t>
              </a:r>
              <a:endParaRPr lang="zh-CN" altLang="en-US">
                <a:solidFill>
                  <a:schemeClr val="bg1"/>
                </a:solidFill>
                <a:latin typeface="Impact" panose="020B0806030902050204" pitchFamily="34" charset="0"/>
                <a:ea typeface="方正兰亭黑_GBK" pitchFamily="2" charset="-122"/>
                <a:sym typeface="Arial" panose="020B0604020202020204" pitchFamily="34" charset="0"/>
              </a:endParaRPr>
            </a:p>
          </p:txBody>
        </p:sp>
      </p:grpSp>
      <p:grpSp>
        <p:nvGrpSpPr>
          <p:cNvPr id="30" name="组合 61"/>
          <p:cNvGrpSpPr/>
          <p:nvPr/>
        </p:nvGrpSpPr>
        <p:grpSpPr>
          <a:xfrm>
            <a:off x="4205782" y="2857650"/>
            <a:ext cx="3451913" cy="955426"/>
            <a:chOff x="-88918" y="0"/>
            <a:chExt cx="3453520" cy="956128"/>
          </a:xfrm>
        </p:grpSpPr>
        <p:cxnSp>
          <p:nvCxnSpPr>
            <p:cNvPr id="31" name="直接连接符 62"/>
            <p:cNvCxnSpPr>
              <a:cxnSpLocks noChangeShapeType="1"/>
              <a:stCxn id="15" idx="6"/>
              <a:endCxn id="32" idx="2"/>
            </p:cNvCxnSpPr>
            <p:nvPr/>
          </p:nvCxnSpPr>
          <p:spPr bwMode="auto">
            <a:xfrm>
              <a:off x="-88918" y="477269"/>
              <a:ext cx="2497392" cy="795"/>
            </a:xfrm>
            <a:prstGeom prst="line">
              <a:avLst/>
            </a:prstGeom>
            <a:noFill/>
            <a:ln w="12700" cmpd="sng">
              <a:solidFill>
                <a:schemeClr val="accent2"/>
              </a:solidFill>
              <a:miter lim="800000"/>
            </a:ln>
          </p:spPr>
        </p:cxnSp>
        <p:sp>
          <p:nvSpPr>
            <p:cNvPr id="32" name="椭圆 63"/>
            <p:cNvSpPr>
              <a:spLocks noChangeArrowheads="1"/>
            </p:cNvSpPr>
            <p:nvPr/>
          </p:nvSpPr>
          <p:spPr bwMode="auto">
            <a:xfrm>
              <a:off x="2408474" y="0"/>
              <a:ext cx="956128" cy="956128"/>
            </a:xfrm>
            <a:prstGeom prst="ellipse">
              <a:avLst/>
            </a:prstGeom>
            <a:solidFill>
              <a:schemeClr val="accent2"/>
            </a:solidFill>
            <a:ln w="9525">
              <a:noFill/>
              <a:round/>
            </a:ln>
          </p:spPr>
          <p:txBody>
            <a:bodyPr anchor="ctr"/>
            <a:lstStyle/>
            <a:p>
              <a:pPr algn="ctr"/>
              <a:r>
                <a:rPr lang="en-US" altLang="zh-CN">
                  <a:solidFill>
                    <a:schemeClr val="bg1"/>
                  </a:solidFill>
                  <a:latin typeface="Impact" panose="020B0806030902050204" pitchFamily="34" charset="0"/>
                  <a:ea typeface="方正兰亭黑_GBK" pitchFamily="2" charset="-122"/>
                  <a:sym typeface="Arial" panose="020B0604020202020204" pitchFamily="34" charset="0"/>
                </a:rPr>
                <a:t>2</a:t>
              </a:r>
              <a:endParaRPr lang="zh-CN" altLang="en-US">
                <a:solidFill>
                  <a:schemeClr val="bg1"/>
                </a:solidFill>
                <a:latin typeface="Impact" panose="020B0806030902050204" pitchFamily="34" charset="0"/>
                <a:ea typeface="方正兰亭黑_GBK" pitchFamily="2" charset="-122"/>
                <a:sym typeface="Arial" panose="020B0604020202020204" pitchFamily="34" charset="0"/>
              </a:endParaRPr>
            </a:p>
          </p:txBody>
        </p:sp>
      </p:grpSp>
      <p:grpSp>
        <p:nvGrpSpPr>
          <p:cNvPr id="34" name="组合 65"/>
          <p:cNvGrpSpPr/>
          <p:nvPr/>
        </p:nvGrpSpPr>
        <p:grpSpPr>
          <a:xfrm>
            <a:off x="4307356" y="4124144"/>
            <a:ext cx="3350339" cy="955426"/>
            <a:chOff x="0" y="0"/>
            <a:chExt cx="3351721" cy="956128"/>
          </a:xfrm>
        </p:grpSpPr>
        <p:sp>
          <p:nvSpPr>
            <p:cNvPr id="35" name="直接连接符 66"/>
            <p:cNvSpPr>
              <a:spLocks noChangeShapeType="1"/>
            </p:cNvSpPr>
            <p:nvPr/>
          </p:nvSpPr>
          <p:spPr bwMode="auto">
            <a:xfrm>
              <a:off x="0" y="494105"/>
              <a:ext cx="2372336" cy="1"/>
            </a:xfrm>
            <a:prstGeom prst="line">
              <a:avLst/>
            </a:prstGeom>
            <a:noFill/>
            <a:ln w="12700" cmpd="sng">
              <a:solidFill>
                <a:schemeClr val="accent2"/>
              </a:solidFill>
              <a:miter lim="800000"/>
            </a:ln>
          </p:spPr>
          <p:txBody>
            <a:bodyPr/>
            <a:lstStyle/>
            <a:p>
              <a:endParaRPr lang="en-US">
                <a:solidFill>
                  <a:schemeClr val="tx1">
                    <a:lumMod val="50000"/>
                  </a:schemeClr>
                </a:solidFill>
              </a:endParaRPr>
            </a:p>
          </p:txBody>
        </p:sp>
        <p:sp>
          <p:nvSpPr>
            <p:cNvPr id="36" name="椭圆 67"/>
            <p:cNvSpPr>
              <a:spLocks noChangeArrowheads="1"/>
            </p:cNvSpPr>
            <p:nvPr/>
          </p:nvSpPr>
          <p:spPr bwMode="auto">
            <a:xfrm>
              <a:off x="2395593" y="0"/>
              <a:ext cx="956128" cy="956128"/>
            </a:xfrm>
            <a:prstGeom prst="ellipse">
              <a:avLst/>
            </a:prstGeom>
            <a:solidFill>
              <a:schemeClr val="accent3"/>
            </a:solidFill>
            <a:ln w="9525">
              <a:noFill/>
              <a:round/>
            </a:ln>
          </p:spPr>
          <p:txBody>
            <a:bodyPr anchor="ctr"/>
            <a:lstStyle/>
            <a:p>
              <a:pPr algn="ctr"/>
              <a:r>
                <a:rPr lang="en-US" altLang="zh-CN">
                  <a:solidFill>
                    <a:schemeClr val="bg1"/>
                  </a:solidFill>
                  <a:latin typeface="Impact" panose="020B0806030902050204" pitchFamily="34" charset="0"/>
                  <a:ea typeface="方正兰亭黑_GBK" pitchFamily="2" charset="-122"/>
                  <a:sym typeface="Arial" panose="020B0604020202020204" pitchFamily="34" charset="0"/>
                </a:rPr>
                <a:t>3</a:t>
              </a:r>
              <a:endParaRPr lang="zh-CN" altLang="en-US">
                <a:solidFill>
                  <a:schemeClr val="bg1"/>
                </a:solidFill>
                <a:latin typeface="Impact" panose="020B0806030902050204" pitchFamily="34" charset="0"/>
                <a:ea typeface="方正兰亭黑_GBK" pitchFamily="2" charset="-122"/>
                <a:sym typeface="Arial" panose="020B0604020202020204" pitchFamily="34" charset="0"/>
              </a:endParaRPr>
            </a:p>
          </p:txBody>
        </p:sp>
      </p:grpSp>
      <p:sp>
        <p:nvSpPr>
          <p:cNvPr id="38" name="矩形 71"/>
          <p:cNvSpPr>
            <a:spLocks noChangeArrowheads="1"/>
          </p:cNvSpPr>
          <p:nvPr/>
        </p:nvSpPr>
        <p:spPr bwMode="auto">
          <a:xfrm>
            <a:off x="5883330" y="1645115"/>
            <a:ext cx="1569594" cy="369300"/>
          </a:xfrm>
          <a:prstGeom prst="rect">
            <a:avLst/>
          </a:prstGeom>
          <a:noFill/>
          <a:ln w="9525">
            <a:noFill/>
            <a:miter lim="800000"/>
          </a:ln>
        </p:spPr>
        <p:txBody>
          <a:bodyPr wrap="none" lIns="91407" tIns="45704" rIns="91407" bIns="45704">
            <a:spAutoFit/>
          </a:bodyPr>
          <a:lstStyle/>
          <a:p>
            <a:r>
              <a:rPr lang="zh-CN" altLang="en-US">
                <a:solidFill>
                  <a:schemeClr val="accent1"/>
                </a:solidFill>
                <a:latin typeface="微软雅黑" panose="020B0503020204020204" pitchFamily="34" charset="-122"/>
                <a:ea typeface="微软雅黑" panose="020B0503020204020204" pitchFamily="34" charset="-122"/>
              </a:rPr>
              <a:t>点击添加标题</a:t>
            </a:r>
            <a:endParaRPr lang="en-US" altLang="zh-CN">
              <a:solidFill>
                <a:schemeClr val="accent1"/>
              </a:solidFill>
              <a:latin typeface="微软雅黑" panose="020B0503020204020204" pitchFamily="34" charset="-122"/>
              <a:ea typeface="微软雅黑" panose="020B0503020204020204" pitchFamily="34" charset="-122"/>
            </a:endParaRPr>
          </a:p>
        </p:txBody>
      </p:sp>
      <p:sp>
        <p:nvSpPr>
          <p:cNvPr id="39" name="矩形 47"/>
          <p:cNvSpPr>
            <a:spLocks noChangeArrowheads="1"/>
          </p:cNvSpPr>
          <p:nvPr/>
        </p:nvSpPr>
        <p:spPr bwMode="auto">
          <a:xfrm>
            <a:off x="5886503" y="2013320"/>
            <a:ext cx="5389748" cy="723820"/>
          </a:xfrm>
          <a:prstGeom prst="rect">
            <a:avLst/>
          </a:prstGeom>
          <a:noFill/>
          <a:ln w="9525">
            <a:noFill/>
            <a:miter lim="800000"/>
          </a:ln>
        </p:spPr>
        <p:txBody>
          <a:bodyPr wrap="square" lIns="91407" tIns="45704" rIns="91407" bIns="45704">
            <a:spAutoFit/>
          </a:bodyPr>
          <a:lstStyle/>
          <a:p>
            <a:pPr algn="r">
              <a:lnSpc>
                <a:spcPct val="114000"/>
              </a:lnSpc>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此处输入您的文本请在此处输入您的文本此处输入您的文本此处输入您的文本此处输入您的文本请在此处输入您的文本此处输入您的文本此处输入您的文本</a:t>
            </a:r>
            <a:endParaRPr lang="zh-CN" altLang="en-US" sz="1200">
              <a:solidFill>
                <a:schemeClr val="tx1">
                  <a:lumMod val="50000"/>
                </a:schemeClr>
              </a:solidFill>
              <a:latin typeface="微软雅黑" panose="020B0503020204020204" pitchFamily="34" charset="-122"/>
              <a:ea typeface="微软雅黑" panose="020B0503020204020204" pitchFamily="34" charset="-122"/>
            </a:endParaRPr>
          </a:p>
          <a:p>
            <a:pPr algn="r">
              <a:lnSpc>
                <a:spcPct val="114000"/>
              </a:lnSpc>
            </a:pPr>
            <a:endParaRPr lang="zh-CN" altLang="en-US" sz="1200">
              <a:solidFill>
                <a:schemeClr val="tx1">
                  <a:lumMod val="50000"/>
                </a:schemeClr>
              </a:solidFill>
              <a:latin typeface="微软雅黑" panose="020B0503020204020204" pitchFamily="34" charset="-122"/>
              <a:ea typeface="微软雅黑" panose="020B0503020204020204" pitchFamily="34" charset="-122"/>
            </a:endParaRPr>
          </a:p>
        </p:txBody>
      </p:sp>
      <p:sp>
        <p:nvSpPr>
          <p:cNvPr id="40" name="矩形 73"/>
          <p:cNvSpPr>
            <a:spLocks noChangeArrowheads="1"/>
          </p:cNvSpPr>
          <p:nvPr/>
        </p:nvSpPr>
        <p:spPr bwMode="auto">
          <a:xfrm>
            <a:off x="5883330" y="5193841"/>
            <a:ext cx="1569594" cy="369300"/>
          </a:xfrm>
          <a:prstGeom prst="rect">
            <a:avLst/>
          </a:prstGeom>
          <a:noFill/>
          <a:ln w="9525">
            <a:noFill/>
            <a:miter lim="800000"/>
          </a:ln>
        </p:spPr>
        <p:txBody>
          <a:bodyPr wrap="none" lIns="91407" tIns="45704" rIns="91407" bIns="45704">
            <a:spAutoFit/>
          </a:bodyPr>
          <a:lstStyle/>
          <a:p>
            <a:r>
              <a:rPr lang="zh-CN" altLang="en-US">
                <a:solidFill>
                  <a:schemeClr val="accent1"/>
                </a:solidFill>
                <a:latin typeface="微软雅黑" panose="020B0503020204020204" pitchFamily="34" charset="-122"/>
                <a:ea typeface="微软雅黑" panose="020B0503020204020204" pitchFamily="34" charset="-122"/>
              </a:rPr>
              <a:t>点击添加标题</a:t>
            </a:r>
            <a:endParaRPr lang="en-US" altLang="zh-CN">
              <a:solidFill>
                <a:schemeClr val="accent1"/>
              </a:solidFill>
              <a:latin typeface="微软雅黑" panose="020B0503020204020204" pitchFamily="34" charset="-122"/>
              <a:ea typeface="微软雅黑" panose="020B0503020204020204" pitchFamily="34" charset="-122"/>
            </a:endParaRPr>
          </a:p>
        </p:txBody>
      </p:sp>
      <p:sp>
        <p:nvSpPr>
          <p:cNvPr id="41" name="矩形 47"/>
          <p:cNvSpPr>
            <a:spLocks noChangeArrowheads="1"/>
          </p:cNvSpPr>
          <p:nvPr/>
        </p:nvSpPr>
        <p:spPr bwMode="auto">
          <a:xfrm>
            <a:off x="5886503" y="5562046"/>
            <a:ext cx="5389748" cy="723820"/>
          </a:xfrm>
          <a:prstGeom prst="rect">
            <a:avLst/>
          </a:prstGeom>
          <a:noFill/>
          <a:ln w="9525">
            <a:noFill/>
            <a:miter lim="800000"/>
          </a:ln>
        </p:spPr>
        <p:txBody>
          <a:bodyPr wrap="square" lIns="91407" tIns="45704" rIns="91407" bIns="45704">
            <a:spAutoFit/>
          </a:bodyPr>
          <a:lstStyle/>
          <a:p>
            <a:pPr>
              <a:lnSpc>
                <a:spcPct val="114000"/>
              </a:lnSpc>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此处输入您的文本请在此处输入您的文本此处输入您的文本此处输入您的文本此处输入您的文本请在此处输入您的文本此处输入您的文本此处输入您的文本</a:t>
            </a:r>
            <a:endParaRPr lang="zh-CN" altLang="en-US" sz="1200">
              <a:solidFill>
                <a:schemeClr val="tx1">
                  <a:lumMod val="50000"/>
                </a:schemeClr>
              </a:solidFill>
              <a:latin typeface="微软雅黑" panose="020B0503020204020204" pitchFamily="34" charset="-122"/>
              <a:ea typeface="微软雅黑" panose="020B0503020204020204" pitchFamily="34" charset="-122"/>
            </a:endParaRPr>
          </a:p>
          <a:p>
            <a:pPr>
              <a:lnSpc>
                <a:spcPct val="114000"/>
              </a:lnSpc>
            </a:pPr>
            <a:endParaRPr lang="zh-CN" altLang="en-US" sz="1200">
              <a:solidFill>
                <a:schemeClr val="tx1">
                  <a:lumMod val="50000"/>
                </a:schemeClr>
              </a:solidFill>
              <a:latin typeface="微软雅黑" panose="020B0503020204020204" pitchFamily="34" charset="-122"/>
              <a:ea typeface="微软雅黑" panose="020B0503020204020204" pitchFamily="34" charset="-122"/>
            </a:endParaRPr>
          </a:p>
        </p:txBody>
      </p:sp>
      <p:sp>
        <p:nvSpPr>
          <p:cNvPr id="42" name="矩形 75"/>
          <p:cNvSpPr>
            <a:spLocks noChangeArrowheads="1"/>
          </p:cNvSpPr>
          <p:nvPr/>
        </p:nvSpPr>
        <p:spPr bwMode="auto">
          <a:xfrm>
            <a:off x="7718003" y="2746553"/>
            <a:ext cx="1569594" cy="369300"/>
          </a:xfrm>
          <a:prstGeom prst="rect">
            <a:avLst/>
          </a:prstGeom>
          <a:noFill/>
          <a:ln w="9525">
            <a:noFill/>
            <a:miter lim="800000"/>
          </a:ln>
        </p:spPr>
        <p:txBody>
          <a:bodyPr wrap="none" lIns="91407" tIns="45704" rIns="91407" bIns="45704">
            <a:spAutoFit/>
          </a:bodyPr>
          <a:lstStyle/>
          <a:p>
            <a:r>
              <a:rPr lang="zh-CN" altLang="en-US">
                <a:solidFill>
                  <a:schemeClr val="accent1"/>
                </a:solidFill>
                <a:latin typeface="微软雅黑" panose="020B0503020204020204" pitchFamily="34" charset="-122"/>
                <a:ea typeface="微软雅黑" panose="020B0503020204020204" pitchFamily="34" charset="-122"/>
              </a:rPr>
              <a:t>点击添加标题</a:t>
            </a:r>
            <a:endParaRPr lang="en-US" altLang="zh-CN">
              <a:solidFill>
                <a:schemeClr val="accent1"/>
              </a:solidFill>
              <a:latin typeface="微软雅黑" panose="020B0503020204020204" pitchFamily="34" charset="-122"/>
              <a:ea typeface="微软雅黑" panose="020B0503020204020204" pitchFamily="34" charset="-122"/>
            </a:endParaRPr>
          </a:p>
        </p:txBody>
      </p:sp>
      <p:sp>
        <p:nvSpPr>
          <p:cNvPr id="43" name="矩形 47"/>
          <p:cNvSpPr>
            <a:spLocks noChangeArrowheads="1"/>
          </p:cNvSpPr>
          <p:nvPr/>
        </p:nvSpPr>
        <p:spPr bwMode="auto">
          <a:xfrm>
            <a:off x="7721177" y="3113171"/>
            <a:ext cx="3555074" cy="723820"/>
          </a:xfrm>
          <a:prstGeom prst="rect">
            <a:avLst/>
          </a:prstGeom>
          <a:noFill/>
          <a:ln w="9525">
            <a:noFill/>
            <a:miter lim="800000"/>
          </a:ln>
        </p:spPr>
        <p:txBody>
          <a:bodyPr wrap="square" lIns="91407" tIns="45704" rIns="91407" bIns="45704">
            <a:spAutoFit/>
          </a:bodyPr>
          <a:lstStyle/>
          <a:p>
            <a:pPr>
              <a:lnSpc>
                <a:spcPct val="114000"/>
              </a:lnSpc>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此处输入您的文本请在此处输入您的文本此处输入您的文本此处输入您的文本此处输入您的文本请在此处输入您的文本</a:t>
            </a:r>
            <a:endParaRPr lang="zh-CN" altLang="en-US" sz="1200">
              <a:solidFill>
                <a:schemeClr val="tx1">
                  <a:lumMod val="50000"/>
                </a:schemeClr>
              </a:solidFill>
              <a:latin typeface="微软雅黑" panose="020B0503020204020204" pitchFamily="34" charset="-122"/>
              <a:ea typeface="微软雅黑" panose="020B0503020204020204" pitchFamily="34" charset="-122"/>
            </a:endParaRPr>
          </a:p>
        </p:txBody>
      </p:sp>
      <p:sp>
        <p:nvSpPr>
          <p:cNvPr id="44" name="矩形 77"/>
          <p:cNvSpPr>
            <a:spLocks noChangeArrowheads="1"/>
          </p:cNvSpPr>
          <p:nvPr/>
        </p:nvSpPr>
        <p:spPr bwMode="auto">
          <a:xfrm>
            <a:off x="7718003" y="4051138"/>
            <a:ext cx="1569594" cy="369300"/>
          </a:xfrm>
          <a:prstGeom prst="rect">
            <a:avLst/>
          </a:prstGeom>
          <a:noFill/>
          <a:ln w="9525">
            <a:noFill/>
            <a:miter lim="800000"/>
          </a:ln>
        </p:spPr>
        <p:txBody>
          <a:bodyPr wrap="none" lIns="91407" tIns="45704" rIns="91407" bIns="45704">
            <a:spAutoFit/>
          </a:bodyPr>
          <a:lstStyle/>
          <a:p>
            <a:r>
              <a:rPr lang="zh-CN" altLang="en-US">
                <a:solidFill>
                  <a:schemeClr val="accent1"/>
                </a:solidFill>
                <a:latin typeface="微软雅黑" panose="020B0503020204020204" pitchFamily="34" charset="-122"/>
                <a:ea typeface="微软雅黑" panose="020B0503020204020204" pitchFamily="34" charset="-122"/>
              </a:rPr>
              <a:t>点击添加标题</a:t>
            </a:r>
            <a:endParaRPr lang="en-US" altLang="zh-CN">
              <a:solidFill>
                <a:schemeClr val="accent1"/>
              </a:solidFill>
              <a:latin typeface="微软雅黑" panose="020B0503020204020204" pitchFamily="34" charset="-122"/>
              <a:ea typeface="微软雅黑" panose="020B0503020204020204" pitchFamily="34" charset="-122"/>
            </a:endParaRPr>
          </a:p>
        </p:txBody>
      </p:sp>
      <p:sp>
        <p:nvSpPr>
          <p:cNvPr id="45" name="矩形 47"/>
          <p:cNvSpPr>
            <a:spLocks noChangeArrowheads="1"/>
          </p:cNvSpPr>
          <p:nvPr/>
        </p:nvSpPr>
        <p:spPr bwMode="auto">
          <a:xfrm>
            <a:off x="7721176" y="4417757"/>
            <a:ext cx="3656648" cy="723820"/>
          </a:xfrm>
          <a:prstGeom prst="rect">
            <a:avLst/>
          </a:prstGeom>
          <a:noFill/>
          <a:ln w="9525">
            <a:noFill/>
            <a:miter lim="800000"/>
          </a:ln>
        </p:spPr>
        <p:txBody>
          <a:bodyPr wrap="square" lIns="91407" tIns="45704" rIns="91407" bIns="45704">
            <a:spAutoFit/>
          </a:bodyPr>
          <a:lstStyle/>
          <a:p>
            <a:pPr>
              <a:lnSpc>
                <a:spcPct val="114000"/>
              </a:lnSpc>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此处输入您的文本请在此处输入您的文本此处输入您的文本此处输入您的文本此处输入您的文本请在此处输入您的文本</a:t>
            </a:r>
            <a:endParaRPr lang="zh-CN" altLang="en-US" sz="1200">
              <a:solidFill>
                <a:schemeClr val="tx1">
                  <a:lumMod val="50000"/>
                </a:schemeClr>
              </a:solidFill>
              <a:latin typeface="微软雅黑" panose="020B0503020204020204" pitchFamily="34" charset="-122"/>
              <a:ea typeface="微软雅黑" panose="020B0503020204020204" pitchFamily="34" charset="-122"/>
            </a:endParaRPr>
          </a:p>
        </p:txBody>
      </p:sp>
      <p:grpSp>
        <p:nvGrpSpPr>
          <p:cNvPr id="46" name="组合 79"/>
          <p:cNvGrpSpPr/>
          <p:nvPr/>
        </p:nvGrpSpPr>
        <p:grpSpPr>
          <a:xfrm>
            <a:off x="580875" y="2392634"/>
            <a:ext cx="3159889" cy="3159889"/>
            <a:chOff x="0" y="0"/>
            <a:chExt cx="3176815" cy="3176815"/>
          </a:xfrm>
        </p:grpSpPr>
        <p:sp>
          <p:nvSpPr>
            <p:cNvPr id="47" name="椭圆 80"/>
            <p:cNvSpPr>
              <a:spLocks noChangeArrowheads="1"/>
            </p:cNvSpPr>
            <p:nvPr/>
          </p:nvSpPr>
          <p:spPr bwMode="auto">
            <a:xfrm>
              <a:off x="0" y="0"/>
              <a:ext cx="3176815" cy="3176815"/>
            </a:xfrm>
            <a:prstGeom prst="ellipse">
              <a:avLst/>
            </a:prstGeom>
            <a:solidFill>
              <a:schemeClr val="accent1"/>
            </a:solidFill>
            <a:ln w="9525">
              <a:noFill/>
              <a:round/>
            </a:ln>
          </p:spPr>
          <p:txBody>
            <a:bodyPr anchor="ctr"/>
            <a:lstStyle/>
            <a:p>
              <a:pPr algn="ctr"/>
              <a:endParaRPr lang="zh-CN" altLang="en-US" sz="3200">
                <a:solidFill>
                  <a:schemeClr val="tx1">
                    <a:lumMod val="50000"/>
                  </a:schemeClr>
                </a:solidFill>
                <a:ea typeface="方正兰亭黑_GBK" pitchFamily="2" charset="-122"/>
                <a:sym typeface="Arial" panose="020B0604020202020204" pitchFamily="34" charset="0"/>
              </a:endParaRPr>
            </a:p>
          </p:txBody>
        </p:sp>
        <p:sp>
          <p:nvSpPr>
            <p:cNvPr id="48" name="椭圆 81"/>
            <p:cNvSpPr>
              <a:spLocks noChangeArrowheads="1"/>
            </p:cNvSpPr>
            <p:nvPr/>
          </p:nvSpPr>
          <p:spPr bwMode="auto">
            <a:xfrm>
              <a:off x="178115" y="178115"/>
              <a:ext cx="2820586" cy="2820584"/>
            </a:xfrm>
            <a:prstGeom prst="ellipse">
              <a:avLst/>
            </a:prstGeom>
            <a:blipFill dpi="0" rotWithShape="1">
              <a:blip r:embed="rId3"/>
              <a:stretch>
                <a:fillRect/>
              </a:stretch>
            </a:blipFill>
            <a:ln w="9525">
              <a:noFill/>
              <a:round/>
            </a:ln>
          </p:spPr>
          <p:txBody>
            <a:bodyPr anchor="ctr"/>
            <a:lstStyle/>
            <a:p>
              <a:pPr algn="ctr"/>
              <a:endParaRPr lang="zh-CN" altLang="en-US" sz="3200">
                <a:solidFill>
                  <a:schemeClr val="tx1">
                    <a:lumMod val="50000"/>
                  </a:schemeClr>
                </a:solidFill>
                <a:ea typeface="方正兰亭黑_GBK" pitchFamily="2" charset="-122"/>
                <a:sym typeface="Arial" panose="020B0604020202020204" pitchFamily="34" charset="0"/>
              </a:endParaRPr>
            </a:p>
          </p:txBody>
        </p:sp>
      </p:grpSp>
      <p:sp>
        <p:nvSpPr>
          <p:cNvPr id="2" name="标题 1"/>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6"/>
                                        </p:tgtEl>
                                        <p:attrNameLst>
                                          <p:attrName>style.visibility</p:attrName>
                                        </p:attrNameLst>
                                      </p:cBhvr>
                                      <p:to>
                                        <p:strVal val="visible"/>
                                      </p:to>
                                    </p:set>
                                    <p:anim calcmode="lin" valueType="num">
                                      <p:cBhvr>
                                        <p:cTn id="7" dur="400" fill="hold"/>
                                        <p:tgtEl>
                                          <p:spTgt spid="46"/>
                                        </p:tgtEl>
                                        <p:attrNameLst>
                                          <p:attrName>ppt_w</p:attrName>
                                        </p:attrNameLst>
                                      </p:cBhvr>
                                      <p:tavLst>
                                        <p:tav tm="0">
                                          <p:val>
                                            <p:fltVal val="0"/>
                                          </p:val>
                                        </p:tav>
                                        <p:tav tm="100000">
                                          <p:val>
                                            <p:strVal val="#ppt_w"/>
                                          </p:val>
                                        </p:tav>
                                      </p:tavLst>
                                    </p:anim>
                                    <p:anim calcmode="lin" valueType="num">
                                      <p:cBhvr>
                                        <p:cTn id="8" dur="400" fill="hold"/>
                                        <p:tgtEl>
                                          <p:spTgt spid="46"/>
                                        </p:tgtEl>
                                        <p:attrNameLst>
                                          <p:attrName>ppt_h</p:attrName>
                                        </p:attrNameLst>
                                      </p:cBhvr>
                                      <p:tavLst>
                                        <p:tav tm="0">
                                          <p:val>
                                            <p:fltVal val="0"/>
                                          </p:val>
                                        </p:tav>
                                        <p:tav tm="100000">
                                          <p:val>
                                            <p:strVal val="#ppt_h"/>
                                          </p:val>
                                        </p:tav>
                                      </p:tavLst>
                                    </p:anim>
                                    <p:animEffect filter="">
                                      <p:cBhvr>
                                        <p:cTn id="9" dur="400"/>
                                        <p:tgtEl>
                                          <p:spTgt spid="46"/>
                                        </p:tgtEl>
                                      </p:cBhvr>
                                    </p:animEffect>
                                  </p:childTnLst>
                                </p:cTn>
                              </p:par>
                              <p:par>
                                <p:cTn id="10" presetID="22" presetClass="entr" presetSubtype="1" fill="hold" grpId="0" nodeType="withEffect">
                                  <p:stCondLst>
                                    <p:cond delay="750"/>
                                  </p:stCondLst>
                                  <p:childTnLst>
                                    <p:set>
                                      <p:cBhvr>
                                        <p:cTn id="11" dur="1" fill="hold">
                                          <p:stCondLst>
                                            <p:cond delay="0"/>
                                          </p:stCondLst>
                                        </p:cTn>
                                        <p:tgtEl>
                                          <p:spTgt spid="13"/>
                                        </p:tgtEl>
                                        <p:attrNameLst>
                                          <p:attrName>style.visibility</p:attrName>
                                        </p:attrNameLst>
                                      </p:cBhvr>
                                      <p:to>
                                        <p:strVal val="visible"/>
                                      </p:to>
                                    </p:set>
                                    <p:animEffect filter="">
                                      <p:cBhvr>
                                        <p:cTn id="12" dur="350"/>
                                        <p:tgtEl>
                                          <p:spTgt spid="13"/>
                                        </p:tgtEl>
                                      </p:cBhvr>
                                    </p:animEffect>
                                  </p:childTnLst>
                                </p:cTn>
                              </p:par>
                              <p:par>
                                <p:cTn id="13" presetID="10" presetClass="entr" presetSubtype="0" fill="hold" grpId="0" nodeType="withEffect">
                                  <p:stCondLst>
                                    <p:cond delay="15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400" fill="hold"/>
                                        <p:tgtEl>
                                          <p:spTgt spid="14"/>
                                        </p:tgtEl>
                                        <p:attrNameLst>
                                          <p:attrName>ppt_w</p:attrName>
                                        </p:attrNameLst>
                                      </p:cBhvr>
                                      <p:tavLst>
                                        <p:tav tm="0">
                                          <p:val>
                                            <p:fltVal val="0"/>
                                          </p:val>
                                        </p:tav>
                                        <p:tav tm="100000">
                                          <p:val>
                                            <p:strVal val="#ppt_w"/>
                                          </p:val>
                                        </p:tav>
                                      </p:tavLst>
                                    </p:anim>
                                    <p:anim calcmode="lin" valueType="num">
                                      <p:cBhvr>
                                        <p:cTn id="16" dur="400" fill="hold"/>
                                        <p:tgtEl>
                                          <p:spTgt spid="14"/>
                                        </p:tgtEl>
                                        <p:attrNameLst>
                                          <p:attrName>ppt_h</p:attrName>
                                        </p:attrNameLst>
                                      </p:cBhvr>
                                      <p:tavLst>
                                        <p:tav tm="0">
                                          <p:val>
                                            <p:fltVal val="0"/>
                                          </p:val>
                                        </p:tav>
                                        <p:tav tm="100000">
                                          <p:val>
                                            <p:strVal val="#ppt_h"/>
                                          </p:val>
                                        </p:tav>
                                      </p:tavLst>
                                    </p:anim>
                                    <p:animEffect filter="">
                                      <p:cBhvr>
                                        <p:cTn id="17" dur="400"/>
                                        <p:tgtEl>
                                          <p:spTgt spid="14"/>
                                        </p:tgtEl>
                                      </p:cBhvr>
                                    </p:animEffect>
                                  </p:childTnLst>
                                </p:cTn>
                              </p:par>
                              <p:par>
                                <p:cTn id="18" presetID="10" presetClass="entr" presetSubtype="0" fill="hold" grpId="0" nodeType="withEffect">
                                  <p:stCondLst>
                                    <p:cond delay="2000"/>
                                  </p:stCondLst>
                                  <p:childTnLst>
                                    <p:set>
                                      <p:cBhvr>
                                        <p:cTn id="19" dur="1" fill="hold">
                                          <p:stCondLst>
                                            <p:cond delay="0"/>
                                          </p:stCondLst>
                                        </p:cTn>
                                        <p:tgtEl>
                                          <p:spTgt spid="15"/>
                                        </p:tgtEl>
                                        <p:attrNameLst>
                                          <p:attrName>style.visibility</p:attrName>
                                        </p:attrNameLst>
                                      </p:cBhvr>
                                      <p:to>
                                        <p:strVal val="visible"/>
                                      </p:to>
                                    </p:set>
                                    <p:anim calcmode="lin" valueType="num">
                                      <p:cBhvr>
                                        <p:cTn id="20" dur="400" fill="hold"/>
                                        <p:tgtEl>
                                          <p:spTgt spid="15"/>
                                        </p:tgtEl>
                                        <p:attrNameLst>
                                          <p:attrName>ppt_w</p:attrName>
                                        </p:attrNameLst>
                                      </p:cBhvr>
                                      <p:tavLst>
                                        <p:tav tm="0">
                                          <p:val>
                                            <p:fltVal val="0"/>
                                          </p:val>
                                        </p:tav>
                                        <p:tav tm="100000">
                                          <p:val>
                                            <p:strVal val="#ppt_w"/>
                                          </p:val>
                                        </p:tav>
                                      </p:tavLst>
                                    </p:anim>
                                    <p:anim calcmode="lin" valueType="num">
                                      <p:cBhvr>
                                        <p:cTn id="21" dur="400" fill="hold"/>
                                        <p:tgtEl>
                                          <p:spTgt spid="15"/>
                                        </p:tgtEl>
                                        <p:attrNameLst>
                                          <p:attrName>ppt_h</p:attrName>
                                        </p:attrNameLst>
                                      </p:cBhvr>
                                      <p:tavLst>
                                        <p:tav tm="0">
                                          <p:val>
                                            <p:fltVal val="0"/>
                                          </p:val>
                                        </p:tav>
                                        <p:tav tm="100000">
                                          <p:val>
                                            <p:strVal val="#ppt_h"/>
                                          </p:val>
                                        </p:tav>
                                      </p:tavLst>
                                    </p:anim>
                                    <p:animEffect filter="">
                                      <p:cBhvr>
                                        <p:cTn id="22" dur="400"/>
                                        <p:tgtEl>
                                          <p:spTgt spid="15"/>
                                        </p:tgtEl>
                                      </p:cBhvr>
                                    </p:animEffect>
                                  </p:childTnLst>
                                </p:cTn>
                              </p:par>
                              <p:par>
                                <p:cTn id="23" presetID="10" presetClass="entr" presetSubtype="0" fill="hold" grpId="0" nodeType="withEffect">
                                  <p:stCondLst>
                                    <p:cond delay="25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400" fill="hold"/>
                                        <p:tgtEl>
                                          <p:spTgt spid="16"/>
                                        </p:tgtEl>
                                        <p:attrNameLst>
                                          <p:attrName>ppt_w</p:attrName>
                                        </p:attrNameLst>
                                      </p:cBhvr>
                                      <p:tavLst>
                                        <p:tav tm="0">
                                          <p:val>
                                            <p:fltVal val="0"/>
                                          </p:val>
                                        </p:tav>
                                        <p:tav tm="100000">
                                          <p:val>
                                            <p:strVal val="#ppt_w"/>
                                          </p:val>
                                        </p:tav>
                                      </p:tavLst>
                                    </p:anim>
                                    <p:anim calcmode="lin" valueType="num">
                                      <p:cBhvr>
                                        <p:cTn id="26" dur="400" fill="hold"/>
                                        <p:tgtEl>
                                          <p:spTgt spid="16"/>
                                        </p:tgtEl>
                                        <p:attrNameLst>
                                          <p:attrName>ppt_h</p:attrName>
                                        </p:attrNameLst>
                                      </p:cBhvr>
                                      <p:tavLst>
                                        <p:tav tm="0">
                                          <p:val>
                                            <p:fltVal val="0"/>
                                          </p:val>
                                        </p:tav>
                                        <p:tav tm="100000">
                                          <p:val>
                                            <p:strVal val="#ppt_h"/>
                                          </p:val>
                                        </p:tav>
                                      </p:tavLst>
                                    </p:anim>
                                    <p:animEffect filter="">
                                      <p:cBhvr>
                                        <p:cTn id="27" dur="400"/>
                                        <p:tgtEl>
                                          <p:spTgt spid="16"/>
                                        </p:tgtEl>
                                      </p:cBhvr>
                                    </p:animEffect>
                                  </p:childTnLst>
                                </p:cTn>
                              </p:par>
                              <p:par>
                                <p:cTn id="28" presetID="10" presetClass="entr" presetSubtype="0" fill="hold" grpId="0" nodeType="withEffect">
                                  <p:stCondLst>
                                    <p:cond delay="3000"/>
                                  </p:stCondLst>
                                  <p:childTnLst>
                                    <p:set>
                                      <p:cBhvr>
                                        <p:cTn id="29" dur="1" fill="hold">
                                          <p:stCondLst>
                                            <p:cond delay="0"/>
                                          </p:stCondLst>
                                        </p:cTn>
                                        <p:tgtEl>
                                          <p:spTgt spid="17"/>
                                        </p:tgtEl>
                                        <p:attrNameLst>
                                          <p:attrName>style.visibility</p:attrName>
                                        </p:attrNameLst>
                                      </p:cBhvr>
                                      <p:to>
                                        <p:strVal val="visible"/>
                                      </p:to>
                                    </p:set>
                                    <p:anim calcmode="lin" valueType="num">
                                      <p:cBhvr>
                                        <p:cTn id="30" dur="400" fill="hold"/>
                                        <p:tgtEl>
                                          <p:spTgt spid="17"/>
                                        </p:tgtEl>
                                        <p:attrNameLst>
                                          <p:attrName>ppt_w</p:attrName>
                                        </p:attrNameLst>
                                      </p:cBhvr>
                                      <p:tavLst>
                                        <p:tav tm="0">
                                          <p:val>
                                            <p:fltVal val="0"/>
                                          </p:val>
                                        </p:tav>
                                        <p:tav tm="100000">
                                          <p:val>
                                            <p:strVal val="#ppt_w"/>
                                          </p:val>
                                        </p:tav>
                                      </p:tavLst>
                                    </p:anim>
                                    <p:anim calcmode="lin" valueType="num">
                                      <p:cBhvr>
                                        <p:cTn id="31" dur="400" fill="hold"/>
                                        <p:tgtEl>
                                          <p:spTgt spid="17"/>
                                        </p:tgtEl>
                                        <p:attrNameLst>
                                          <p:attrName>ppt_h</p:attrName>
                                        </p:attrNameLst>
                                      </p:cBhvr>
                                      <p:tavLst>
                                        <p:tav tm="0">
                                          <p:val>
                                            <p:fltVal val="0"/>
                                          </p:val>
                                        </p:tav>
                                        <p:tav tm="100000">
                                          <p:val>
                                            <p:strVal val="#ppt_h"/>
                                          </p:val>
                                        </p:tav>
                                      </p:tavLst>
                                    </p:anim>
                                    <p:animEffect filter="">
                                      <p:cBhvr>
                                        <p:cTn id="32" dur="400"/>
                                        <p:tgtEl>
                                          <p:spTgt spid="17"/>
                                        </p:tgtEl>
                                      </p:cBhvr>
                                    </p:animEffect>
                                  </p:childTnLst>
                                </p:cTn>
                              </p:par>
                              <p:par>
                                <p:cTn id="33" presetID="29" presetClass="entr" presetSubtype="0" fill="hold" nodeType="withEffect">
                                  <p:stCondLst>
                                    <p:cond delay="375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ppt_x</p:attrName>
                                        </p:attrNameLst>
                                      </p:cBhvr>
                                      <p:tavLst>
                                        <p:tav tm="0">
                                          <p:val>
                                            <p:strVal val="#ppt_x-.2"/>
                                          </p:val>
                                        </p:tav>
                                        <p:tav tm="100000">
                                          <p:val>
                                            <p:strVal val="#ppt_x"/>
                                          </p:val>
                                        </p:tav>
                                      </p:tavLst>
                                    </p:anim>
                                    <p:anim calcmode="lin" valueType="num">
                                      <p:cBhvr>
                                        <p:cTn id="36"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8"/>
                                        </p:tgtEl>
                                      </p:cBhvr>
                                    </p:animEffect>
                                  </p:childTnLst>
                                </p:cTn>
                              </p:par>
                            </p:childTnLst>
                          </p:cTn>
                        </p:par>
                        <p:par>
                          <p:cTn id="38" fill="hold">
                            <p:stCondLst>
                              <p:cond delay="750"/>
                            </p:stCondLst>
                            <p:childTnLst>
                              <p:par>
                                <p:cTn id="39" presetID="29" presetClass="entr" presetSubtype="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ppt_x</p:attrName>
                                        </p:attrNameLst>
                                      </p:cBhvr>
                                      <p:tavLst>
                                        <p:tav tm="0">
                                          <p:val>
                                            <p:strVal val="#ppt_x-.2"/>
                                          </p:val>
                                        </p:tav>
                                        <p:tav tm="100000">
                                          <p:val>
                                            <p:strVal val="#ppt_x"/>
                                          </p:val>
                                        </p:tav>
                                      </p:tavLst>
                                    </p:anim>
                                    <p:anim calcmode="lin" valueType="num">
                                      <p:cBhvr>
                                        <p:cTn id="42" dur="10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43" dur="1000"/>
                                        <p:tgtEl>
                                          <p:spTgt spid="38"/>
                                        </p:tgtEl>
                                      </p:cBhvr>
                                    </p:animEffect>
                                  </p:childTnLst>
                                </p:cTn>
                              </p:par>
                              <p:par>
                                <p:cTn id="44" presetID="29" presetClass="entr" presetSubtype="0"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1000" fill="hold"/>
                                        <p:tgtEl>
                                          <p:spTgt spid="39"/>
                                        </p:tgtEl>
                                        <p:attrNameLst>
                                          <p:attrName>ppt_x</p:attrName>
                                        </p:attrNameLst>
                                      </p:cBhvr>
                                      <p:tavLst>
                                        <p:tav tm="0">
                                          <p:val>
                                            <p:strVal val="#ppt_x-.2"/>
                                          </p:val>
                                        </p:tav>
                                        <p:tav tm="100000">
                                          <p:val>
                                            <p:strVal val="#ppt_x"/>
                                          </p:val>
                                        </p:tav>
                                      </p:tavLst>
                                    </p:anim>
                                    <p:anim calcmode="lin" valueType="num">
                                      <p:cBhvr>
                                        <p:cTn id="47"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48" dur="1000"/>
                                        <p:tgtEl>
                                          <p:spTgt spid="39"/>
                                        </p:tgtEl>
                                      </p:cBhvr>
                                    </p:animEffect>
                                  </p:childTnLst>
                                </p:cTn>
                              </p:par>
                            </p:childTnLst>
                          </p:cTn>
                        </p:par>
                        <p:par>
                          <p:cTn id="49" fill="hold">
                            <p:stCondLst>
                              <p:cond delay="1750"/>
                            </p:stCondLst>
                            <p:childTnLst>
                              <p:par>
                                <p:cTn id="50" presetID="29" presetClass="entr" presetSubtype="0" fill="hold" nodeType="afterEffect">
                                  <p:stCondLst>
                                    <p:cond delay="250"/>
                                  </p:stCondLst>
                                  <p:childTnLst>
                                    <p:set>
                                      <p:cBhvr>
                                        <p:cTn id="51" dur="1" fill="hold">
                                          <p:stCondLst>
                                            <p:cond delay="0"/>
                                          </p:stCondLst>
                                        </p:cTn>
                                        <p:tgtEl>
                                          <p:spTgt spid="30"/>
                                        </p:tgtEl>
                                        <p:attrNameLst>
                                          <p:attrName>style.visibility</p:attrName>
                                        </p:attrNameLst>
                                      </p:cBhvr>
                                      <p:to>
                                        <p:strVal val="visible"/>
                                      </p:to>
                                    </p:set>
                                    <p:anim calcmode="lin" valueType="num">
                                      <p:cBhvr>
                                        <p:cTn id="52" dur="1000" fill="hold"/>
                                        <p:tgtEl>
                                          <p:spTgt spid="30"/>
                                        </p:tgtEl>
                                        <p:attrNameLst>
                                          <p:attrName>ppt_x</p:attrName>
                                        </p:attrNameLst>
                                      </p:cBhvr>
                                      <p:tavLst>
                                        <p:tav tm="0">
                                          <p:val>
                                            <p:strVal val="#ppt_x-.2"/>
                                          </p:val>
                                        </p:tav>
                                        <p:tav tm="100000">
                                          <p:val>
                                            <p:strVal val="#ppt_x"/>
                                          </p:val>
                                        </p:tav>
                                      </p:tavLst>
                                    </p:anim>
                                    <p:anim calcmode="lin" valueType="num">
                                      <p:cBhvr>
                                        <p:cTn id="53"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54" dur="1000"/>
                                        <p:tgtEl>
                                          <p:spTgt spid="30"/>
                                        </p:tgtEl>
                                      </p:cBhvr>
                                    </p:animEffect>
                                  </p:childTnLst>
                                </p:cTn>
                              </p:par>
                            </p:childTnLst>
                          </p:cTn>
                        </p:par>
                        <p:par>
                          <p:cTn id="55" fill="hold">
                            <p:stCondLst>
                              <p:cond delay="3000"/>
                            </p:stCondLst>
                            <p:childTnLst>
                              <p:par>
                                <p:cTn id="56" presetID="29" presetClass="entr" presetSubtype="0"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1000" fill="hold"/>
                                        <p:tgtEl>
                                          <p:spTgt spid="42"/>
                                        </p:tgtEl>
                                        <p:attrNameLst>
                                          <p:attrName>ppt_x</p:attrName>
                                        </p:attrNameLst>
                                      </p:cBhvr>
                                      <p:tavLst>
                                        <p:tav tm="0">
                                          <p:val>
                                            <p:strVal val="#ppt_x-.2"/>
                                          </p:val>
                                        </p:tav>
                                        <p:tav tm="100000">
                                          <p:val>
                                            <p:strVal val="#ppt_x"/>
                                          </p:val>
                                        </p:tav>
                                      </p:tavLst>
                                    </p:anim>
                                    <p:anim calcmode="lin" valueType="num">
                                      <p:cBhvr>
                                        <p:cTn id="59" dur="1000" fill="hold"/>
                                        <p:tgtEl>
                                          <p:spTgt spid="42"/>
                                        </p:tgtEl>
                                        <p:attrNameLst>
                                          <p:attrName>ppt_y</p:attrName>
                                        </p:attrNameLst>
                                      </p:cBhvr>
                                      <p:tavLst>
                                        <p:tav tm="0">
                                          <p:val>
                                            <p:strVal val="#ppt_y"/>
                                          </p:val>
                                        </p:tav>
                                        <p:tav tm="100000">
                                          <p:val>
                                            <p:strVal val="#ppt_y"/>
                                          </p:val>
                                        </p:tav>
                                      </p:tavLst>
                                    </p:anim>
                                    <p:animEffect transition="in" filter="wipe(right)" prLst="gradientSize: 0.1">
                                      <p:cBhvr>
                                        <p:cTn id="60" dur="1000"/>
                                        <p:tgtEl>
                                          <p:spTgt spid="42"/>
                                        </p:tgtEl>
                                      </p:cBhvr>
                                    </p:animEffect>
                                  </p:childTnLst>
                                </p:cTn>
                              </p:par>
                              <p:par>
                                <p:cTn id="61" presetID="29" presetClass="entr" presetSubtype="0"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p:cTn id="63" dur="1000" fill="hold"/>
                                        <p:tgtEl>
                                          <p:spTgt spid="43"/>
                                        </p:tgtEl>
                                        <p:attrNameLst>
                                          <p:attrName>ppt_x</p:attrName>
                                        </p:attrNameLst>
                                      </p:cBhvr>
                                      <p:tavLst>
                                        <p:tav tm="0">
                                          <p:val>
                                            <p:strVal val="#ppt_x-.2"/>
                                          </p:val>
                                        </p:tav>
                                        <p:tav tm="100000">
                                          <p:val>
                                            <p:strVal val="#ppt_x"/>
                                          </p:val>
                                        </p:tav>
                                      </p:tavLst>
                                    </p:anim>
                                    <p:anim calcmode="lin" valueType="num">
                                      <p:cBhvr>
                                        <p:cTn id="64" dur="10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65" dur="1000"/>
                                        <p:tgtEl>
                                          <p:spTgt spid="43"/>
                                        </p:tgtEl>
                                      </p:cBhvr>
                                    </p:animEffect>
                                  </p:childTnLst>
                                </p:cTn>
                              </p:par>
                            </p:childTnLst>
                          </p:cTn>
                        </p:par>
                        <p:par>
                          <p:cTn id="66" fill="hold">
                            <p:stCondLst>
                              <p:cond delay="4000"/>
                            </p:stCondLst>
                            <p:childTnLst>
                              <p:par>
                                <p:cTn id="67" presetID="29" presetClass="entr" presetSubtype="0" fill="hold" nodeType="afterEffect">
                                  <p:stCondLst>
                                    <p:cond delay="250"/>
                                  </p:stCondLst>
                                  <p:childTnLst>
                                    <p:set>
                                      <p:cBhvr>
                                        <p:cTn id="68" dur="1" fill="hold">
                                          <p:stCondLst>
                                            <p:cond delay="0"/>
                                          </p:stCondLst>
                                        </p:cTn>
                                        <p:tgtEl>
                                          <p:spTgt spid="34"/>
                                        </p:tgtEl>
                                        <p:attrNameLst>
                                          <p:attrName>style.visibility</p:attrName>
                                        </p:attrNameLst>
                                      </p:cBhvr>
                                      <p:to>
                                        <p:strVal val="visible"/>
                                      </p:to>
                                    </p:set>
                                    <p:anim calcmode="lin" valueType="num">
                                      <p:cBhvr>
                                        <p:cTn id="69" dur="1000" fill="hold"/>
                                        <p:tgtEl>
                                          <p:spTgt spid="34"/>
                                        </p:tgtEl>
                                        <p:attrNameLst>
                                          <p:attrName>ppt_x</p:attrName>
                                        </p:attrNameLst>
                                      </p:cBhvr>
                                      <p:tavLst>
                                        <p:tav tm="0">
                                          <p:val>
                                            <p:strVal val="#ppt_x-.2"/>
                                          </p:val>
                                        </p:tav>
                                        <p:tav tm="100000">
                                          <p:val>
                                            <p:strVal val="#ppt_x"/>
                                          </p:val>
                                        </p:tav>
                                      </p:tavLst>
                                    </p:anim>
                                    <p:anim calcmode="lin" valueType="num">
                                      <p:cBhvr>
                                        <p:cTn id="70"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71" dur="1000"/>
                                        <p:tgtEl>
                                          <p:spTgt spid="34"/>
                                        </p:tgtEl>
                                      </p:cBhvr>
                                    </p:animEffect>
                                  </p:childTnLst>
                                </p:cTn>
                              </p:par>
                            </p:childTnLst>
                          </p:cTn>
                        </p:par>
                        <p:par>
                          <p:cTn id="72" fill="hold">
                            <p:stCondLst>
                              <p:cond delay="5250"/>
                            </p:stCondLst>
                            <p:childTnLst>
                              <p:par>
                                <p:cTn id="73" presetID="29" presetClass="entr" presetSubtype="0" fill="hold" grpId="0" nodeType="afterEffect">
                                  <p:stCondLst>
                                    <p:cond delay="0"/>
                                  </p:stCondLst>
                                  <p:childTnLst>
                                    <p:set>
                                      <p:cBhvr>
                                        <p:cTn id="74" dur="1" fill="hold">
                                          <p:stCondLst>
                                            <p:cond delay="0"/>
                                          </p:stCondLst>
                                        </p:cTn>
                                        <p:tgtEl>
                                          <p:spTgt spid="44"/>
                                        </p:tgtEl>
                                        <p:attrNameLst>
                                          <p:attrName>style.visibility</p:attrName>
                                        </p:attrNameLst>
                                      </p:cBhvr>
                                      <p:to>
                                        <p:strVal val="visible"/>
                                      </p:to>
                                    </p:set>
                                    <p:anim calcmode="lin" valueType="num">
                                      <p:cBhvr>
                                        <p:cTn id="75" dur="1000" fill="hold"/>
                                        <p:tgtEl>
                                          <p:spTgt spid="44"/>
                                        </p:tgtEl>
                                        <p:attrNameLst>
                                          <p:attrName>ppt_x</p:attrName>
                                        </p:attrNameLst>
                                      </p:cBhvr>
                                      <p:tavLst>
                                        <p:tav tm="0">
                                          <p:val>
                                            <p:strVal val="#ppt_x-.2"/>
                                          </p:val>
                                        </p:tav>
                                        <p:tav tm="100000">
                                          <p:val>
                                            <p:strVal val="#ppt_x"/>
                                          </p:val>
                                        </p:tav>
                                      </p:tavLst>
                                    </p:anim>
                                    <p:anim calcmode="lin" valueType="num">
                                      <p:cBhvr>
                                        <p:cTn id="76" dur="1000" fill="hold"/>
                                        <p:tgtEl>
                                          <p:spTgt spid="44"/>
                                        </p:tgtEl>
                                        <p:attrNameLst>
                                          <p:attrName>ppt_y</p:attrName>
                                        </p:attrNameLst>
                                      </p:cBhvr>
                                      <p:tavLst>
                                        <p:tav tm="0">
                                          <p:val>
                                            <p:strVal val="#ppt_y"/>
                                          </p:val>
                                        </p:tav>
                                        <p:tav tm="100000">
                                          <p:val>
                                            <p:strVal val="#ppt_y"/>
                                          </p:val>
                                        </p:tav>
                                      </p:tavLst>
                                    </p:anim>
                                    <p:animEffect transition="in" filter="wipe(right)" prLst="gradientSize: 0.1">
                                      <p:cBhvr>
                                        <p:cTn id="77" dur="1000"/>
                                        <p:tgtEl>
                                          <p:spTgt spid="44"/>
                                        </p:tgtEl>
                                      </p:cBhvr>
                                    </p:animEffect>
                                  </p:childTnLst>
                                </p:cTn>
                              </p:par>
                              <p:par>
                                <p:cTn id="78" presetID="29" presetClass="entr" presetSubtype="0" fill="hold" grpId="0" nodeType="withEffect">
                                  <p:stCondLst>
                                    <p:cond delay="0"/>
                                  </p:stCondLst>
                                  <p:childTnLst>
                                    <p:set>
                                      <p:cBhvr>
                                        <p:cTn id="79" dur="1" fill="hold">
                                          <p:stCondLst>
                                            <p:cond delay="0"/>
                                          </p:stCondLst>
                                        </p:cTn>
                                        <p:tgtEl>
                                          <p:spTgt spid="45"/>
                                        </p:tgtEl>
                                        <p:attrNameLst>
                                          <p:attrName>style.visibility</p:attrName>
                                        </p:attrNameLst>
                                      </p:cBhvr>
                                      <p:to>
                                        <p:strVal val="visible"/>
                                      </p:to>
                                    </p:set>
                                    <p:anim calcmode="lin" valueType="num">
                                      <p:cBhvr>
                                        <p:cTn id="80" dur="1000" fill="hold"/>
                                        <p:tgtEl>
                                          <p:spTgt spid="45"/>
                                        </p:tgtEl>
                                        <p:attrNameLst>
                                          <p:attrName>ppt_x</p:attrName>
                                        </p:attrNameLst>
                                      </p:cBhvr>
                                      <p:tavLst>
                                        <p:tav tm="0">
                                          <p:val>
                                            <p:strVal val="#ppt_x-.2"/>
                                          </p:val>
                                        </p:tav>
                                        <p:tav tm="100000">
                                          <p:val>
                                            <p:strVal val="#ppt_x"/>
                                          </p:val>
                                        </p:tav>
                                      </p:tavLst>
                                    </p:anim>
                                    <p:anim calcmode="lin" valueType="num">
                                      <p:cBhvr>
                                        <p:cTn id="81" dur="10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82" dur="1000"/>
                                        <p:tgtEl>
                                          <p:spTgt spid="45"/>
                                        </p:tgtEl>
                                      </p:cBhvr>
                                    </p:animEffect>
                                  </p:childTnLst>
                                </p:cTn>
                              </p:par>
                            </p:childTnLst>
                          </p:cTn>
                        </p:par>
                        <p:par>
                          <p:cTn id="83" fill="hold">
                            <p:stCondLst>
                              <p:cond delay="6250"/>
                            </p:stCondLst>
                            <p:childTnLst>
                              <p:par>
                                <p:cTn id="84" presetID="29" presetClass="entr" presetSubtype="0" fill="hold" nodeType="afterEffect">
                                  <p:stCondLst>
                                    <p:cond delay="250"/>
                                  </p:stCondLst>
                                  <p:childTnLst>
                                    <p:set>
                                      <p:cBhvr>
                                        <p:cTn id="85" dur="1" fill="hold">
                                          <p:stCondLst>
                                            <p:cond delay="0"/>
                                          </p:stCondLst>
                                        </p:cTn>
                                        <p:tgtEl>
                                          <p:spTgt spid="26"/>
                                        </p:tgtEl>
                                        <p:attrNameLst>
                                          <p:attrName>style.visibility</p:attrName>
                                        </p:attrNameLst>
                                      </p:cBhvr>
                                      <p:to>
                                        <p:strVal val="visible"/>
                                      </p:to>
                                    </p:set>
                                    <p:anim calcmode="lin" valueType="num">
                                      <p:cBhvr>
                                        <p:cTn id="86" dur="1000" fill="hold"/>
                                        <p:tgtEl>
                                          <p:spTgt spid="26"/>
                                        </p:tgtEl>
                                        <p:attrNameLst>
                                          <p:attrName>ppt_x</p:attrName>
                                        </p:attrNameLst>
                                      </p:cBhvr>
                                      <p:tavLst>
                                        <p:tav tm="0">
                                          <p:val>
                                            <p:strVal val="#ppt_x-.2"/>
                                          </p:val>
                                        </p:tav>
                                        <p:tav tm="100000">
                                          <p:val>
                                            <p:strVal val="#ppt_x"/>
                                          </p:val>
                                        </p:tav>
                                      </p:tavLst>
                                    </p:anim>
                                    <p:anim calcmode="lin" valueType="num">
                                      <p:cBhvr>
                                        <p:cTn id="87"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88" dur="1000"/>
                                        <p:tgtEl>
                                          <p:spTgt spid="26"/>
                                        </p:tgtEl>
                                      </p:cBhvr>
                                    </p:animEffect>
                                  </p:childTnLst>
                                </p:cTn>
                              </p:par>
                            </p:childTnLst>
                          </p:cTn>
                        </p:par>
                        <p:par>
                          <p:cTn id="89" fill="hold">
                            <p:stCondLst>
                              <p:cond delay="7500"/>
                            </p:stCondLst>
                            <p:childTnLst>
                              <p:par>
                                <p:cTn id="90" presetID="29"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1000" fill="hold"/>
                                        <p:tgtEl>
                                          <p:spTgt spid="40"/>
                                        </p:tgtEl>
                                        <p:attrNameLst>
                                          <p:attrName>ppt_x</p:attrName>
                                        </p:attrNameLst>
                                      </p:cBhvr>
                                      <p:tavLst>
                                        <p:tav tm="0">
                                          <p:val>
                                            <p:strVal val="#ppt_x-.2"/>
                                          </p:val>
                                        </p:tav>
                                        <p:tav tm="100000">
                                          <p:val>
                                            <p:strVal val="#ppt_x"/>
                                          </p:val>
                                        </p:tav>
                                      </p:tavLst>
                                    </p:anim>
                                    <p:anim calcmode="lin" valueType="num">
                                      <p:cBhvr>
                                        <p:cTn id="93" dur="1000" fill="hold"/>
                                        <p:tgtEl>
                                          <p:spTgt spid="40"/>
                                        </p:tgtEl>
                                        <p:attrNameLst>
                                          <p:attrName>ppt_y</p:attrName>
                                        </p:attrNameLst>
                                      </p:cBhvr>
                                      <p:tavLst>
                                        <p:tav tm="0">
                                          <p:val>
                                            <p:strVal val="#ppt_y"/>
                                          </p:val>
                                        </p:tav>
                                        <p:tav tm="100000">
                                          <p:val>
                                            <p:strVal val="#ppt_y"/>
                                          </p:val>
                                        </p:tav>
                                      </p:tavLst>
                                    </p:anim>
                                    <p:animEffect transition="in" filter="wipe(right)" prLst="gradientSize: 0.1">
                                      <p:cBhvr>
                                        <p:cTn id="94" dur="1000"/>
                                        <p:tgtEl>
                                          <p:spTgt spid="40"/>
                                        </p:tgtEl>
                                      </p:cBhvr>
                                    </p:animEffect>
                                  </p:childTnLst>
                                </p:cTn>
                              </p:par>
                              <p:par>
                                <p:cTn id="95" presetID="29" presetClass="entr" presetSubtype="0"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 calcmode="lin" valueType="num">
                                      <p:cBhvr>
                                        <p:cTn id="97" dur="1000" fill="hold"/>
                                        <p:tgtEl>
                                          <p:spTgt spid="41"/>
                                        </p:tgtEl>
                                        <p:attrNameLst>
                                          <p:attrName>ppt_x</p:attrName>
                                        </p:attrNameLst>
                                      </p:cBhvr>
                                      <p:tavLst>
                                        <p:tav tm="0">
                                          <p:val>
                                            <p:strVal val="#ppt_x-.2"/>
                                          </p:val>
                                        </p:tav>
                                        <p:tav tm="100000">
                                          <p:val>
                                            <p:strVal val="#ppt_x"/>
                                          </p:val>
                                        </p:tav>
                                      </p:tavLst>
                                    </p:anim>
                                    <p:anim calcmode="lin" valueType="num">
                                      <p:cBhvr>
                                        <p:cTn id="98" dur="10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99"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autoUpdateAnimBg="0"/>
      <p:bldP spid="14" grpId="0" bldLvl="0" animBg="1" autoUpdateAnimBg="0"/>
      <p:bldP spid="15" grpId="0" bldLvl="0" animBg="1" autoUpdateAnimBg="0"/>
      <p:bldP spid="16" grpId="0" bldLvl="0" animBg="1" autoUpdateAnimBg="0"/>
      <p:bldP spid="17" grpId="0" bldLvl="0" animBg="1" autoUpdateAnimBg="0"/>
      <p:bldP spid="38" grpId="0" bldLvl="0" autoUpdateAnimBg="0"/>
      <p:bldP spid="39" grpId="0" bldLvl="0" autoUpdateAnimBg="0"/>
      <p:bldP spid="40" grpId="0" bldLvl="0" autoUpdateAnimBg="0"/>
      <p:bldP spid="41" grpId="0" bldLvl="0" autoUpdateAnimBg="0"/>
      <p:bldP spid="42" grpId="0" bldLvl="0" autoUpdateAnimBg="0"/>
      <p:bldP spid="43" grpId="0" bldLvl="0" autoUpdateAnimBg="0"/>
      <p:bldP spid="44" grpId="0" bldLvl="0" autoUpdateAnimBg="0"/>
      <p:bldP spid="45" grpId="0" bldLvl="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2133832" y="2472516"/>
            <a:ext cx="1225502" cy="1291472"/>
            <a:chOff x="1599600" y="1854200"/>
            <a:chExt cx="919366" cy="968856"/>
          </a:xfrm>
        </p:grpSpPr>
        <p:sp>
          <p:nvSpPr>
            <p:cNvPr id="11" name="AutoShape 2"/>
            <p:cNvSpPr/>
            <p:nvPr/>
          </p:nvSpPr>
          <p:spPr bwMode="auto">
            <a:xfrm>
              <a:off x="1599600" y="1854200"/>
              <a:ext cx="919366" cy="968856"/>
            </a:xfrm>
            <a:custGeom>
              <a:avLst/>
              <a:gdLst>
                <a:gd name="T0" fmla="*/ 145448192 w 21600"/>
                <a:gd name="T1" fmla="*/ 0 h 21600"/>
                <a:gd name="T2" fmla="*/ 290896268 w 21600"/>
                <a:gd name="T3" fmla="*/ 323057896 h 21600"/>
                <a:gd name="T4" fmla="*/ 0 w 21600"/>
                <a:gd name="T5" fmla="*/ 323057896 h 21600"/>
                <a:gd name="T6" fmla="*/ 145448192 w 21600"/>
                <a:gd name="T7" fmla="*/ 0 h 21600"/>
                <a:gd name="T8" fmla="*/ 145448192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0800" y="0"/>
                  </a:moveTo>
                  <a:lnTo>
                    <a:pt x="21600" y="21600"/>
                  </a:lnTo>
                  <a:lnTo>
                    <a:pt x="0" y="21600"/>
                  </a:lnTo>
                  <a:lnTo>
                    <a:pt x="10800" y="0"/>
                  </a:lnTo>
                  <a:close/>
                  <a:moveTo>
                    <a:pt x="10800" y="0"/>
                  </a:moveTo>
                </a:path>
              </a:pathLst>
            </a:custGeom>
            <a:solidFill>
              <a:schemeClr val="accent5"/>
            </a:solidFill>
            <a:ln>
              <a:no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7730">
                <a:solidFill>
                  <a:schemeClr val="tx1">
                    <a:lumMod val="50000"/>
                    <a:lumOff val="50000"/>
                  </a:schemeClr>
                </a:solidFill>
              </a:endParaRPr>
            </a:p>
          </p:txBody>
        </p:sp>
        <p:sp>
          <p:nvSpPr>
            <p:cNvPr id="16" name="AutoShape 7"/>
            <p:cNvSpPr/>
            <p:nvPr/>
          </p:nvSpPr>
          <p:spPr bwMode="auto">
            <a:xfrm>
              <a:off x="1917506" y="2385208"/>
              <a:ext cx="279478" cy="276567"/>
            </a:xfrm>
            <a:custGeom>
              <a:avLst/>
              <a:gdLst>
                <a:gd name="T0" fmla="*/ 0 w 21600"/>
                <a:gd name="T1" fmla="*/ 13162309 h 21600"/>
                <a:gd name="T2" fmla="*/ 26881667 w 21600"/>
                <a:gd name="T3" fmla="*/ 13162309 h 21600"/>
                <a:gd name="T4" fmla="*/ 18593153 w 21600"/>
                <a:gd name="T5" fmla="*/ 5264931 h 21600"/>
                <a:gd name="T6" fmla="*/ 19265194 w 21600"/>
                <a:gd name="T7" fmla="*/ 3071201 h 21600"/>
                <a:gd name="T8" fmla="*/ 19265194 w 21600"/>
                <a:gd name="T9" fmla="*/ 6142402 h 21600"/>
                <a:gd name="T10" fmla="*/ 10528653 w 21600"/>
                <a:gd name="T11" fmla="*/ 16891605 h 21600"/>
                <a:gd name="T12" fmla="*/ 9184569 w 21600"/>
                <a:gd name="T13" fmla="*/ 19304711 h 21600"/>
                <a:gd name="T14" fmla="*/ 8512528 w 21600"/>
                <a:gd name="T15" fmla="*/ 20840311 h 21600"/>
                <a:gd name="T16" fmla="*/ 8288514 w 21600"/>
                <a:gd name="T17" fmla="*/ 24130854 h 21600"/>
                <a:gd name="T18" fmla="*/ 6944431 w 21600"/>
                <a:gd name="T19" fmla="*/ 21717782 h 21600"/>
                <a:gd name="T20" fmla="*/ 5824361 w 21600"/>
                <a:gd name="T21" fmla="*/ 19524053 h 21600"/>
                <a:gd name="T22" fmla="*/ 3808236 w 21600"/>
                <a:gd name="T23" fmla="*/ 17988452 h 21600"/>
                <a:gd name="T24" fmla="*/ 3584222 w 21600"/>
                <a:gd name="T25" fmla="*/ 14917251 h 21600"/>
                <a:gd name="T26" fmla="*/ 3360208 w 21600"/>
                <a:gd name="T27" fmla="*/ 13162309 h 21600"/>
                <a:gd name="T28" fmla="*/ 2240139 w 21600"/>
                <a:gd name="T29" fmla="*/ 11846050 h 21600"/>
                <a:gd name="T30" fmla="*/ 2240139 w 21600"/>
                <a:gd name="T31" fmla="*/ 9871732 h 21600"/>
                <a:gd name="T32" fmla="*/ 8512528 w 21600"/>
                <a:gd name="T33" fmla="*/ 4387425 h 21600"/>
                <a:gd name="T34" fmla="*/ 6944431 w 21600"/>
                <a:gd name="T35" fmla="*/ 4387425 h 21600"/>
                <a:gd name="T36" fmla="*/ 6272389 w 21600"/>
                <a:gd name="T37" fmla="*/ 5703649 h 21600"/>
                <a:gd name="T38" fmla="*/ 7168444 w 21600"/>
                <a:gd name="T39" fmla="*/ 6142402 h 21600"/>
                <a:gd name="T40" fmla="*/ 6944431 w 21600"/>
                <a:gd name="T41" fmla="*/ 5264931 h 21600"/>
                <a:gd name="T42" fmla="*/ 10528653 w 21600"/>
                <a:gd name="T43" fmla="*/ 6581155 h 21600"/>
                <a:gd name="T44" fmla="*/ 9184569 w 21600"/>
                <a:gd name="T45" fmla="*/ 7458626 h 21600"/>
                <a:gd name="T46" fmla="*/ 8288514 w 21600"/>
                <a:gd name="T47" fmla="*/ 7897379 h 21600"/>
                <a:gd name="T48" fmla="*/ 8512528 w 21600"/>
                <a:gd name="T49" fmla="*/ 9432979 h 21600"/>
                <a:gd name="T50" fmla="*/ 7392458 w 21600"/>
                <a:gd name="T51" fmla="*/ 10749203 h 21600"/>
                <a:gd name="T52" fmla="*/ 6496403 w 21600"/>
                <a:gd name="T53" fmla="*/ 11187956 h 21600"/>
                <a:gd name="T54" fmla="*/ 4704292 w 21600"/>
                <a:gd name="T55" fmla="*/ 10749203 h 21600"/>
                <a:gd name="T56" fmla="*/ 3360208 w 21600"/>
                <a:gd name="T57" fmla="*/ 11846050 h 21600"/>
                <a:gd name="T58" fmla="*/ 3584222 w 21600"/>
                <a:gd name="T59" fmla="*/ 12723556 h 21600"/>
                <a:gd name="T60" fmla="*/ 6048375 w 21600"/>
                <a:gd name="T61" fmla="*/ 13601027 h 21600"/>
                <a:gd name="T62" fmla="*/ 9184569 w 21600"/>
                <a:gd name="T63" fmla="*/ 14478533 h 21600"/>
                <a:gd name="T64" fmla="*/ 10528653 w 21600"/>
                <a:gd name="T65" fmla="*/ 16891605 h 21600"/>
                <a:gd name="T66" fmla="*/ 12320764 w 21600"/>
                <a:gd name="T67" fmla="*/ 4606801 h 21600"/>
                <a:gd name="T68" fmla="*/ 9856611 w 21600"/>
                <a:gd name="T69" fmla="*/ 3290577 h 21600"/>
                <a:gd name="T70" fmla="*/ 14112875 w 21600"/>
                <a:gd name="T71" fmla="*/ 2193730 h 21600"/>
                <a:gd name="T72" fmla="*/ 23969486 w 21600"/>
                <a:gd name="T73" fmla="*/ 13601027 h 21600"/>
                <a:gd name="T74" fmla="*/ 20609278 w 21600"/>
                <a:gd name="T75" fmla="*/ 22375912 h 21600"/>
                <a:gd name="T76" fmla="*/ 20385264 w 21600"/>
                <a:gd name="T77" fmla="*/ 20182182 h 21600"/>
                <a:gd name="T78" fmla="*/ 18817167 w 21600"/>
                <a:gd name="T79" fmla="*/ 17769111 h 21600"/>
                <a:gd name="T80" fmla="*/ 14784917 w 21600"/>
                <a:gd name="T81" fmla="*/ 14697910 h 21600"/>
                <a:gd name="T82" fmla="*/ 21729347 w 21600"/>
                <a:gd name="T83" fmla="*/ 12284803 h 21600"/>
                <a:gd name="T84" fmla="*/ 23521458 w 21600"/>
                <a:gd name="T85" fmla="*/ 10749203 h 21600"/>
                <a:gd name="T86" fmla="*/ 20833292 w 21600"/>
                <a:gd name="T87" fmla="*/ 8555473 h 21600"/>
                <a:gd name="T88" fmla="*/ 20385264 w 21600"/>
                <a:gd name="T89" fmla="*/ 11407332 h 21600"/>
                <a:gd name="T90" fmla="*/ 17697097 w 21600"/>
                <a:gd name="T91" fmla="*/ 10749203 h 21600"/>
                <a:gd name="T92" fmla="*/ 16353014 w 21600"/>
                <a:gd name="T93" fmla="*/ 9652356 h 21600"/>
                <a:gd name="T94" fmla="*/ 17025056 w 21600"/>
                <a:gd name="T95" fmla="*/ 7678002 h 21600"/>
                <a:gd name="T96" fmla="*/ 20161250 w 21600"/>
                <a:gd name="T97" fmla="*/ 7897379 h 21600"/>
                <a:gd name="T98" fmla="*/ 22401389 w 21600"/>
                <a:gd name="T99" fmla="*/ 7897379 h 21600"/>
                <a:gd name="T100" fmla="*/ 23521458 w 21600"/>
                <a:gd name="T101" fmla="*/ 7019873 h 21600"/>
                <a:gd name="T102" fmla="*/ 24641528 w 21600"/>
                <a:gd name="T103" fmla="*/ 12504180 h 21600"/>
                <a:gd name="T104" fmla="*/ 23969486 w 21600"/>
                <a:gd name="T105" fmla="*/ 13601027 h 21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600" h="2160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40" y="0"/>
                    <a:pt x="10800" y="0"/>
                  </a:cubicBezTo>
                  <a:close/>
                  <a:moveTo>
                    <a:pt x="14940" y="4320"/>
                  </a:moveTo>
                  <a:cubicBezTo>
                    <a:pt x="15660" y="3780"/>
                    <a:pt x="15660" y="3780"/>
                    <a:pt x="15660" y="3780"/>
                  </a:cubicBezTo>
                  <a:cubicBezTo>
                    <a:pt x="15660" y="3780"/>
                    <a:pt x="15300" y="3060"/>
                    <a:pt x="15480" y="2520"/>
                  </a:cubicBezTo>
                  <a:cubicBezTo>
                    <a:pt x="15660" y="2520"/>
                    <a:pt x="16380" y="2880"/>
                    <a:pt x="16920" y="3600"/>
                  </a:cubicBezTo>
                  <a:cubicBezTo>
                    <a:pt x="16560" y="5220"/>
                    <a:pt x="15480" y="5040"/>
                    <a:pt x="15480" y="5040"/>
                  </a:cubicBezTo>
                  <a:cubicBezTo>
                    <a:pt x="15480" y="5040"/>
                    <a:pt x="14760" y="5040"/>
                    <a:pt x="14940" y="4320"/>
                  </a:cubicBezTo>
                  <a:close/>
                  <a:moveTo>
                    <a:pt x="8460" y="13860"/>
                  </a:moveTo>
                  <a:cubicBezTo>
                    <a:pt x="8280" y="14040"/>
                    <a:pt x="8100" y="14580"/>
                    <a:pt x="7920" y="15120"/>
                  </a:cubicBezTo>
                  <a:cubicBezTo>
                    <a:pt x="7740" y="15480"/>
                    <a:pt x="7560" y="15660"/>
                    <a:pt x="7380" y="15840"/>
                  </a:cubicBezTo>
                  <a:cubicBezTo>
                    <a:pt x="7020" y="16020"/>
                    <a:pt x="7020" y="16380"/>
                    <a:pt x="7020" y="16380"/>
                  </a:cubicBezTo>
                  <a:cubicBezTo>
                    <a:pt x="6840" y="17100"/>
                    <a:pt x="6840" y="17100"/>
                    <a:pt x="6840" y="17100"/>
                  </a:cubicBezTo>
                  <a:cubicBezTo>
                    <a:pt x="6840" y="17100"/>
                    <a:pt x="7020" y="17820"/>
                    <a:pt x="7200" y="18000"/>
                  </a:cubicBezTo>
                  <a:cubicBezTo>
                    <a:pt x="7200" y="18360"/>
                    <a:pt x="6660" y="19800"/>
                    <a:pt x="6660" y="19800"/>
                  </a:cubicBezTo>
                  <a:cubicBezTo>
                    <a:pt x="6120" y="19620"/>
                    <a:pt x="5940" y="19080"/>
                    <a:pt x="5760" y="18720"/>
                  </a:cubicBezTo>
                  <a:cubicBezTo>
                    <a:pt x="5760" y="18360"/>
                    <a:pt x="5400" y="18180"/>
                    <a:pt x="5580" y="17820"/>
                  </a:cubicBezTo>
                  <a:cubicBezTo>
                    <a:pt x="5580" y="17280"/>
                    <a:pt x="5220" y="17100"/>
                    <a:pt x="5040" y="16920"/>
                  </a:cubicBezTo>
                  <a:cubicBezTo>
                    <a:pt x="4860" y="16560"/>
                    <a:pt x="4680" y="16200"/>
                    <a:pt x="4680" y="16020"/>
                  </a:cubicBezTo>
                  <a:cubicBezTo>
                    <a:pt x="4680" y="15840"/>
                    <a:pt x="4140" y="15480"/>
                    <a:pt x="4140" y="15480"/>
                  </a:cubicBezTo>
                  <a:cubicBezTo>
                    <a:pt x="4140" y="15480"/>
                    <a:pt x="3240" y="14940"/>
                    <a:pt x="3060" y="14760"/>
                  </a:cubicBezTo>
                  <a:cubicBezTo>
                    <a:pt x="2880" y="14580"/>
                    <a:pt x="2700" y="13860"/>
                    <a:pt x="2700" y="13500"/>
                  </a:cubicBezTo>
                  <a:cubicBezTo>
                    <a:pt x="2700" y="13140"/>
                    <a:pt x="2880" y="12240"/>
                    <a:pt x="2880" y="12240"/>
                  </a:cubicBezTo>
                  <a:cubicBezTo>
                    <a:pt x="2880" y="12240"/>
                    <a:pt x="3240" y="11880"/>
                    <a:pt x="3060" y="11700"/>
                  </a:cubicBezTo>
                  <a:cubicBezTo>
                    <a:pt x="2700" y="11520"/>
                    <a:pt x="2700" y="10800"/>
                    <a:pt x="2700" y="10800"/>
                  </a:cubicBezTo>
                  <a:cubicBezTo>
                    <a:pt x="2340" y="10440"/>
                    <a:pt x="2340" y="10440"/>
                    <a:pt x="2340" y="10440"/>
                  </a:cubicBezTo>
                  <a:cubicBezTo>
                    <a:pt x="2340" y="10440"/>
                    <a:pt x="1980" y="9900"/>
                    <a:pt x="1800" y="9720"/>
                  </a:cubicBezTo>
                  <a:cubicBezTo>
                    <a:pt x="1800" y="9360"/>
                    <a:pt x="1800" y="9180"/>
                    <a:pt x="1980" y="9000"/>
                  </a:cubicBezTo>
                  <a:cubicBezTo>
                    <a:pt x="1980" y="8820"/>
                    <a:pt x="1800" y="8280"/>
                    <a:pt x="1800" y="8100"/>
                  </a:cubicBezTo>
                  <a:cubicBezTo>
                    <a:pt x="3600" y="3600"/>
                    <a:pt x="6660" y="2700"/>
                    <a:pt x="6660" y="2700"/>
                  </a:cubicBezTo>
                  <a:cubicBezTo>
                    <a:pt x="6840" y="3600"/>
                    <a:pt x="6840" y="3600"/>
                    <a:pt x="6840" y="3600"/>
                  </a:cubicBezTo>
                  <a:cubicBezTo>
                    <a:pt x="6840" y="3600"/>
                    <a:pt x="6300" y="3780"/>
                    <a:pt x="6120" y="3780"/>
                  </a:cubicBezTo>
                  <a:cubicBezTo>
                    <a:pt x="5760" y="3600"/>
                    <a:pt x="5580" y="3600"/>
                    <a:pt x="5580" y="3600"/>
                  </a:cubicBezTo>
                  <a:cubicBezTo>
                    <a:pt x="5220" y="4140"/>
                    <a:pt x="5220" y="4140"/>
                    <a:pt x="5220" y="4140"/>
                  </a:cubicBezTo>
                  <a:cubicBezTo>
                    <a:pt x="5220" y="4140"/>
                    <a:pt x="5040" y="4500"/>
                    <a:pt x="5040" y="4680"/>
                  </a:cubicBezTo>
                  <a:cubicBezTo>
                    <a:pt x="5040" y="4860"/>
                    <a:pt x="5220" y="5220"/>
                    <a:pt x="5220" y="5220"/>
                  </a:cubicBezTo>
                  <a:cubicBezTo>
                    <a:pt x="5220" y="5220"/>
                    <a:pt x="5760" y="5220"/>
                    <a:pt x="5760" y="5040"/>
                  </a:cubicBezTo>
                  <a:cubicBezTo>
                    <a:pt x="5760" y="4860"/>
                    <a:pt x="5760" y="4680"/>
                    <a:pt x="5760" y="4680"/>
                  </a:cubicBezTo>
                  <a:cubicBezTo>
                    <a:pt x="5580" y="4320"/>
                    <a:pt x="5580" y="4320"/>
                    <a:pt x="5580" y="4320"/>
                  </a:cubicBezTo>
                  <a:cubicBezTo>
                    <a:pt x="5580" y="4320"/>
                    <a:pt x="6120" y="4140"/>
                    <a:pt x="7200" y="4320"/>
                  </a:cubicBezTo>
                  <a:cubicBezTo>
                    <a:pt x="8460" y="4320"/>
                    <a:pt x="7920" y="5220"/>
                    <a:pt x="8460" y="5400"/>
                  </a:cubicBezTo>
                  <a:cubicBezTo>
                    <a:pt x="9000" y="5580"/>
                    <a:pt x="8100" y="6300"/>
                    <a:pt x="7920" y="6660"/>
                  </a:cubicBezTo>
                  <a:cubicBezTo>
                    <a:pt x="7740" y="7020"/>
                    <a:pt x="7380" y="6120"/>
                    <a:pt x="7380" y="6120"/>
                  </a:cubicBezTo>
                  <a:cubicBezTo>
                    <a:pt x="7380" y="6120"/>
                    <a:pt x="7740" y="5760"/>
                    <a:pt x="7200" y="5760"/>
                  </a:cubicBezTo>
                  <a:cubicBezTo>
                    <a:pt x="6660" y="5580"/>
                    <a:pt x="6300" y="6480"/>
                    <a:pt x="6660" y="6480"/>
                  </a:cubicBezTo>
                  <a:cubicBezTo>
                    <a:pt x="6840" y="6480"/>
                    <a:pt x="7200" y="6840"/>
                    <a:pt x="7020" y="7020"/>
                  </a:cubicBezTo>
                  <a:cubicBezTo>
                    <a:pt x="7020" y="7200"/>
                    <a:pt x="7020" y="7200"/>
                    <a:pt x="6840" y="7740"/>
                  </a:cubicBezTo>
                  <a:cubicBezTo>
                    <a:pt x="6480" y="8280"/>
                    <a:pt x="6120" y="8640"/>
                    <a:pt x="6120" y="8640"/>
                  </a:cubicBezTo>
                  <a:cubicBezTo>
                    <a:pt x="6120" y="8640"/>
                    <a:pt x="5760" y="8460"/>
                    <a:pt x="5940" y="8820"/>
                  </a:cubicBezTo>
                  <a:cubicBezTo>
                    <a:pt x="6120" y="9180"/>
                    <a:pt x="5940" y="9720"/>
                    <a:pt x="5940" y="9900"/>
                  </a:cubicBezTo>
                  <a:cubicBezTo>
                    <a:pt x="5940" y="10260"/>
                    <a:pt x="5220" y="9720"/>
                    <a:pt x="5220" y="9180"/>
                  </a:cubicBezTo>
                  <a:cubicBezTo>
                    <a:pt x="5040" y="8640"/>
                    <a:pt x="4500" y="9180"/>
                    <a:pt x="4320" y="9180"/>
                  </a:cubicBezTo>
                  <a:cubicBezTo>
                    <a:pt x="4140" y="9180"/>
                    <a:pt x="3780" y="9000"/>
                    <a:pt x="3780" y="8820"/>
                  </a:cubicBezTo>
                  <a:cubicBezTo>
                    <a:pt x="3600" y="8640"/>
                    <a:pt x="2700" y="9360"/>
                    <a:pt x="2520" y="9360"/>
                  </a:cubicBezTo>
                  <a:cubicBezTo>
                    <a:pt x="2340" y="9540"/>
                    <a:pt x="2340" y="9900"/>
                    <a:pt x="2700" y="9720"/>
                  </a:cubicBezTo>
                  <a:cubicBezTo>
                    <a:pt x="3060" y="9540"/>
                    <a:pt x="3420" y="9720"/>
                    <a:pt x="3420" y="10080"/>
                  </a:cubicBezTo>
                  <a:cubicBezTo>
                    <a:pt x="3240" y="10440"/>
                    <a:pt x="2880" y="10260"/>
                    <a:pt x="2880" y="10440"/>
                  </a:cubicBezTo>
                  <a:cubicBezTo>
                    <a:pt x="3060" y="10800"/>
                    <a:pt x="3420" y="10980"/>
                    <a:pt x="3420" y="11340"/>
                  </a:cubicBezTo>
                  <a:cubicBezTo>
                    <a:pt x="3600" y="11700"/>
                    <a:pt x="4500" y="11340"/>
                    <a:pt x="4860" y="11160"/>
                  </a:cubicBezTo>
                  <a:cubicBezTo>
                    <a:pt x="5040" y="11160"/>
                    <a:pt x="5940" y="10980"/>
                    <a:pt x="5940" y="11340"/>
                  </a:cubicBezTo>
                  <a:cubicBezTo>
                    <a:pt x="6120" y="11700"/>
                    <a:pt x="7020" y="11880"/>
                    <a:pt x="7380" y="11880"/>
                  </a:cubicBezTo>
                  <a:cubicBezTo>
                    <a:pt x="7740" y="12060"/>
                    <a:pt x="8280" y="12060"/>
                    <a:pt x="8820" y="12420"/>
                  </a:cubicBezTo>
                  <a:cubicBezTo>
                    <a:pt x="9180" y="12960"/>
                    <a:pt x="8460" y="13680"/>
                    <a:pt x="8460" y="13860"/>
                  </a:cubicBezTo>
                  <a:close/>
                  <a:moveTo>
                    <a:pt x="10620" y="2520"/>
                  </a:moveTo>
                  <a:cubicBezTo>
                    <a:pt x="10440" y="3060"/>
                    <a:pt x="9720" y="3600"/>
                    <a:pt x="9900" y="3780"/>
                  </a:cubicBezTo>
                  <a:cubicBezTo>
                    <a:pt x="9900" y="3960"/>
                    <a:pt x="9900" y="4860"/>
                    <a:pt x="9180" y="4140"/>
                  </a:cubicBezTo>
                  <a:cubicBezTo>
                    <a:pt x="8460" y="3420"/>
                    <a:pt x="7740" y="3240"/>
                    <a:pt x="7920" y="2700"/>
                  </a:cubicBezTo>
                  <a:cubicBezTo>
                    <a:pt x="7920" y="2520"/>
                    <a:pt x="8640" y="2520"/>
                    <a:pt x="8640" y="2340"/>
                  </a:cubicBezTo>
                  <a:cubicBezTo>
                    <a:pt x="9540" y="1260"/>
                    <a:pt x="11160" y="1440"/>
                    <a:pt x="11340" y="1800"/>
                  </a:cubicBezTo>
                  <a:cubicBezTo>
                    <a:pt x="10980" y="2160"/>
                    <a:pt x="10620" y="1980"/>
                    <a:pt x="10620" y="2520"/>
                  </a:cubicBezTo>
                  <a:close/>
                  <a:moveTo>
                    <a:pt x="19260" y="11160"/>
                  </a:moveTo>
                  <a:cubicBezTo>
                    <a:pt x="19260" y="11160"/>
                    <a:pt x="19620" y="11700"/>
                    <a:pt x="20160" y="11700"/>
                  </a:cubicBezTo>
                  <a:cubicBezTo>
                    <a:pt x="19800" y="15660"/>
                    <a:pt x="16560" y="18360"/>
                    <a:pt x="16560" y="18360"/>
                  </a:cubicBezTo>
                  <a:cubicBezTo>
                    <a:pt x="16020" y="17820"/>
                    <a:pt x="16200" y="17280"/>
                    <a:pt x="16200" y="17280"/>
                  </a:cubicBezTo>
                  <a:cubicBezTo>
                    <a:pt x="16380" y="16560"/>
                    <a:pt x="16380" y="16560"/>
                    <a:pt x="16380" y="16560"/>
                  </a:cubicBezTo>
                  <a:cubicBezTo>
                    <a:pt x="16380" y="15300"/>
                    <a:pt x="16380" y="15300"/>
                    <a:pt x="16380" y="15300"/>
                  </a:cubicBezTo>
                  <a:cubicBezTo>
                    <a:pt x="16380" y="15300"/>
                    <a:pt x="16380" y="13860"/>
                    <a:pt x="15120" y="14580"/>
                  </a:cubicBezTo>
                  <a:cubicBezTo>
                    <a:pt x="13860" y="14940"/>
                    <a:pt x="14400" y="14940"/>
                    <a:pt x="12960" y="14940"/>
                  </a:cubicBezTo>
                  <a:cubicBezTo>
                    <a:pt x="11520" y="15120"/>
                    <a:pt x="11880" y="12060"/>
                    <a:pt x="11880" y="12060"/>
                  </a:cubicBezTo>
                  <a:cubicBezTo>
                    <a:pt x="11880" y="7740"/>
                    <a:pt x="15120" y="10980"/>
                    <a:pt x="15120" y="10980"/>
                  </a:cubicBezTo>
                  <a:cubicBezTo>
                    <a:pt x="17100" y="12420"/>
                    <a:pt x="17460" y="10080"/>
                    <a:pt x="17460" y="10080"/>
                  </a:cubicBezTo>
                  <a:cubicBezTo>
                    <a:pt x="18720" y="9540"/>
                    <a:pt x="18720" y="9540"/>
                    <a:pt x="18720" y="9540"/>
                  </a:cubicBezTo>
                  <a:cubicBezTo>
                    <a:pt x="18900" y="8820"/>
                    <a:pt x="18900" y="8820"/>
                    <a:pt x="18900" y="8820"/>
                  </a:cubicBezTo>
                  <a:cubicBezTo>
                    <a:pt x="18720" y="7920"/>
                    <a:pt x="18720" y="7920"/>
                    <a:pt x="18720" y="7920"/>
                  </a:cubicBezTo>
                  <a:cubicBezTo>
                    <a:pt x="16740" y="7020"/>
                    <a:pt x="16740" y="7020"/>
                    <a:pt x="16740" y="7020"/>
                  </a:cubicBezTo>
                  <a:cubicBezTo>
                    <a:pt x="16740" y="7020"/>
                    <a:pt x="16380" y="7740"/>
                    <a:pt x="16920" y="8640"/>
                  </a:cubicBezTo>
                  <a:cubicBezTo>
                    <a:pt x="16920" y="8640"/>
                    <a:pt x="16740" y="9540"/>
                    <a:pt x="16380" y="9360"/>
                  </a:cubicBezTo>
                  <a:cubicBezTo>
                    <a:pt x="15120" y="8640"/>
                    <a:pt x="15120" y="8640"/>
                    <a:pt x="15120" y="8640"/>
                  </a:cubicBezTo>
                  <a:cubicBezTo>
                    <a:pt x="15120" y="8640"/>
                    <a:pt x="14760" y="8460"/>
                    <a:pt x="14220" y="8820"/>
                  </a:cubicBezTo>
                  <a:cubicBezTo>
                    <a:pt x="13500" y="9360"/>
                    <a:pt x="12420" y="8820"/>
                    <a:pt x="12420" y="8820"/>
                  </a:cubicBezTo>
                  <a:cubicBezTo>
                    <a:pt x="12420" y="8820"/>
                    <a:pt x="12420" y="8280"/>
                    <a:pt x="13140" y="7920"/>
                  </a:cubicBezTo>
                  <a:cubicBezTo>
                    <a:pt x="13680" y="7560"/>
                    <a:pt x="13680" y="7560"/>
                    <a:pt x="13680" y="7560"/>
                  </a:cubicBezTo>
                  <a:cubicBezTo>
                    <a:pt x="13680" y="7560"/>
                    <a:pt x="13500" y="6840"/>
                    <a:pt x="13680" y="6300"/>
                  </a:cubicBezTo>
                  <a:cubicBezTo>
                    <a:pt x="13860" y="5760"/>
                    <a:pt x="14040" y="6300"/>
                    <a:pt x="14580" y="5940"/>
                  </a:cubicBezTo>
                  <a:cubicBezTo>
                    <a:pt x="15120" y="5580"/>
                    <a:pt x="15480" y="6660"/>
                    <a:pt x="16200" y="6480"/>
                  </a:cubicBezTo>
                  <a:cubicBezTo>
                    <a:pt x="16920" y="6480"/>
                    <a:pt x="16560" y="6300"/>
                    <a:pt x="17100" y="5940"/>
                  </a:cubicBezTo>
                  <a:cubicBezTo>
                    <a:pt x="17640" y="5760"/>
                    <a:pt x="18000" y="6480"/>
                    <a:pt x="18000" y="6480"/>
                  </a:cubicBezTo>
                  <a:cubicBezTo>
                    <a:pt x="19080" y="6660"/>
                    <a:pt x="19080" y="6660"/>
                    <a:pt x="19080" y="6660"/>
                  </a:cubicBezTo>
                  <a:cubicBezTo>
                    <a:pt x="19080" y="6660"/>
                    <a:pt x="18900" y="5400"/>
                    <a:pt x="18900" y="5760"/>
                  </a:cubicBezTo>
                  <a:cubicBezTo>
                    <a:pt x="19620" y="6840"/>
                    <a:pt x="20520" y="9900"/>
                    <a:pt x="20160" y="10440"/>
                  </a:cubicBezTo>
                  <a:cubicBezTo>
                    <a:pt x="19980" y="10260"/>
                    <a:pt x="19800" y="10260"/>
                    <a:pt x="19800" y="10260"/>
                  </a:cubicBezTo>
                  <a:cubicBezTo>
                    <a:pt x="18540" y="10260"/>
                    <a:pt x="18540" y="10260"/>
                    <a:pt x="18540" y="10260"/>
                  </a:cubicBezTo>
                  <a:lnTo>
                    <a:pt x="19260" y="11160"/>
                  </a:lnTo>
                  <a:close/>
                  <a:moveTo>
                    <a:pt x="19260" y="11160"/>
                  </a:moveTo>
                </a:path>
              </a:pathLst>
            </a:custGeom>
            <a:solidFill>
              <a:srgbClr val="FFFFF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7730">
                <a:solidFill>
                  <a:schemeClr val="tx1">
                    <a:lumMod val="50000"/>
                    <a:lumOff val="50000"/>
                  </a:schemeClr>
                </a:solidFill>
              </a:endParaRPr>
            </a:p>
          </p:txBody>
        </p:sp>
      </p:grpSp>
      <p:grpSp>
        <p:nvGrpSpPr>
          <p:cNvPr id="44" name="Group 43"/>
          <p:cNvGrpSpPr/>
          <p:nvPr/>
        </p:nvGrpSpPr>
        <p:grpSpPr>
          <a:xfrm>
            <a:off x="1254486" y="5198267"/>
            <a:ext cx="2984200" cy="645736"/>
            <a:chOff x="939916" y="3899046"/>
            <a:chExt cx="2238733" cy="484428"/>
          </a:xfrm>
        </p:grpSpPr>
        <p:sp>
          <p:nvSpPr>
            <p:cNvPr id="14" name="AutoShape 5"/>
            <p:cNvSpPr/>
            <p:nvPr/>
          </p:nvSpPr>
          <p:spPr bwMode="auto">
            <a:xfrm>
              <a:off x="939916" y="3899046"/>
              <a:ext cx="2238733" cy="484428"/>
            </a:xfrm>
            <a:custGeom>
              <a:avLst/>
              <a:gdLst>
                <a:gd name="T0" fmla="*/ 1552418536 w 21600"/>
                <a:gd name="T1" fmla="*/ 0 h 21600"/>
                <a:gd name="T2" fmla="*/ 1724909579 w 21600"/>
                <a:gd name="T3" fmla="*/ 80764474 h 21600"/>
                <a:gd name="T4" fmla="*/ 0 w 21600"/>
                <a:gd name="T5" fmla="*/ 80764474 h 21600"/>
                <a:gd name="T6" fmla="*/ 172491043 w 21600"/>
                <a:gd name="T7" fmla="*/ 0 h 21600"/>
                <a:gd name="T8" fmla="*/ 1552418536 w 21600"/>
                <a:gd name="T9" fmla="*/ 0 h 21600"/>
                <a:gd name="T10" fmla="*/ 1552418536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9440" y="0"/>
                  </a:moveTo>
                  <a:lnTo>
                    <a:pt x="21600" y="21600"/>
                  </a:lnTo>
                  <a:lnTo>
                    <a:pt x="0" y="21600"/>
                  </a:lnTo>
                  <a:lnTo>
                    <a:pt x="2160" y="0"/>
                  </a:lnTo>
                  <a:lnTo>
                    <a:pt x="19440" y="0"/>
                  </a:lnTo>
                  <a:close/>
                  <a:moveTo>
                    <a:pt x="19440" y="0"/>
                  </a:moveTo>
                </a:path>
              </a:pathLst>
            </a:custGeom>
            <a:solidFill>
              <a:schemeClr val="accent2"/>
            </a:solidFill>
            <a:ln>
              <a:no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7730">
                <a:solidFill>
                  <a:schemeClr val="tx1">
                    <a:lumMod val="50000"/>
                    <a:lumOff val="50000"/>
                  </a:schemeClr>
                </a:solidFill>
              </a:endParaRPr>
            </a:p>
          </p:txBody>
        </p:sp>
        <p:grpSp>
          <p:nvGrpSpPr>
            <p:cNvPr id="17" name="Group 16"/>
            <p:cNvGrpSpPr/>
            <p:nvPr/>
          </p:nvGrpSpPr>
          <p:grpSpPr>
            <a:xfrm>
              <a:off x="1919253" y="4007926"/>
              <a:ext cx="279478" cy="270162"/>
              <a:chOff x="0" y="0"/>
              <a:chExt cx="480" cy="463"/>
            </a:xfrm>
          </p:grpSpPr>
          <p:sp>
            <p:nvSpPr>
              <p:cNvPr id="18" name="AutoShape 9"/>
              <p:cNvSpPr/>
              <p:nvPr/>
            </p:nvSpPr>
            <p:spPr bwMode="auto">
              <a:xfrm>
                <a:off x="0" y="0"/>
                <a:ext cx="480" cy="463"/>
              </a:xfrm>
              <a:custGeom>
                <a:avLst/>
                <a:gdLst>
                  <a:gd name="T0" fmla="*/ 10 w 21600"/>
                  <a:gd name="T1" fmla="*/ 0 h 21600"/>
                  <a:gd name="T2" fmla="*/ 1 w 21600"/>
                  <a:gd name="T3" fmla="*/ 0 h 21600"/>
                  <a:gd name="T4" fmla="*/ 0 w 21600"/>
                  <a:gd name="T5" fmla="*/ 1 h 21600"/>
                  <a:gd name="T6" fmla="*/ 0 w 21600"/>
                  <a:gd name="T7" fmla="*/ 7 h 21600"/>
                  <a:gd name="T8" fmla="*/ 1 w 21600"/>
                  <a:gd name="T9" fmla="*/ 8 h 21600"/>
                  <a:gd name="T10" fmla="*/ 4 w 21600"/>
                  <a:gd name="T11" fmla="*/ 8 h 21600"/>
                  <a:gd name="T12" fmla="*/ 3 w 21600"/>
                  <a:gd name="T13" fmla="*/ 9 h 21600"/>
                  <a:gd name="T14" fmla="*/ 3 w 21600"/>
                  <a:gd name="T15" fmla="*/ 10 h 21600"/>
                  <a:gd name="T16" fmla="*/ 4 w 21600"/>
                  <a:gd name="T17" fmla="*/ 10 h 21600"/>
                  <a:gd name="T18" fmla="*/ 6 w 21600"/>
                  <a:gd name="T19" fmla="*/ 10 h 21600"/>
                  <a:gd name="T20" fmla="*/ 7 w 21600"/>
                  <a:gd name="T21" fmla="*/ 10 h 21600"/>
                  <a:gd name="T22" fmla="*/ 7 w 21600"/>
                  <a:gd name="T23" fmla="*/ 9 h 21600"/>
                  <a:gd name="T24" fmla="*/ 6 w 21600"/>
                  <a:gd name="T25" fmla="*/ 8 h 21600"/>
                  <a:gd name="T26" fmla="*/ 10 w 21600"/>
                  <a:gd name="T27" fmla="*/ 8 h 21600"/>
                  <a:gd name="T28" fmla="*/ 11 w 21600"/>
                  <a:gd name="T29" fmla="*/ 7 h 21600"/>
                  <a:gd name="T30" fmla="*/ 11 w 21600"/>
                  <a:gd name="T31" fmla="*/ 1 h 21600"/>
                  <a:gd name="T32" fmla="*/ 10 w 21600"/>
                  <a:gd name="T33" fmla="*/ 0 h 21600"/>
                  <a:gd name="T34" fmla="*/ 5 w 21600"/>
                  <a:gd name="T35" fmla="*/ 7 h 21600"/>
                  <a:gd name="T36" fmla="*/ 5 w 21600"/>
                  <a:gd name="T37" fmla="*/ 6 h 21600"/>
                  <a:gd name="T38" fmla="*/ 6 w 21600"/>
                  <a:gd name="T39" fmla="*/ 7 h 21600"/>
                  <a:gd name="T40" fmla="*/ 5 w 21600"/>
                  <a:gd name="T41" fmla="*/ 8 h 21600"/>
                  <a:gd name="T42" fmla="*/ 5 w 21600"/>
                  <a:gd name="T43" fmla="*/ 7 h 21600"/>
                  <a:gd name="T44" fmla="*/ 10 w 21600"/>
                  <a:gd name="T45" fmla="*/ 6 h 21600"/>
                  <a:gd name="T46" fmla="*/ 1 w 21600"/>
                  <a:gd name="T47" fmla="*/ 6 h 21600"/>
                  <a:gd name="T48" fmla="*/ 1 w 21600"/>
                  <a:gd name="T49" fmla="*/ 1 h 21600"/>
                  <a:gd name="T50" fmla="*/ 10 w 21600"/>
                  <a:gd name="T51" fmla="*/ 1 h 21600"/>
                  <a:gd name="T52" fmla="*/ 10 w 21600"/>
                  <a:gd name="T53" fmla="*/ 6 h 21600"/>
                  <a:gd name="T54" fmla="*/ 10 w 21600"/>
                  <a:gd name="T55" fmla="*/ 6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0138" y="0"/>
                    </a:moveTo>
                    <a:cubicBezTo>
                      <a:pt x="1462" y="0"/>
                      <a:pt x="1462" y="0"/>
                      <a:pt x="1462" y="0"/>
                    </a:cubicBezTo>
                    <a:cubicBezTo>
                      <a:pt x="650" y="0"/>
                      <a:pt x="0" y="680"/>
                      <a:pt x="0" y="1531"/>
                    </a:cubicBezTo>
                    <a:cubicBezTo>
                      <a:pt x="0" y="15477"/>
                      <a:pt x="0" y="15477"/>
                      <a:pt x="0" y="15477"/>
                    </a:cubicBezTo>
                    <a:cubicBezTo>
                      <a:pt x="0" y="16328"/>
                      <a:pt x="650" y="17008"/>
                      <a:pt x="1462" y="17008"/>
                    </a:cubicBezTo>
                    <a:cubicBezTo>
                      <a:pt x="8608" y="17008"/>
                      <a:pt x="8608" y="17008"/>
                      <a:pt x="8608" y="17008"/>
                    </a:cubicBezTo>
                    <a:cubicBezTo>
                      <a:pt x="8608" y="17008"/>
                      <a:pt x="8932" y="20069"/>
                      <a:pt x="6334" y="20069"/>
                    </a:cubicBezTo>
                    <a:cubicBezTo>
                      <a:pt x="6334" y="21600"/>
                      <a:pt x="6334" y="21600"/>
                      <a:pt x="6334" y="21600"/>
                    </a:cubicBezTo>
                    <a:cubicBezTo>
                      <a:pt x="8608" y="21600"/>
                      <a:pt x="8608" y="21600"/>
                      <a:pt x="8608" y="21600"/>
                    </a:cubicBezTo>
                    <a:cubicBezTo>
                      <a:pt x="12992" y="21600"/>
                      <a:pt x="12992" y="21600"/>
                      <a:pt x="12992" y="21600"/>
                    </a:cubicBezTo>
                    <a:cubicBezTo>
                      <a:pt x="15104" y="21600"/>
                      <a:pt x="15104" y="21600"/>
                      <a:pt x="15104" y="21600"/>
                    </a:cubicBezTo>
                    <a:cubicBezTo>
                      <a:pt x="15104" y="20069"/>
                      <a:pt x="15104" y="20069"/>
                      <a:pt x="15104" y="20069"/>
                    </a:cubicBezTo>
                    <a:cubicBezTo>
                      <a:pt x="12505" y="20069"/>
                      <a:pt x="12992" y="17008"/>
                      <a:pt x="12992" y="17008"/>
                    </a:cubicBezTo>
                    <a:cubicBezTo>
                      <a:pt x="20138" y="17008"/>
                      <a:pt x="20138" y="17008"/>
                      <a:pt x="20138" y="17008"/>
                    </a:cubicBezTo>
                    <a:cubicBezTo>
                      <a:pt x="20950" y="17008"/>
                      <a:pt x="21600" y="16328"/>
                      <a:pt x="21600" y="15477"/>
                    </a:cubicBezTo>
                    <a:cubicBezTo>
                      <a:pt x="21600" y="1531"/>
                      <a:pt x="21600" y="1531"/>
                      <a:pt x="21600" y="1531"/>
                    </a:cubicBezTo>
                    <a:cubicBezTo>
                      <a:pt x="21600" y="680"/>
                      <a:pt x="20950" y="0"/>
                      <a:pt x="20138" y="0"/>
                    </a:cubicBezTo>
                    <a:close/>
                    <a:moveTo>
                      <a:pt x="9582" y="15137"/>
                    </a:moveTo>
                    <a:cubicBezTo>
                      <a:pt x="9582" y="14457"/>
                      <a:pt x="10232" y="13946"/>
                      <a:pt x="10881" y="13946"/>
                    </a:cubicBezTo>
                    <a:cubicBezTo>
                      <a:pt x="11531" y="13946"/>
                      <a:pt x="12180" y="14457"/>
                      <a:pt x="12180" y="15137"/>
                    </a:cubicBezTo>
                    <a:cubicBezTo>
                      <a:pt x="12180" y="15817"/>
                      <a:pt x="11531" y="16498"/>
                      <a:pt x="10881" y="16498"/>
                    </a:cubicBezTo>
                    <a:cubicBezTo>
                      <a:pt x="10232" y="16498"/>
                      <a:pt x="9582" y="15817"/>
                      <a:pt x="9582" y="15137"/>
                    </a:cubicBezTo>
                    <a:close/>
                    <a:moveTo>
                      <a:pt x="19976" y="13436"/>
                    </a:moveTo>
                    <a:cubicBezTo>
                      <a:pt x="1462" y="13436"/>
                      <a:pt x="1462" y="13436"/>
                      <a:pt x="1462" y="13436"/>
                    </a:cubicBezTo>
                    <a:cubicBezTo>
                      <a:pt x="1462" y="1701"/>
                      <a:pt x="1462" y="1701"/>
                      <a:pt x="1462" y="1701"/>
                    </a:cubicBezTo>
                    <a:cubicBezTo>
                      <a:pt x="19976" y="1701"/>
                      <a:pt x="19976" y="1701"/>
                      <a:pt x="19976" y="1701"/>
                    </a:cubicBezTo>
                    <a:lnTo>
                      <a:pt x="19976" y="13436"/>
                    </a:lnTo>
                    <a:close/>
                    <a:moveTo>
                      <a:pt x="19976" y="13436"/>
                    </a:moveTo>
                  </a:path>
                </a:pathLst>
              </a:custGeom>
              <a:solidFill>
                <a:srgbClr val="FFFFF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7730">
                  <a:solidFill>
                    <a:schemeClr val="tx1">
                      <a:lumMod val="50000"/>
                      <a:lumOff val="50000"/>
                    </a:schemeClr>
                  </a:solidFill>
                </a:endParaRPr>
              </a:p>
            </p:txBody>
          </p:sp>
          <p:sp>
            <p:nvSpPr>
              <p:cNvPr id="19" name="AutoShape 10"/>
              <p:cNvSpPr/>
              <p:nvPr/>
            </p:nvSpPr>
            <p:spPr bwMode="auto">
              <a:xfrm>
                <a:off x="225" y="304"/>
                <a:ext cx="36" cy="39"/>
              </a:xfrm>
              <a:custGeom>
                <a:avLst/>
                <a:gdLst>
                  <a:gd name="T0" fmla="*/ 0 w 19679"/>
                  <a:gd name="T1" fmla="*/ 0 h 19679"/>
                  <a:gd name="T2" fmla="*/ 0 w 19679"/>
                  <a:gd name="T3" fmla="*/ 0 h 19679"/>
                  <a:gd name="T4" fmla="*/ 0 w 19679"/>
                  <a:gd name="T5" fmla="*/ 0 h 19679"/>
                  <a:gd name="T6" fmla="*/ 0 w 19679"/>
                  <a:gd name="T7" fmla="*/ 0 h 19679"/>
                  <a:gd name="T8" fmla="*/ 0 w 19679"/>
                  <a:gd name="T9" fmla="*/ 0 h 19679"/>
                  <a:gd name="T10" fmla="*/ 0 w 19679"/>
                  <a:gd name="T11" fmla="*/ 0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7730">
                  <a:solidFill>
                    <a:schemeClr val="tx1">
                      <a:lumMod val="50000"/>
                      <a:lumOff val="50000"/>
                    </a:schemeClr>
                  </a:solidFill>
                </a:endParaRPr>
              </a:p>
            </p:txBody>
          </p:sp>
        </p:grpSp>
      </p:grpSp>
      <p:grpSp>
        <p:nvGrpSpPr>
          <p:cNvPr id="46" name="Group 45"/>
          <p:cNvGrpSpPr/>
          <p:nvPr/>
        </p:nvGrpSpPr>
        <p:grpSpPr>
          <a:xfrm>
            <a:off x="1842008" y="3801242"/>
            <a:ext cx="1808372" cy="645736"/>
            <a:chOff x="1380675" y="2851004"/>
            <a:chExt cx="1356632" cy="484428"/>
          </a:xfrm>
        </p:grpSpPr>
        <p:sp>
          <p:nvSpPr>
            <p:cNvPr id="12" name="AutoShape 3"/>
            <p:cNvSpPr/>
            <p:nvPr/>
          </p:nvSpPr>
          <p:spPr bwMode="auto">
            <a:xfrm>
              <a:off x="1380675" y="2851004"/>
              <a:ext cx="1356632" cy="484428"/>
            </a:xfrm>
            <a:custGeom>
              <a:avLst/>
              <a:gdLst>
                <a:gd name="T0" fmla="*/ 527842477 w 21600"/>
                <a:gd name="T1" fmla="*/ 0 h 21600"/>
                <a:gd name="T2" fmla="*/ 633410938 w 21600"/>
                <a:gd name="T3" fmla="*/ 80764474 h 21600"/>
                <a:gd name="T4" fmla="*/ 0 w 21600"/>
                <a:gd name="T5" fmla="*/ 80764474 h 21600"/>
                <a:gd name="T6" fmla="*/ 105568461 w 21600"/>
                <a:gd name="T7" fmla="*/ 0 h 21600"/>
                <a:gd name="T8" fmla="*/ 527842477 w 21600"/>
                <a:gd name="T9" fmla="*/ 0 h 21600"/>
                <a:gd name="T10" fmla="*/ 527842477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8000" y="0"/>
                  </a:moveTo>
                  <a:lnTo>
                    <a:pt x="21600" y="21600"/>
                  </a:lnTo>
                  <a:lnTo>
                    <a:pt x="0" y="21600"/>
                  </a:lnTo>
                  <a:lnTo>
                    <a:pt x="3600" y="0"/>
                  </a:lnTo>
                  <a:lnTo>
                    <a:pt x="18000" y="0"/>
                  </a:lnTo>
                  <a:close/>
                  <a:moveTo>
                    <a:pt x="18000" y="0"/>
                  </a:moveTo>
                </a:path>
              </a:pathLst>
            </a:custGeom>
            <a:solidFill>
              <a:schemeClr val="accent4"/>
            </a:solidFill>
            <a:ln>
              <a:no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7730">
                <a:solidFill>
                  <a:schemeClr val="tx1">
                    <a:lumMod val="50000"/>
                    <a:lumOff val="50000"/>
                  </a:schemeClr>
                </a:solidFill>
              </a:endParaRPr>
            </a:p>
          </p:txBody>
        </p:sp>
        <p:sp>
          <p:nvSpPr>
            <p:cNvPr id="20" name="AutoShape 11"/>
            <p:cNvSpPr/>
            <p:nvPr/>
          </p:nvSpPr>
          <p:spPr bwMode="auto">
            <a:xfrm>
              <a:off x="1915177" y="3010539"/>
              <a:ext cx="279478" cy="190394"/>
            </a:xfrm>
            <a:custGeom>
              <a:avLst/>
              <a:gdLst>
                <a:gd name="T0" fmla="*/ 23114494 w 21600"/>
                <a:gd name="T1" fmla="*/ 5480127 h 21600"/>
                <a:gd name="T2" fmla="*/ 23456759 w 21600"/>
                <a:gd name="T3" fmla="*/ 4313997 h 21600"/>
                <a:gd name="T4" fmla="*/ 17122140 w 21600"/>
                <a:gd name="T5" fmla="*/ 0 h 21600"/>
                <a:gd name="T6" fmla="*/ 12498740 w 21600"/>
                <a:gd name="T7" fmla="*/ 2098947 h 21600"/>
                <a:gd name="T8" fmla="*/ 7876575 w 21600"/>
                <a:gd name="T9" fmla="*/ 932793 h 21600"/>
                <a:gd name="T10" fmla="*/ 3424908 w 21600"/>
                <a:gd name="T11" fmla="*/ 4664014 h 21600"/>
                <a:gd name="T12" fmla="*/ 3595441 w 21600"/>
                <a:gd name="T13" fmla="*/ 5480127 h 21600"/>
                <a:gd name="T14" fmla="*/ 0 w 21600"/>
                <a:gd name="T15" fmla="*/ 8861307 h 21600"/>
                <a:gd name="T16" fmla="*/ 5307894 w 21600"/>
                <a:gd name="T17" fmla="*/ 12475848 h 21600"/>
                <a:gd name="T18" fmla="*/ 21573772 w 21600"/>
                <a:gd name="T19" fmla="*/ 12475848 h 21600"/>
                <a:gd name="T20" fmla="*/ 26881667 w 21600"/>
                <a:gd name="T21" fmla="*/ 8861307 h 21600"/>
                <a:gd name="T22" fmla="*/ 23114494 w 21600"/>
                <a:gd name="T23" fmla="*/ 5480127 h 21600"/>
                <a:gd name="T24" fmla="*/ 20547048 w 21600"/>
                <a:gd name="T25" fmla="*/ 11776391 h 21600"/>
                <a:gd name="T26" fmla="*/ 13526699 w 21600"/>
                <a:gd name="T27" fmla="*/ 11776391 h 21600"/>
                <a:gd name="T28" fmla="*/ 17806599 w 21600"/>
                <a:gd name="T29" fmla="*/ 8861307 h 21600"/>
                <a:gd name="T30" fmla="*/ 17636102 w 21600"/>
                <a:gd name="T31" fmla="*/ 8511290 h 21600"/>
                <a:gd name="T32" fmla="*/ 15751916 w 21600"/>
                <a:gd name="T33" fmla="*/ 8511290 h 21600"/>
                <a:gd name="T34" fmla="*/ 15751916 w 21600"/>
                <a:gd name="T35" fmla="*/ 7928514 h 21600"/>
                <a:gd name="T36" fmla="*/ 15751916 w 21600"/>
                <a:gd name="T37" fmla="*/ 4313997 h 21600"/>
                <a:gd name="T38" fmla="*/ 15409651 w 21600"/>
                <a:gd name="T39" fmla="*/ 4197317 h 21600"/>
                <a:gd name="T40" fmla="*/ 10958019 w 21600"/>
                <a:gd name="T41" fmla="*/ 4197317 h 21600"/>
                <a:gd name="T42" fmla="*/ 10615754 w 21600"/>
                <a:gd name="T43" fmla="*/ 4430653 h 21600"/>
                <a:gd name="T44" fmla="*/ 10615754 w 21600"/>
                <a:gd name="T45" fmla="*/ 7928514 h 21600"/>
                <a:gd name="T46" fmla="*/ 10615754 w 21600"/>
                <a:gd name="T47" fmla="*/ 8511290 h 21600"/>
                <a:gd name="T48" fmla="*/ 8732802 w 21600"/>
                <a:gd name="T49" fmla="*/ 8511290 h 21600"/>
                <a:gd name="T50" fmla="*/ 8732802 w 21600"/>
                <a:gd name="T51" fmla="*/ 8861307 h 21600"/>
                <a:gd name="T52" fmla="*/ 13012702 w 21600"/>
                <a:gd name="T53" fmla="*/ 11776391 h 21600"/>
                <a:gd name="T54" fmla="*/ 6506351 w 21600"/>
                <a:gd name="T55" fmla="*/ 11776391 h 21600"/>
                <a:gd name="T56" fmla="*/ 1882951 w 21600"/>
                <a:gd name="T57" fmla="*/ 8744651 h 21600"/>
                <a:gd name="T58" fmla="*/ 4965629 w 21600"/>
                <a:gd name="T59" fmla="*/ 5829567 h 21600"/>
                <a:gd name="T60" fmla="*/ 4793897 w 21600"/>
                <a:gd name="T61" fmla="*/ 5130110 h 21600"/>
                <a:gd name="T62" fmla="*/ 8732802 w 21600"/>
                <a:gd name="T63" fmla="*/ 1982267 h 21600"/>
                <a:gd name="T64" fmla="*/ 12840970 w 21600"/>
                <a:gd name="T65" fmla="*/ 3497860 h 21600"/>
                <a:gd name="T66" fmla="*/ 16779875 w 21600"/>
                <a:gd name="T67" fmla="*/ 1282810 h 21600"/>
                <a:gd name="T68" fmla="*/ 21916037 w 21600"/>
                <a:gd name="T69" fmla="*/ 4896774 h 21600"/>
                <a:gd name="T70" fmla="*/ 21745540 w 21600"/>
                <a:gd name="T71" fmla="*/ 5829567 h 21600"/>
                <a:gd name="T72" fmla="*/ 25169213 w 21600"/>
                <a:gd name="T73" fmla="*/ 8744651 h 21600"/>
                <a:gd name="T74" fmla="*/ 20547048 w 21600"/>
                <a:gd name="T75" fmla="*/ 11776391 h 21600"/>
                <a:gd name="T76" fmla="*/ 20547048 w 21600"/>
                <a:gd name="T77" fmla="*/ 11776391 h 2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00" h="21600">
                  <a:moveTo>
                    <a:pt x="18573" y="9488"/>
                  </a:moveTo>
                  <a:cubicBezTo>
                    <a:pt x="18711" y="8882"/>
                    <a:pt x="18848" y="8075"/>
                    <a:pt x="18848" y="7469"/>
                  </a:cubicBezTo>
                  <a:cubicBezTo>
                    <a:pt x="18848" y="3432"/>
                    <a:pt x="16510" y="0"/>
                    <a:pt x="13758" y="0"/>
                  </a:cubicBezTo>
                  <a:cubicBezTo>
                    <a:pt x="10456" y="0"/>
                    <a:pt x="10043" y="3634"/>
                    <a:pt x="10043" y="3634"/>
                  </a:cubicBezTo>
                  <a:cubicBezTo>
                    <a:pt x="10043" y="3634"/>
                    <a:pt x="8668" y="1211"/>
                    <a:pt x="6329" y="1615"/>
                  </a:cubicBezTo>
                  <a:cubicBezTo>
                    <a:pt x="4127" y="2221"/>
                    <a:pt x="2752" y="5047"/>
                    <a:pt x="2752" y="8075"/>
                  </a:cubicBezTo>
                  <a:cubicBezTo>
                    <a:pt x="2752" y="8478"/>
                    <a:pt x="2752" y="9084"/>
                    <a:pt x="2889" y="9488"/>
                  </a:cubicBezTo>
                  <a:cubicBezTo>
                    <a:pt x="1238" y="10295"/>
                    <a:pt x="0" y="12718"/>
                    <a:pt x="0" y="15342"/>
                  </a:cubicBezTo>
                  <a:cubicBezTo>
                    <a:pt x="0" y="18774"/>
                    <a:pt x="1926" y="21600"/>
                    <a:pt x="4265" y="21600"/>
                  </a:cubicBezTo>
                  <a:cubicBezTo>
                    <a:pt x="17335" y="21600"/>
                    <a:pt x="17335" y="21600"/>
                    <a:pt x="17335" y="21600"/>
                  </a:cubicBezTo>
                  <a:cubicBezTo>
                    <a:pt x="19674" y="21600"/>
                    <a:pt x="21600" y="18774"/>
                    <a:pt x="21600" y="15342"/>
                  </a:cubicBezTo>
                  <a:cubicBezTo>
                    <a:pt x="21600" y="12516"/>
                    <a:pt x="20362" y="10295"/>
                    <a:pt x="18573" y="9488"/>
                  </a:cubicBezTo>
                  <a:close/>
                  <a:moveTo>
                    <a:pt x="16510" y="20389"/>
                  </a:moveTo>
                  <a:cubicBezTo>
                    <a:pt x="10869" y="20389"/>
                    <a:pt x="10869" y="20389"/>
                    <a:pt x="10869" y="20389"/>
                  </a:cubicBezTo>
                  <a:cubicBezTo>
                    <a:pt x="11282" y="19581"/>
                    <a:pt x="14308" y="15342"/>
                    <a:pt x="14308" y="15342"/>
                  </a:cubicBezTo>
                  <a:cubicBezTo>
                    <a:pt x="14308" y="15342"/>
                    <a:pt x="14721" y="14736"/>
                    <a:pt x="14171" y="14736"/>
                  </a:cubicBezTo>
                  <a:cubicBezTo>
                    <a:pt x="13620" y="14736"/>
                    <a:pt x="12657" y="14736"/>
                    <a:pt x="12657" y="14736"/>
                  </a:cubicBezTo>
                  <a:cubicBezTo>
                    <a:pt x="12657" y="14736"/>
                    <a:pt x="12657" y="14333"/>
                    <a:pt x="12657" y="13727"/>
                  </a:cubicBezTo>
                  <a:cubicBezTo>
                    <a:pt x="12657" y="12112"/>
                    <a:pt x="12657" y="8882"/>
                    <a:pt x="12657" y="7469"/>
                  </a:cubicBezTo>
                  <a:cubicBezTo>
                    <a:pt x="12657" y="7469"/>
                    <a:pt x="12657" y="7267"/>
                    <a:pt x="12382" y="7267"/>
                  </a:cubicBezTo>
                  <a:cubicBezTo>
                    <a:pt x="12107" y="7267"/>
                    <a:pt x="9218" y="7267"/>
                    <a:pt x="8805" y="7267"/>
                  </a:cubicBezTo>
                  <a:cubicBezTo>
                    <a:pt x="8530" y="7267"/>
                    <a:pt x="8530" y="7671"/>
                    <a:pt x="8530" y="7671"/>
                  </a:cubicBezTo>
                  <a:cubicBezTo>
                    <a:pt x="8530" y="8882"/>
                    <a:pt x="8530" y="12112"/>
                    <a:pt x="8530" y="13727"/>
                  </a:cubicBezTo>
                  <a:cubicBezTo>
                    <a:pt x="8530" y="14333"/>
                    <a:pt x="8530" y="14736"/>
                    <a:pt x="8530" y="14736"/>
                  </a:cubicBezTo>
                  <a:cubicBezTo>
                    <a:pt x="8530" y="14736"/>
                    <a:pt x="7429" y="14736"/>
                    <a:pt x="7017" y="14736"/>
                  </a:cubicBezTo>
                  <a:cubicBezTo>
                    <a:pt x="6604" y="14736"/>
                    <a:pt x="7017" y="15342"/>
                    <a:pt x="7017" y="15342"/>
                  </a:cubicBezTo>
                  <a:cubicBezTo>
                    <a:pt x="10456" y="20389"/>
                    <a:pt x="10456" y="20389"/>
                    <a:pt x="10456" y="20389"/>
                  </a:cubicBezTo>
                  <a:cubicBezTo>
                    <a:pt x="5228" y="20389"/>
                    <a:pt x="5228" y="20389"/>
                    <a:pt x="5228" y="20389"/>
                  </a:cubicBezTo>
                  <a:cubicBezTo>
                    <a:pt x="3164" y="20389"/>
                    <a:pt x="1513" y="17966"/>
                    <a:pt x="1513" y="15140"/>
                  </a:cubicBezTo>
                  <a:cubicBezTo>
                    <a:pt x="1513" y="12718"/>
                    <a:pt x="2614" y="10901"/>
                    <a:pt x="3990" y="10093"/>
                  </a:cubicBezTo>
                  <a:cubicBezTo>
                    <a:pt x="3852" y="9690"/>
                    <a:pt x="3852" y="9286"/>
                    <a:pt x="3852" y="8882"/>
                  </a:cubicBezTo>
                  <a:cubicBezTo>
                    <a:pt x="3852" y="6460"/>
                    <a:pt x="5090" y="4037"/>
                    <a:pt x="7017" y="3432"/>
                  </a:cubicBezTo>
                  <a:cubicBezTo>
                    <a:pt x="9080" y="3230"/>
                    <a:pt x="10318" y="6056"/>
                    <a:pt x="10318" y="6056"/>
                  </a:cubicBezTo>
                  <a:cubicBezTo>
                    <a:pt x="10318" y="6056"/>
                    <a:pt x="10594" y="2221"/>
                    <a:pt x="13483" y="2221"/>
                  </a:cubicBezTo>
                  <a:cubicBezTo>
                    <a:pt x="15822" y="2221"/>
                    <a:pt x="17610" y="5047"/>
                    <a:pt x="17610" y="8478"/>
                  </a:cubicBezTo>
                  <a:cubicBezTo>
                    <a:pt x="17610" y="9084"/>
                    <a:pt x="17610" y="9690"/>
                    <a:pt x="17473" y="10093"/>
                  </a:cubicBezTo>
                  <a:cubicBezTo>
                    <a:pt x="18986" y="10699"/>
                    <a:pt x="20224" y="12718"/>
                    <a:pt x="20224" y="15140"/>
                  </a:cubicBezTo>
                  <a:cubicBezTo>
                    <a:pt x="20224" y="17966"/>
                    <a:pt x="18573" y="20389"/>
                    <a:pt x="16510" y="20389"/>
                  </a:cubicBezTo>
                  <a:close/>
                  <a:moveTo>
                    <a:pt x="16510" y="20389"/>
                  </a:moveTo>
                </a:path>
              </a:pathLst>
            </a:custGeom>
            <a:solidFill>
              <a:srgbClr val="FFFFF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7730">
                <a:solidFill>
                  <a:schemeClr val="tx1">
                    <a:lumMod val="50000"/>
                    <a:lumOff val="50000"/>
                  </a:schemeClr>
                </a:solidFill>
              </a:endParaRPr>
            </a:p>
          </p:txBody>
        </p:sp>
      </p:grpSp>
      <p:grpSp>
        <p:nvGrpSpPr>
          <p:cNvPr id="45" name="Group 44"/>
          <p:cNvGrpSpPr/>
          <p:nvPr/>
        </p:nvGrpSpPr>
        <p:grpSpPr>
          <a:xfrm>
            <a:off x="1554066" y="4496650"/>
            <a:ext cx="2384256" cy="645736"/>
            <a:chOff x="1164662" y="3372696"/>
            <a:chExt cx="1788658" cy="484428"/>
          </a:xfrm>
        </p:grpSpPr>
        <p:sp>
          <p:nvSpPr>
            <p:cNvPr id="13" name="AutoShape 4"/>
            <p:cNvSpPr/>
            <p:nvPr/>
          </p:nvSpPr>
          <p:spPr bwMode="auto">
            <a:xfrm>
              <a:off x="1164662" y="3372696"/>
              <a:ext cx="1788658" cy="484428"/>
            </a:xfrm>
            <a:custGeom>
              <a:avLst/>
              <a:gdLst>
                <a:gd name="T0" fmla="*/ 963438933 w 21600"/>
                <a:gd name="T1" fmla="*/ 0 h 21600"/>
                <a:gd name="T2" fmla="*/ 1101073067 w 21600"/>
                <a:gd name="T3" fmla="*/ 80764474 h 21600"/>
                <a:gd name="T4" fmla="*/ 0 w 21600"/>
                <a:gd name="T5" fmla="*/ 80764474 h 21600"/>
                <a:gd name="T6" fmla="*/ 137634133 w 21600"/>
                <a:gd name="T7" fmla="*/ 0 h 21600"/>
                <a:gd name="T8" fmla="*/ 963438933 w 21600"/>
                <a:gd name="T9" fmla="*/ 0 h 21600"/>
                <a:gd name="T10" fmla="*/ 963438933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8900" y="0"/>
                  </a:moveTo>
                  <a:lnTo>
                    <a:pt x="21600" y="21600"/>
                  </a:lnTo>
                  <a:lnTo>
                    <a:pt x="0" y="21600"/>
                  </a:lnTo>
                  <a:lnTo>
                    <a:pt x="2700" y="0"/>
                  </a:lnTo>
                  <a:lnTo>
                    <a:pt x="18900" y="0"/>
                  </a:lnTo>
                  <a:close/>
                  <a:moveTo>
                    <a:pt x="18900" y="0"/>
                  </a:moveTo>
                </a:path>
              </a:pathLst>
            </a:custGeom>
            <a:solidFill>
              <a:schemeClr val="accent3"/>
            </a:solidFill>
            <a:ln>
              <a:no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7730">
                <a:solidFill>
                  <a:schemeClr val="tx1">
                    <a:lumMod val="50000"/>
                    <a:lumOff val="50000"/>
                  </a:schemeClr>
                </a:solidFill>
              </a:endParaRPr>
            </a:p>
          </p:txBody>
        </p:sp>
        <p:sp>
          <p:nvSpPr>
            <p:cNvPr id="21" name="AutoShape 12"/>
            <p:cNvSpPr/>
            <p:nvPr/>
          </p:nvSpPr>
          <p:spPr bwMode="auto">
            <a:xfrm>
              <a:off x="1919253" y="3506612"/>
              <a:ext cx="279478" cy="246872"/>
            </a:xfrm>
            <a:custGeom>
              <a:avLst/>
              <a:gdLst>
                <a:gd name="T0" fmla="*/ 26881667 w 21600"/>
                <a:gd name="T1" fmla="*/ 8390067 h 21600"/>
                <a:gd name="T2" fmla="*/ 13440833 w 21600"/>
                <a:gd name="T3" fmla="*/ 0 h 21600"/>
                <a:gd name="T4" fmla="*/ 0 w 21600"/>
                <a:gd name="T5" fmla="*/ 8390067 h 21600"/>
                <a:gd name="T6" fmla="*/ 7312801 w 21600"/>
                <a:gd name="T7" fmla="*/ 15906163 h 21600"/>
                <a:gd name="T8" fmla="*/ 4150466 w 21600"/>
                <a:gd name="T9" fmla="*/ 20975167 h 21600"/>
                <a:gd name="T10" fmla="*/ 14231091 w 21600"/>
                <a:gd name="T11" fmla="*/ 16780134 h 21600"/>
                <a:gd name="T12" fmla="*/ 26881667 w 21600"/>
                <a:gd name="T13" fmla="*/ 8390067 h 21600"/>
                <a:gd name="T14" fmla="*/ 26881667 w 21600"/>
                <a:gd name="T15" fmla="*/ 8390067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8640"/>
                  </a:moveTo>
                  <a:cubicBezTo>
                    <a:pt x="21600" y="3960"/>
                    <a:pt x="16676" y="0"/>
                    <a:pt x="10800" y="0"/>
                  </a:cubicBezTo>
                  <a:cubicBezTo>
                    <a:pt x="4765" y="0"/>
                    <a:pt x="0" y="3960"/>
                    <a:pt x="0" y="8640"/>
                  </a:cubicBezTo>
                  <a:cubicBezTo>
                    <a:pt x="0" y="12060"/>
                    <a:pt x="2382" y="14940"/>
                    <a:pt x="5876" y="16380"/>
                  </a:cubicBezTo>
                  <a:cubicBezTo>
                    <a:pt x="6035" y="17280"/>
                    <a:pt x="5718" y="19080"/>
                    <a:pt x="3335" y="21600"/>
                  </a:cubicBezTo>
                  <a:cubicBezTo>
                    <a:pt x="3335" y="21600"/>
                    <a:pt x="8576" y="19980"/>
                    <a:pt x="11435" y="17280"/>
                  </a:cubicBezTo>
                  <a:cubicBezTo>
                    <a:pt x="17153" y="16920"/>
                    <a:pt x="21600" y="13140"/>
                    <a:pt x="21600" y="8640"/>
                  </a:cubicBezTo>
                  <a:close/>
                  <a:moveTo>
                    <a:pt x="21600" y="8640"/>
                  </a:moveTo>
                </a:path>
              </a:pathLst>
            </a:custGeom>
            <a:solidFill>
              <a:srgbClr val="FFFFF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7730">
                <a:solidFill>
                  <a:schemeClr val="tx1">
                    <a:lumMod val="50000"/>
                    <a:lumOff val="50000"/>
                  </a:schemeClr>
                </a:solidFill>
              </a:endParaRPr>
            </a:p>
          </p:txBody>
        </p:sp>
      </p:grpSp>
      <p:grpSp>
        <p:nvGrpSpPr>
          <p:cNvPr id="43" name="Group 42"/>
          <p:cNvGrpSpPr/>
          <p:nvPr/>
        </p:nvGrpSpPr>
        <p:grpSpPr>
          <a:xfrm>
            <a:off x="954901" y="5881257"/>
            <a:ext cx="3582593" cy="645736"/>
            <a:chOff x="715169" y="4411422"/>
            <a:chExt cx="2687645" cy="484428"/>
          </a:xfrm>
        </p:grpSpPr>
        <p:sp>
          <p:nvSpPr>
            <p:cNvPr id="15" name="AutoShape 6"/>
            <p:cNvSpPr/>
            <p:nvPr/>
          </p:nvSpPr>
          <p:spPr bwMode="auto">
            <a:xfrm>
              <a:off x="715169" y="4411422"/>
              <a:ext cx="2687645" cy="484428"/>
            </a:xfrm>
            <a:custGeom>
              <a:avLst/>
              <a:gdLst>
                <a:gd name="T0" fmla="*/ 2147483647 w 21600"/>
                <a:gd name="T1" fmla="*/ 0 h 21600"/>
                <a:gd name="T2" fmla="*/ 2147483647 w 21600"/>
                <a:gd name="T3" fmla="*/ 80764474 h 21600"/>
                <a:gd name="T4" fmla="*/ 0 w 21600"/>
                <a:gd name="T5" fmla="*/ 80764474 h 21600"/>
                <a:gd name="T6" fmla="*/ 207283900 w 21600"/>
                <a:gd name="T7" fmla="*/ 0 h 21600"/>
                <a:gd name="T8" fmla="*/ 2147483647 w 21600"/>
                <a:gd name="T9" fmla="*/ 0 h 21600"/>
                <a:gd name="T10" fmla="*/ 2147483647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9799" y="0"/>
                  </a:moveTo>
                  <a:lnTo>
                    <a:pt x="21600" y="21600"/>
                  </a:lnTo>
                  <a:lnTo>
                    <a:pt x="0" y="21600"/>
                  </a:lnTo>
                  <a:lnTo>
                    <a:pt x="1801" y="0"/>
                  </a:lnTo>
                  <a:lnTo>
                    <a:pt x="19799" y="0"/>
                  </a:lnTo>
                  <a:close/>
                  <a:moveTo>
                    <a:pt x="19799" y="0"/>
                  </a:moveTo>
                </a:path>
              </a:pathLst>
            </a:custGeom>
            <a:solidFill>
              <a:schemeClr val="accent1"/>
            </a:solidFill>
            <a:ln>
              <a:no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7730">
                <a:solidFill>
                  <a:schemeClr val="tx1">
                    <a:lumMod val="50000"/>
                    <a:lumOff val="50000"/>
                  </a:schemeClr>
                </a:solidFill>
              </a:endParaRPr>
            </a:p>
          </p:txBody>
        </p:sp>
        <p:sp>
          <p:nvSpPr>
            <p:cNvPr id="22" name="AutoShape 13"/>
            <p:cNvSpPr/>
            <p:nvPr/>
          </p:nvSpPr>
          <p:spPr bwMode="auto">
            <a:xfrm>
              <a:off x="1904696" y="4488278"/>
              <a:ext cx="330715" cy="275984"/>
            </a:xfrm>
            <a:custGeom>
              <a:avLst/>
              <a:gdLst>
                <a:gd name="T0" fmla="*/ 37641800 w 21600"/>
                <a:gd name="T1" fmla="*/ 11419145 h 21579"/>
                <a:gd name="T2" fmla="*/ 36976087 w 21600"/>
                <a:gd name="T3" fmla="*/ 13007192 h 21579"/>
                <a:gd name="T4" fmla="*/ 35311824 w 21600"/>
                <a:gd name="T5" fmla="*/ 13896047 h 21579"/>
                <a:gd name="T6" fmla="*/ 35311824 w 21600"/>
                <a:gd name="T7" fmla="*/ 20198404 h 21579"/>
                <a:gd name="T8" fmla="*/ 34382990 w 21600"/>
                <a:gd name="T9" fmla="*/ 22043030 h 21579"/>
                <a:gd name="T10" fmla="*/ 32168064 w 21600"/>
                <a:gd name="T11" fmla="*/ 22810325 h 21579"/>
                <a:gd name="T12" fmla="*/ 28818624 w 21600"/>
                <a:gd name="T13" fmla="*/ 20554678 h 21579"/>
                <a:gd name="T14" fmla="*/ 24599628 w 21600"/>
                <a:gd name="T15" fmla="*/ 18549578 h 21579"/>
                <a:gd name="T16" fmla="*/ 19953619 w 21600"/>
                <a:gd name="T17" fmla="*/ 16985836 h 21579"/>
                <a:gd name="T18" fmla="*/ 15316376 w 21600"/>
                <a:gd name="T19" fmla="*/ 16133456 h 21579"/>
                <a:gd name="T20" fmla="*/ 13887391 w 21600"/>
                <a:gd name="T21" fmla="*/ 16815597 h 21579"/>
                <a:gd name="T22" fmla="*/ 13131048 w 21600"/>
                <a:gd name="T23" fmla="*/ 17882013 h 21579"/>
                <a:gd name="T24" fmla="*/ 13089219 w 21600"/>
                <a:gd name="T25" fmla="*/ 19088225 h 21579"/>
                <a:gd name="T26" fmla="*/ 13849027 w 21600"/>
                <a:gd name="T27" fmla="*/ 20198404 h 21579"/>
                <a:gd name="T28" fmla="*/ 13378515 w 21600"/>
                <a:gd name="T29" fmla="*/ 21489771 h 21579"/>
                <a:gd name="T30" fmla="*/ 13796761 w 21600"/>
                <a:gd name="T31" fmla="*/ 22624255 h 21579"/>
                <a:gd name="T32" fmla="*/ 14809254 w 21600"/>
                <a:gd name="T33" fmla="*/ 23673654 h 21579"/>
                <a:gd name="T34" fmla="*/ 16156335 w 21600"/>
                <a:gd name="T35" fmla="*/ 24673188 h 21579"/>
                <a:gd name="T36" fmla="*/ 14736074 w 21600"/>
                <a:gd name="T37" fmla="*/ 25794281 h 21579"/>
                <a:gd name="T38" fmla="*/ 12568195 w 21600"/>
                <a:gd name="T39" fmla="*/ 26229607 h 21579"/>
                <a:gd name="T40" fmla="*/ 10311399 w 21600"/>
                <a:gd name="T41" fmla="*/ 26050860 h 21579"/>
                <a:gd name="T42" fmla="*/ 8579175 w 21600"/>
                <a:gd name="T43" fmla="*/ 25305463 h 21579"/>
                <a:gd name="T44" fmla="*/ 7760130 w 21600"/>
                <a:gd name="T45" fmla="*/ 23171446 h 21579"/>
                <a:gd name="T46" fmla="*/ 7026456 w 21600"/>
                <a:gd name="T47" fmla="*/ 20943800 h 21579"/>
                <a:gd name="T48" fmla="*/ 6740667 w 21600"/>
                <a:gd name="T49" fmla="*/ 18581170 h 21579"/>
                <a:gd name="T50" fmla="*/ 7232093 w 21600"/>
                <a:gd name="T51" fmla="*/ 15994810 h 21579"/>
                <a:gd name="T52" fmla="*/ 3143802 w 21600"/>
                <a:gd name="T53" fmla="*/ 15994810 h 21579"/>
                <a:gd name="T54" fmla="*/ 930588 w 21600"/>
                <a:gd name="T55" fmla="*/ 15227550 h 21579"/>
                <a:gd name="T56" fmla="*/ 0 w 21600"/>
                <a:gd name="T57" fmla="*/ 13364687 h 21579"/>
                <a:gd name="T58" fmla="*/ 0 w 21600"/>
                <a:gd name="T59" fmla="*/ 9452926 h 21579"/>
                <a:gd name="T60" fmla="*/ 916645 w 21600"/>
                <a:gd name="T61" fmla="*/ 7593724 h 21579"/>
                <a:gd name="T62" fmla="*/ 3143802 w 21600"/>
                <a:gd name="T63" fmla="*/ 6815480 h 21579"/>
                <a:gd name="T64" fmla="*/ 13336686 w 21600"/>
                <a:gd name="T65" fmla="*/ 6815480 h 21579"/>
                <a:gd name="T66" fmla="*/ 18341663 w 21600"/>
                <a:gd name="T67" fmla="*/ 6245204 h 21579"/>
                <a:gd name="T68" fmla="*/ 23545307 w 21600"/>
                <a:gd name="T69" fmla="*/ 4710649 h 21579"/>
                <a:gd name="T70" fmla="*/ 28358548 w 21600"/>
                <a:gd name="T71" fmla="*/ 2519478 h 21579"/>
                <a:gd name="T72" fmla="*/ 32168064 w 21600"/>
                <a:gd name="T73" fmla="*/ 0 h 21579"/>
                <a:gd name="T74" fmla="*/ 34382990 w 21600"/>
                <a:gd name="T75" fmla="*/ 770922 h 21579"/>
                <a:gd name="T76" fmla="*/ 35311824 w 21600"/>
                <a:gd name="T77" fmla="*/ 2633785 h 21579"/>
                <a:gd name="T78" fmla="*/ 35311824 w 21600"/>
                <a:gd name="T79" fmla="*/ 8917905 h 21579"/>
                <a:gd name="T80" fmla="*/ 36976087 w 21600"/>
                <a:gd name="T81" fmla="*/ 9814047 h 21579"/>
                <a:gd name="T82" fmla="*/ 37641800 w 21600"/>
                <a:gd name="T83" fmla="*/ 11419145 h 21579"/>
                <a:gd name="T84" fmla="*/ 32168064 w 21600"/>
                <a:gd name="T85" fmla="*/ 3471588 h 21579"/>
                <a:gd name="T86" fmla="*/ 28776795 w 21600"/>
                <a:gd name="T87" fmla="*/ 5413468 h 21579"/>
                <a:gd name="T88" fmla="*/ 24885417 w 21600"/>
                <a:gd name="T89" fmla="*/ 7093957 h 21579"/>
                <a:gd name="T90" fmla="*/ 20699525 w 21600"/>
                <a:gd name="T91" fmla="*/ 8418138 h 21579"/>
                <a:gd name="T92" fmla="*/ 16480488 w 21600"/>
                <a:gd name="T93" fmla="*/ 9246212 h 21579"/>
                <a:gd name="T94" fmla="*/ 16480488 w 21600"/>
                <a:gd name="T95" fmla="*/ 13585976 h 21579"/>
                <a:gd name="T96" fmla="*/ 20699525 w 21600"/>
                <a:gd name="T97" fmla="*/ 14423780 h 21579"/>
                <a:gd name="T98" fmla="*/ 24885417 w 21600"/>
                <a:gd name="T99" fmla="*/ 15755283 h 21579"/>
                <a:gd name="T100" fmla="*/ 28797710 w 21600"/>
                <a:gd name="T101" fmla="*/ 17446687 h 21579"/>
                <a:gd name="T102" fmla="*/ 32168064 w 21600"/>
                <a:gd name="T103" fmla="*/ 19359415 h 21579"/>
                <a:gd name="T104" fmla="*/ 32168064 w 21600"/>
                <a:gd name="T105" fmla="*/ 3471588 h 21579"/>
                <a:gd name="T106" fmla="*/ 32168064 w 21600"/>
                <a:gd name="T107" fmla="*/ 3471588 h 215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579">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rgbClr val="FFFFF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7730">
                <a:solidFill>
                  <a:schemeClr val="tx1">
                    <a:lumMod val="50000"/>
                    <a:lumOff val="50000"/>
                  </a:schemeClr>
                </a:solidFill>
              </a:endParaRPr>
            </a:p>
          </p:txBody>
        </p:sp>
      </p:grpSp>
      <p:grpSp>
        <p:nvGrpSpPr>
          <p:cNvPr id="48" name="Group 47"/>
          <p:cNvGrpSpPr/>
          <p:nvPr/>
        </p:nvGrpSpPr>
        <p:grpSpPr>
          <a:xfrm>
            <a:off x="3270079" y="2909476"/>
            <a:ext cx="2309748" cy="433854"/>
            <a:chOff x="2452007" y="2182004"/>
            <a:chExt cx="1732762" cy="325475"/>
          </a:xfrm>
        </p:grpSpPr>
        <p:sp>
          <p:nvSpPr>
            <p:cNvPr id="23" name="Freeform 25"/>
            <p:cNvSpPr/>
            <p:nvPr/>
          </p:nvSpPr>
          <p:spPr bwMode="auto">
            <a:xfrm>
              <a:off x="2471221" y="2182004"/>
              <a:ext cx="1655906" cy="268415"/>
            </a:xfrm>
            <a:custGeom>
              <a:avLst/>
              <a:gdLst>
                <a:gd name="T0" fmla="*/ 0 w 21600"/>
                <a:gd name="T1" fmla="*/ 2147483647 h 9600"/>
                <a:gd name="T2" fmla="*/ 2147483647 w 21600"/>
                <a:gd name="T3" fmla="*/ 2147483647 h 9600"/>
                <a:gd name="T4" fmla="*/ 0 60000 65536"/>
                <a:gd name="T5" fmla="*/ 0 60000 65536"/>
              </a:gdLst>
              <a:ahLst/>
              <a:cxnLst>
                <a:cxn ang="T4">
                  <a:pos x="T0" y="T1"/>
                </a:cxn>
                <a:cxn ang="T5">
                  <a:pos x="T2" y="T3"/>
                </a:cxn>
              </a:cxnLst>
              <a:rect l="0" t="0" r="r" b="b"/>
              <a:pathLst>
                <a:path w="21600" h="9600">
                  <a:moveTo>
                    <a:pt x="0" y="9600"/>
                  </a:moveTo>
                  <a:cubicBezTo>
                    <a:pt x="0" y="9600"/>
                    <a:pt x="9029" y="-12000"/>
                    <a:pt x="21600" y="9600"/>
                  </a:cubicBezTo>
                </a:path>
              </a:pathLst>
            </a:custGeom>
            <a:noFill/>
            <a:ln w="38100" cap="flat">
              <a:solidFill>
                <a:schemeClr val="bg2">
                  <a:lumMod val="9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7730">
                <a:solidFill>
                  <a:schemeClr val="tx1">
                    <a:lumMod val="50000"/>
                    <a:lumOff val="50000"/>
                  </a:schemeClr>
                </a:solidFill>
              </a:endParaRPr>
            </a:p>
          </p:txBody>
        </p:sp>
        <p:sp>
          <p:nvSpPr>
            <p:cNvPr id="29" name="Oval 30"/>
            <p:cNvSpPr/>
            <p:nvPr/>
          </p:nvSpPr>
          <p:spPr bwMode="auto">
            <a:xfrm>
              <a:off x="2452007" y="2386372"/>
              <a:ext cx="93159" cy="93159"/>
            </a:xfrm>
            <a:prstGeom prst="ellipse">
              <a:avLst/>
            </a:prstGeom>
            <a:solidFill>
              <a:schemeClr val="tx1">
                <a:lumMod val="40000"/>
                <a:lumOff val="60000"/>
              </a:schemeClr>
            </a:solidFill>
            <a:ln>
              <a:solidFill>
                <a:schemeClr val="bg2">
                  <a:lumMod val="90000"/>
                </a:schemeClr>
              </a:solid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pPr eaLnBrk="1" hangingPunct="1"/>
              <a:endParaRPr lang="es-ES" altLang="zh-CN" sz="7730">
                <a:solidFill>
                  <a:schemeClr val="tx1">
                    <a:lumMod val="50000"/>
                    <a:lumOff val="50000"/>
                  </a:schemeClr>
                </a:solidFill>
              </a:endParaRPr>
            </a:p>
          </p:txBody>
        </p:sp>
        <p:sp>
          <p:nvSpPr>
            <p:cNvPr id="30" name="Oval 31"/>
            <p:cNvSpPr/>
            <p:nvPr/>
          </p:nvSpPr>
          <p:spPr bwMode="auto">
            <a:xfrm>
              <a:off x="4091610" y="2414320"/>
              <a:ext cx="93159" cy="93159"/>
            </a:xfrm>
            <a:prstGeom prst="ellipse">
              <a:avLst/>
            </a:prstGeom>
            <a:solidFill>
              <a:schemeClr val="tx1">
                <a:lumMod val="40000"/>
                <a:lumOff val="60000"/>
              </a:schemeClr>
            </a:solidFill>
            <a:ln>
              <a:solidFill>
                <a:schemeClr val="bg2">
                  <a:lumMod val="90000"/>
                </a:schemeClr>
              </a:solid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pPr eaLnBrk="1" hangingPunct="1"/>
              <a:endParaRPr lang="es-ES" altLang="zh-CN" sz="7730">
                <a:solidFill>
                  <a:schemeClr val="tx1">
                    <a:lumMod val="50000"/>
                    <a:lumOff val="50000"/>
                  </a:schemeClr>
                </a:solidFill>
              </a:endParaRPr>
            </a:p>
          </p:txBody>
        </p:sp>
      </p:grpSp>
      <p:grpSp>
        <p:nvGrpSpPr>
          <p:cNvPr id="50" name="Group 49"/>
          <p:cNvGrpSpPr/>
          <p:nvPr/>
        </p:nvGrpSpPr>
        <p:grpSpPr>
          <a:xfrm>
            <a:off x="3543275" y="3583152"/>
            <a:ext cx="2030343" cy="455585"/>
            <a:chOff x="2656957" y="2687393"/>
            <a:chExt cx="1523154" cy="341778"/>
          </a:xfrm>
        </p:grpSpPr>
        <p:grpSp>
          <p:nvGrpSpPr>
            <p:cNvPr id="49" name="Group 48"/>
            <p:cNvGrpSpPr/>
            <p:nvPr/>
          </p:nvGrpSpPr>
          <p:grpSpPr>
            <a:xfrm>
              <a:off x="2701208" y="2687393"/>
              <a:ext cx="1478903" cy="291123"/>
              <a:chOff x="2701208" y="2687393"/>
              <a:chExt cx="1478903" cy="291123"/>
            </a:xfrm>
          </p:grpSpPr>
          <p:sp>
            <p:nvSpPr>
              <p:cNvPr id="24" name="Freeform 26"/>
              <p:cNvSpPr/>
              <p:nvPr/>
            </p:nvSpPr>
            <p:spPr bwMode="auto">
              <a:xfrm>
                <a:off x="2701208" y="2687393"/>
                <a:ext cx="1473081" cy="291123"/>
              </a:xfrm>
              <a:custGeom>
                <a:avLst/>
                <a:gdLst>
                  <a:gd name="T0" fmla="*/ 0 w 21600"/>
                  <a:gd name="T1" fmla="*/ 2147483647 h 10845"/>
                  <a:gd name="T2" fmla="*/ 2147483647 w 21600"/>
                  <a:gd name="T3" fmla="*/ 2147483647 h 10845"/>
                  <a:gd name="T4" fmla="*/ 0 60000 65536"/>
                  <a:gd name="T5" fmla="*/ 0 60000 65536"/>
                </a:gdLst>
                <a:ahLst/>
                <a:cxnLst>
                  <a:cxn ang="T4">
                    <a:pos x="T0" y="T1"/>
                  </a:cxn>
                  <a:cxn ang="T5">
                    <a:pos x="T2" y="T3"/>
                  </a:cxn>
                </a:cxnLst>
                <a:rect l="0" t="0" r="r" b="b"/>
                <a:pathLst>
                  <a:path w="21600" h="10845">
                    <a:moveTo>
                      <a:pt x="0" y="10845"/>
                    </a:moveTo>
                    <a:cubicBezTo>
                      <a:pt x="0" y="10845"/>
                      <a:pt x="8479" y="-10755"/>
                      <a:pt x="21600" y="7012"/>
                    </a:cubicBezTo>
                  </a:path>
                </a:pathLst>
              </a:custGeom>
              <a:noFill/>
              <a:ln w="38100" cap="flat">
                <a:solidFill>
                  <a:schemeClr val="bg2">
                    <a:lumMod val="9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7730">
                  <a:solidFill>
                    <a:schemeClr val="tx1">
                      <a:lumMod val="50000"/>
                      <a:lumOff val="50000"/>
                    </a:schemeClr>
                  </a:solidFill>
                </a:endParaRPr>
              </a:p>
            </p:txBody>
          </p:sp>
          <p:sp>
            <p:nvSpPr>
              <p:cNvPr id="31" name="Oval 32"/>
              <p:cNvSpPr/>
              <p:nvPr/>
            </p:nvSpPr>
            <p:spPr bwMode="auto">
              <a:xfrm>
                <a:off x="4086952" y="2810247"/>
                <a:ext cx="93159" cy="93159"/>
              </a:xfrm>
              <a:prstGeom prst="ellipse">
                <a:avLst/>
              </a:prstGeom>
              <a:solidFill>
                <a:schemeClr val="bg1">
                  <a:lumMod val="85000"/>
                </a:schemeClr>
              </a:solidFill>
              <a:ln>
                <a:solidFill>
                  <a:schemeClr val="bg2">
                    <a:lumMod val="90000"/>
                  </a:schemeClr>
                </a:solid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pPr eaLnBrk="1" hangingPunct="1"/>
                <a:endParaRPr lang="es-ES" altLang="zh-CN" sz="7730">
                  <a:solidFill>
                    <a:schemeClr val="tx1">
                      <a:lumMod val="50000"/>
                      <a:lumOff val="50000"/>
                    </a:schemeClr>
                  </a:solidFill>
                </a:endParaRPr>
              </a:p>
            </p:txBody>
          </p:sp>
        </p:grpSp>
        <p:sp>
          <p:nvSpPr>
            <p:cNvPr id="32" name="Oval 33"/>
            <p:cNvSpPr/>
            <p:nvPr/>
          </p:nvSpPr>
          <p:spPr bwMode="auto">
            <a:xfrm>
              <a:off x="2656957" y="2936012"/>
              <a:ext cx="93159" cy="93159"/>
            </a:xfrm>
            <a:prstGeom prst="ellipse">
              <a:avLst/>
            </a:prstGeom>
            <a:solidFill>
              <a:schemeClr val="bg1">
                <a:lumMod val="85000"/>
              </a:schemeClr>
            </a:solidFill>
            <a:ln>
              <a:solidFill>
                <a:schemeClr val="bg2">
                  <a:lumMod val="90000"/>
                </a:schemeClr>
              </a:solid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pPr eaLnBrk="1" hangingPunct="1"/>
              <a:endParaRPr lang="es-ES" altLang="zh-CN" sz="7730">
                <a:solidFill>
                  <a:schemeClr val="tx1">
                    <a:lumMod val="50000"/>
                    <a:lumOff val="50000"/>
                  </a:schemeClr>
                </a:solidFill>
              </a:endParaRPr>
            </a:p>
          </p:txBody>
        </p:sp>
      </p:grpSp>
      <p:grpSp>
        <p:nvGrpSpPr>
          <p:cNvPr id="51" name="Group 50"/>
          <p:cNvGrpSpPr/>
          <p:nvPr/>
        </p:nvGrpSpPr>
        <p:grpSpPr>
          <a:xfrm>
            <a:off x="3859933" y="4265367"/>
            <a:ext cx="1688848" cy="549496"/>
            <a:chOff x="2894513" y="3199187"/>
            <a:chExt cx="1266966" cy="412229"/>
          </a:xfrm>
        </p:grpSpPr>
        <p:sp>
          <p:nvSpPr>
            <p:cNvPr id="25" name="Freeform 27"/>
            <p:cNvSpPr/>
            <p:nvPr/>
          </p:nvSpPr>
          <p:spPr bwMode="auto">
            <a:xfrm>
              <a:off x="2948080" y="3199187"/>
              <a:ext cx="1191857" cy="352841"/>
            </a:xfrm>
            <a:custGeom>
              <a:avLst/>
              <a:gdLst>
                <a:gd name="T0" fmla="*/ 0 w 21600"/>
                <a:gd name="T1" fmla="*/ 2147483647 h 13858"/>
                <a:gd name="T2" fmla="*/ 2147483647 w 21600"/>
                <a:gd name="T3" fmla="*/ 2147483647 h 13858"/>
                <a:gd name="T4" fmla="*/ 0 60000 65536"/>
                <a:gd name="T5" fmla="*/ 0 60000 65536"/>
              </a:gdLst>
              <a:ahLst/>
              <a:cxnLst>
                <a:cxn ang="T4">
                  <a:pos x="T0" y="T1"/>
                </a:cxn>
                <a:cxn ang="T5">
                  <a:pos x="T2" y="T3"/>
                </a:cxn>
              </a:cxnLst>
              <a:rect l="0" t="0" r="r" b="b"/>
              <a:pathLst>
                <a:path w="21600" h="13858">
                  <a:moveTo>
                    <a:pt x="0" y="13858"/>
                  </a:moveTo>
                  <a:cubicBezTo>
                    <a:pt x="0" y="13858"/>
                    <a:pt x="7202" y="-7742"/>
                    <a:pt x="21600" y="2992"/>
                  </a:cubicBezTo>
                </a:path>
              </a:pathLst>
            </a:custGeom>
            <a:noFill/>
            <a:ln w="38100" cap="flat">
              <a:solidFill>
                <a:schemeClr val="bg2">
                  <a:lumMod val="9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7730">
                <a:solidFill>
                  <a:schemeClr val="tx1">
                    <a:lumMod val="50000"/>
                    <a:lumOff val="50000"/>
                  </a:schemeClr>
                </a:solidFill>
              </a:endParaRPr>
            </a:p>
          </p:txBody>
        </p:sp>
        <p:sp>
          <p:nvSpPr>
            <p:cNvPr id="33" name="Oval 34"/>
            <p:cNvSpPr/>
            <p:nvPr/>
          </p:nvSpPr>
          <p:spPr bwMode="auto">
            <a:xfrm>
              <a:off x="2894513" y="3518257"/>
              <a:ext cx="93159" cy="93159"/>
            </a:xfrm>
            <a:prstGeom prst="ellipse">
              <a:avLst/>
            </a:prstGeom>
            <a:solidFill>
              <a:schemeClr val="tx1">
                <a:lumMod val="40000"/>
                <a:lumOff val="60000"/>
              </a:schemeClr>
            </a:solidFill>
            <a:ln>
              <a:solidFill>
                <a:schemeClr val="bg2">
                  <a:lumMod val="90000"/>
                </a:schemeClr>
              </a:solid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pPr eaLnBrk="1" hangingPunct="1"/>
              <a:endParaRPr lang="es-ES" altLang="zh-CN" sz="7730">
                <a:solidFill>
                  <a:schemeClr val="tx1">
                    <a:lumMod val="50000"/>
                    <a:lumOff val="50000"/>
                  </a:schemeClr>
                </a:solidFill>
              </a:endParaRPr>
            </a:p>
          </p:txBody>
        </p:sp>
        <p:sp>
          <p:nvSpPr>
            <p:cNvPr id="34" name="Oval 35"/>
            <p:cNvSpPr/>
            <p:nvPr/>
          </p:nvSpPr>
          <p:spPr bwMode="auto">
            <a:xfrm>
              <a:off x="4068320" y="3220148"/>
              <a:ext cx="93159" cy="93159"/>
            </a:xfrm>
            <a:prstGeom prst="ellipse">
              <a:avLst/>
            </a:prstGeom>
            <a:solidFill>
              <a:schemeClr val="tx1">
                <a:lumMod val="40000"/>
                <a:lumOff val="60000"/>
              </a:schemeClr>
            </a:solidFill>
            <a:ln>
              <a:solidFill>
                <a:schemeClr val="bg2">
                  <a:lumMod val="90000"/>
                </a:schemeClr>
              </a:solid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pPr eaLnBrk="1" hangingPunct="1"/>
              <a:endParaRPr lang="es-ES" altLang="zh-CN" sz="7730">
                <a:solidFill>
                  <a:schemeClr val="tx1">
                    <a:lumMod val="50000"/>
                    <a:lumOff val="50000"/>
                  </a:schemeClr>
                </a:solidFill>
              </a:endParaRPr>
            </a:p>
          </p:txBody>
        </p:sp>
      </p:grpSp>
      <p:grpSp>
        <p:nvGrpSpPr>
          <p:cNvPr id="52" name="Group 51"/>
          <p:cNvGrpSpPr/>
          <p:nvPr/>
        </p:nvGrpSpPr>
        <p:grpSpPr>
          <a:xfrm>
            <a:off x="4151760" y="4867947"/>
            <a:ext cx="1397024" cy="667161"/>
            <a:chOff x="3113438" y="3651239"/>
            <a:chExt cx="1048041" cy="500501"/>
          </a:xfrm>
        </p:grpSpPr>
        <p:sp>
          <p:nvSpPr>
            <p:cNvPr id="26" name="Freeform 28"/>
            <p:cNvSpPr/>
            <p:nvPr/>
          </p:nvSpPr>
          <p:spPr bwMode="auto">
            <a:xfrm>
              <a:off x="3163511" y="3678957"/>
              <a:ext cx="973514" cy="416306"/>
            </a:xfrm>
            <a:custGeom>
              <a:avLst/>
              <a:gdLst>
                <a:gd name="T0" fmla="*/ 0 w 21600"/>
                <a:gd name="T1" fmla="*/ 2147483647 h 17258"/>
                <a:gd name="T2" fmla="*/ 2147483647 w 21600"/>
                <a:gd name="T3" fmla="*/ 1459504296 h 17258"/>
                <a:gd name="T4" fmla="*/ 0 60000 65536"/>
                <a:gd name="T5" fmla="*/ 0 60000 65536"/>
              </a:gdLst>
              <a:ahLst/>
              <a:cxnLst>
                <a:cxn ang="T4">
                  <a:pos x="T0" y="T1"/>
                </a:cxn>
                <a:cxn ang="T5">
                  <a:pos x="T2" y="T3"/>
                </a:cxn>
              </a:cxnLst>
              <a:rect l="0" t="0" r="r" b="b"/>
              <a:pathLst>
                <a:path w="21600" h="17258">
                  <a:moveTo>
                    <a:pt x="0" y="17258"/>
                  </a:moveTo>
                  <a:cubicBezTo>
                    <a:pt x="0" y="17258"/>
                    <a:pt x="5818" y="-4342"/>
                    <a:pt x="21600" y="788"/>
                  </a:cubicBezTo>
                </a:path>
              </a:pathLst>
            </a:custGeom>
            <a:noFill/>
            <a:ln w="38100" cap="flat">
              <a:solidFill>
                <a:schemeClr val="bg1">
                  <a:lumMod val="8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7730">
                <a:solidFill>
                  <a:schemeClr val="tx1">
                    <a:lumMod val="50000"/>
                    <a:lumOff val="50000"/>
                  </a:schemeClr>
                </a:solidFill>
              </a:endParaRPr>
            </a:p>
          </p:txBody>
        </p:sp>
        <p:sp>
          <p:nvSpPr>
            <p:cNvPr id="35" name="Oval 36"/>
            <p:cNvSpPr/>
            <p:nvPr/>
          </p:nvSpPr>
          <p:spPr bwMode="auto">
            <a:xfrm>
              <a:off x="4068320" y="3651239"/>
              <a:ext cx="93159" cy="93159"/>
            </a:xfrm>
            <a:prstGeom prst="ellipse">
              <a:avLst/>
            </a:prstGeom>
            <a:solidFill>
              <a:schemeClr val="bg1">
                <a:lumMod val="85000"/>
              </a:schemeClr>
            </a:solidFill>
            <a:ln>
              <a:solidFill>
                <a:schemeClr val="bg1">
                  <a:lumMod val="85000"/>
                </a:schemeClr>
              </a:solid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pPr eaLnBrk="1" hangingPunct="1"/>
              <a:endParaRPr lang="es-ES" altLang="zh-CN" sz="7730">
                <a:solidFill>
                  <a:schemeClr val="tx1">
                    <a:lumMod val="50000"/>
                    <a:lumOff val="50000"/>
                  </a:schemeClr>
                </a:solidFill>
              </a:endParaRPr>
            </a:p>
          </p:txBody>
        </p:sp>
        <p:sp>
          <p:nvSpPr>
            <p:cNvPr id="36" name="Oval 37"/>
            <p:cNvSpPr/>
            <p:nvPr/>
          </p:nvSpPr>
          <p:spPr bwMode="auto">
            <a:xfrm>
              <a:off x="3113438" y="4058581"/>
              <a:ext cx="93159" cy="93159"/>
            </a:xfrm>
            <a:prstGeom prst="ellipse">
              <a:avLst/>
            </a:prstGeom>
            <a:solidFill>
              <a:schemeClr val="bg1">
                <a:lumMod val="85000"/>
              </a:schemeClr>
            </a:solidFill>
            <a:ln>
              <a:solidFill>
                <a:schemeClr val="bg1">
                  <a:lumMod val="85000"/>
                </a:schemeClr>
              </a:solid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pPr eaLnBrk="1" hangingPunct="1"/>
              <a:endParaRPr lang="es-ES" altLang="zh-CN" sz="7730">
                <a:solidFill>
                  <a:schemeClr val="tx1">
                    <a:lumMod val="50000"/>
                    <a:lumOff val="50000"/>
                  </a:schemeClr>
                </a:solidFill>
              </a:endParaRPr>
            </a:p>
          </p:txBody>
        </p:sp>
      </p:grpSp>
      <p:grpSp>
        <p:nvGrpSpPr>
          <p:cNvPr id="53" name="Group 52"/>
          <p:cNvGrpSpPr/>
          <p:nvPr/>
        </p:nvGrpSpPr>
        <p:grpSpPr>
          <a:xfrm>
            <a:off x="4468419" y="5373674"/>
            <a:ext cx="1074156" cy="850633"/>
            <a:chOff x="3350994" y="4030633"/>
            <a:chExt cx="805827" cy="638141"/>
          </a:xfrm>
        </p:grpSpPr>
        <p:sp>
          <p:nvSpPr>
            <p:cNvPr id="28" name="Freeform 29"/>
            <p:cNvSpPr/>
            <p:nvPr/>
          </p:nvSpPr>
          <p:spPr bwMode="auto">
            <a:xfrm>
              <a:off x="3398738" y="4075466"/>
              <a:ext cx="728389" cy="546728"/>
            </a:xfrm>
            <a:custGeom>
              <a:avLst/>
              <a:gdLst>
                <a:gd name="T0" fmla="*/ 0 w 21600"/>
                <a:gd name="T1" fmla="*/ 2147483647 h 21600"/>
                <a:gd name="T2" fmla="*/ 2147483647 w 21600"/>
                <a:gd name="T3" fmla="*/ 0 h 21600"/>
                <a:gd name="T4" fmla="*/ 0 60000 65536"/>
                <a:gd name="T5" fmla="*/ 0 60000 65536"/>
              </a:gdLst>
              <a:ahLst/>
              <a:cxnLst>
                <a:cxn ang="T4">
                  <a:pos x="T0" y="T1"/>
                </a:cxn>
                <a:cxn ang="T5">
                  <a:pos x="T2" y="T3"/>
                </a:cxn>
              </a:cxnLst>
              <a:rect l="0" t="0" r="r" b="b"/>
              <a:pathLst>
                <a:path w="21600" h="21600">
                  <a:moveTo>
                    <a:pt x="0" y="21600"/>
                  </a:moveTo>
                  <a:cubicBezTo>
                    <a:pt x="0" y="21600"/>
                    <a:pt x="3117" y="2089"/>
                    <a:pt x="21600" y="0"/>
                  </a:cubicBezTo>
                </a:path>
              </a:pathLst>
            </a:custGeom>
            <a:noFill/>
            <a:ln w="38100" cap="flat">
              <a:solidFill>
                <a:schemeClr val="bg2">
                  <a:lumMod val="9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7730">
                <a:solidFill>
                  <a:schemeClr val="tx1">
                    <a:lumMod val="50000"/>
                    <a:lumOff val="50000"/>
                  </a:schemeClr>
                </a:solidFill>
              </a:endParaRPr>
            </a:p>
          </p:txBody>
        </p:sp>
        <p:sp>
          <p:nvSpPr>
            <p:cNvPr id="37" name="Oval 38"/>
            <p:cNvSpPr/>
            <p:nvPr/>
          </p:nvSpPr>
          <p:spPr bwMode="auto">
            <a:xfrm>
              <a:off x="3350994" y="4575615"/>
              <a:ext cx="93159" cy="93159"/>
            </a:xfrm>
            <a:prstGeom prst="ellipse">
              <a:avLst/>
            </a:prstGeom>
            <a:solidFill>
              <a:schemeClr val="tx1">
                <a:lumMod val="40000"/>
                <a:lumOff val="60000"/>
              </a:schemeClr>
            </a:solidFill>
            <a:ln>
              <a:solidFill>
                <a:schemeClr val="bg2"/>
              </a:solid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pPr eaLnBrk="1" hangingPunct="1"/>
              <a:endParaRPr lang="es-ES" altLang="zh-CN" sz="7730">
                <a:solidFill>
                  <a:schemeClr val="tx1">
                    <a:lumMod val="50000"/>
                    <a:lumOff val="50000"/>
                  </a:schemeClr>
                </a:solidFill>
              </a:endParaRPr>
            </a:p>
          </p:txBody>
        </p:sp>
        <p:sp>
          <p:nvSpPr>
            <p:cNvPr id="38" name="Oval 39"/>
            <p:cNvSpPr/>
            <p:nvPr/>
          </p:nvSpPr>
          <p:spPr bwMode="auto">
            <a:xfrm>
              <a:off x="4063662" y="4030633"/>
              <a:ext cx="93159" cy="93159"/>
            </a:xfrm>
            <a:prstGeom prst="ellipse">
              <a:avLst/>
            </a:prstGeom>
            <a:solidFill>
              <a:schemeClr val="tx1">
                <a:lumMod val="40000"/>
                <a:lumOff val="60000"/>
              </a:schemeClr>
            </a:solidFill>
            <a:ln>
              <a:solidFill>
                <a:srgbClr val="00B0F0"/>
              </a:solid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pPr eaLnBrk="1" hangingPunct="1"/>
              <a:endParaRPr lang="es-ES" altLang="zh-CN" sz="7730">
                <a:solidFill>
                  <a:schemeClr val="tx1">
                    <a:lumMod val="50000"/>
                    <a:lumOff val="50000"/>
                  </a:schemeClr>
                </a:solidFill>
              </a:endParaRPr>
            </a:p>
          </p:txBody>
        </p:sp>
      </p:grpSp>
      <p:graphicFrame>
        <p:nvGraphicFramePr>
          <p:cNvPr id="39" name="图表 43"/>
          <p:cNvGraphicFramePr/>
          <p:nvPr/>
        </p:nvGraphicFramePr>
        <p:xfrm>
          <a:off x="5542573" y="2593594"/>
          <a:ext cx="5775469" cy="3506533"/>
        </p:xfrm>
        <a:graphic>
          <a:graphicData uri="http://schemas.openxmlformats.org/drawingml/2006/chart">
            <c:chart xmlns:c="http://schemas.openxmlformats.org/drawingml/2006/chart" xmlns:r="http://schemas.openxmlformats.org/officeDocument/2006/relationships" r:id="rId3"/>
          </a:graphicData>
        </a:graphic>
      </p:graphicFrame>
      <p:grpSp>
        <p:nvGrpSpPr>
          <p:cNvPr id="40" name="组合 3"/>
          <p:cNvGrpSpPr/>
          <p:nvPr/>
        </p:nvGrpSpPr>
        <p:grpSpPr>
          <a:xfrm>
            <a:off x="298899" y="1017881"/>
            <a:ext cx="10685330" cy="1205646"/>
            <a:chOff x="5054599" y="1342008"/>
            <a:chExt cx="3392426" cy="904470"/>
          </a:xfrm>
        </p:grpSpPr>
        <p:sp>
          <p:nvSpPr>
            <p:cNvPr id="41" name="TextBox 40"/>
            <p:cNvSpPr txBox="1"/>
            <p:nvPr/>
          </p:nvSpPr>
          <p:spPr>
            <a:xfrm>
              <a:off x="5054600" y="1342008"/>
              <a:ext cx="513611"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lgn="l">
                <a:defRPr/>
              </a:pPr>
              <a:r>
                <a:rPr lang="zh-CN" altLang="en-US" sz="1865">
                  <a:solidFill>
                    <a:schemeClr val="tx1">
                      <a:lumMod val="50000"/>
                      <a:lumOff val="50000"/>
                    </a:schemeClr>
                  </a:solidFill>
                </a:rPr>
                <a:t>点击添加标题</a:t>
              </a:r>
              <a:endParaRPr lang="en-US" altLang="zh-CN" sz="1865">
                <a:solidFill>
                  <a:schemeClr val="tx1">
                    <a:lumMod val="50000"/>
                    <a:lumOff val="50000"/>
                  </a:schemeClr>
                </a:solidFill>
              </a:endParaRPr>
            </a:p>
          </p:txBody>
        </p:sp>
        <p:sp>
          <p:nvSpPr>
            <p:cNvPr id="42" name="矩形 35"/>
            <p:cNvSpPr/>
            <p:nvPr/>
          </p:nvSpPr>
          <p:spPr>
            <a:xfrm>
              <a:off x="5054599" y="1650919"/>
              <a:ext cx="3392426" cy="595559"/>
            </a:xfrm>
            <a:prstGeom prst="rect">
              <a:avLst/>
            </a:prstGeom>
          </p:spPr>
          <p:txBody>
            <a:bodyPr wrap="square">
              <a:spAutoFit/>
            </a:bodyPr>
            <a:lstStyle/>
            <a:p>
              <a:pPr algn="just">
                <a:lnSpc>
                  <a:spcPct val="114000"/>
                </a:lnSpc>
              </a:pP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r>
                <a:rPr lang="en-US" altLang="zh-CN" sz="1335">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a:p>
              <a:pPr algn="just">
                <a:lnSpc>
                  <a:spcPct val="114000"/>
                </a:lnSpc>
              </a:pPr>
              <a:endParaRPr lang="zh-CN" altLang="en-US" sz="1335">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par>
                          <p:cTn id="10" fill="hold">
                            <p:stCondLst>
                              <p:cond delay="500"/>
                            </p:stCondLst>
                            <p:childTnLst>
                              <p:par>
                                <p:cTn id="11" presetID="12" presetClass="entr" presetSubtype="4"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slide(fromBottom)">
                                      <p:cBhvr>
                                        <p:cTn id="13" dur="500"/>
                                        <p:tgtEl>
                                          <p:spTgt spid="43"/>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slide(fromBottom)">
                                      <p:cBhvr>
                                        <p:cTn id="17" dur="500"/>
                                        <p:tgtEl>
                                          <p:spTgt spid="44"/>
                                        </p:tgtEl>
                                      </p:cBhvr>
                                    </p:animEffect>
                                  </p:childTnLst>
                                </p:cTn>
                              </p:par>
                            </p:childTnLst>
                          </p:cTn>
                        </p:par>
                        <p:par>
                          <p:cTn id="18" fill="hold">
                            <p:stCondLst>
                              <p:cond delay="1500"/>
                            </p:stCondLst>
                            <p:childTnLst>
                              <p:par>
                                <p:cTn id="19" presetID="12" presetClass="entr" presetSubtype="4"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slide(fromBottom)">
                                      <p:cBhvr>
                                        <p:cTn id="21" dur="500"/>
                                        <p:tgtEl>
                                          <p:spTgt spid="45"/>
                                        </p:tgtEl>
                                      </p:cBhvr>
                                    </p:animEffect>
                                  </p:childTnLst>
                                </p:cTn>
                              </p:par>
                            </p:childTnLst>
                          </p:cTn>
                        </p:par>
                        <p:par>
                          <p:cTn id="22" fill="hold">
                            <p:stCondLst>
                              <p:cond delay="2000"/>
                            </p:stCondLst>
                            <p:childTnLst>
                              <p:par>
                                <p:cTn id="23" presetID="12" presetClass="entr" presetSubtype="4" fill="hold"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slide(fromBottom)">
                                      <p:cBhvr>
                                        <p:cTn id="25" dur="500"/>
                                        <p:tgtEl>
                                          <p:spTgt spid="46"/>
                                        </p:tgtEl>
                                      </p:cBhvr>
                                    </p:animEffect>
                                  </p:childTnLst>
                                </p:cTn>
                              </p:par>
                            </p:childTnLst>
                          </p:cTn>
                        </p:par>
                        <p:par>
                          <p:cTn id="26" fill="hold">
                            <p:stCondLst>
                              <p:cond delay="2500"/>
                            </p:stCondLst>
                            <p:childTnLst>
                              <p:par>
                                <p:cTn id="27" presetID="12" presetClass="entr" presetSubtype="4" fill="hold"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slide(fromBottom)">
                                      <p:cBhvr>
                                        <p:cTn id="29" dur="500"/>
                                        <p:tgtEl>
                                          <p:spTgt spid="47"/>
                                        </p:tgtEl>
                                      </p:cBhvr>
                                    </p:animEffect>
                                  </p:childTnLst>
                                </p:cTn>
                              </p:par>
                            </p:childTnLst>
                          </p:cTn>
                        </p:par>
                        <p:par>
                          <p:cTn id="30" fill="hold">
                            <p:stCondLst>
                              <p:cond delay="3000"/>
                            </p:stCondLst>
                            <p:childTnLst>
                              <p:par>
                                <p:cTn id="31" presetID="12" presetClass="entr" presetSubtype="2"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slide(fromRight)">
                                      <p:cBhvr>
                                        <p:cTn id="33" dur="1000"/>
                                        <p:tgtEl>
                                          <p:spTgt spid="39"/>
                                        </p:tgtEl>
                                      </p:cBhvr>
                                    </p:animEffect>
                                  </p:childTnLst>
                                </p:cTn>
                              </p:par>
                            </p:childTnLst>
                          </p:cTn>
                        </p:par>
                        <p:par>
                          <p:cTn id="34" fill="hold">
                            <p:stCondLst>
                              <p:cond delay="4000"/>
                            </p:stCondLst>
                            <p:childTnLst>
                              <p:par>
                                <p:cTn id="35" presetID="12" presetClass="entr" presetSubtype="8" fill="hold" nodeType="after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slide(fromLeft)">
                                      <p:cBhvr>
                                        <p:cTn id="37" dur="500"/>
                                        <p:tgtEl>
                                          <p:spTgt spid="53"/>
                                        </p:tgtEl>
                                      </p:cBhvr>
                                    </p:animEffect>
                                  </p:childTnLst>
                                </p:cTn>
                              </p:par>
                            </p:childTnLst>
                          </p:cTn>
                        </p:par>
                        <p:par>
                          <p:cTn id="38" fill="hold">
                            <p:stCondLst>
                              <p:cond delay="4500"/>
                            </p:stCondLst>
                            <p:childTnLst>
                              <p:par>
                                <p:cTn id="39" presetID="12" presetClass="entr" presetSubtype="8"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slide(fromLeft)">
                                      <p:cBhvr>
                                        <p:cTn id="41" dur="500"/>
                                        <p:tgtEl>
                                          <p:spTgt spid="52"/>
                                        </p:tgtEl>
                                      </p:cBhvr>
                                    </p:animEffect>
                                  </p:childTnLst>
                                </p:cTn>
                              </p:par>
                            </p:childTnLst>
                          </p:cTn>
                        </p:par>
                        <p:par>
                          <p:cTn id="42" fill="hold">
                            <p:stCondLst>
                              <p:cond delay="5000"/>
                            </p:stCondLst>
                            <p:childTnLst>
                              <p:par>
                                <p:cTn id="43" presetID="1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slide(fromLeft)">
                                      <p:cBhvr>
                                        <p:cTn id="45" dur="500"/>
                                        <p:tgtEl>
                                          <p:spTgt spid="51"/>
                                        </p:tgtEl>
                                      </p:cBhvr>
                                    </p:animEffect>
                                  </p:childTnLst>
                                </p:cTn>
                              </p:par>
                            </p:childTnLst>
                          </p:cTn>
                        </p:par>
                        <p:par>
                          <p:cTn id="46" fill="hold">
                            <p:stCondLst>
                              <p:cond delay="5500"/>
                            </p:stCondLst>
                            <p:childTnLst>
                              <p:par>
                                <p:cTn id="47" presetID="1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slide(fromLeft)">
                                      <p:cBhvr>
                                        <p:cTn id="49" dur="500"/>
                                        <p:tgtEl>
                                          <p:spTgt spid="50"/>
                                        </p:tgtEl>
                                      </p:cBhvr>
                                    </p:animEffect>
                                  </p:childTnLst>
                                </p:cTn>
                              </p:par>
                            </p:childTnLst>
                          </p:cTn>
                        </p:par>
                        <p:par>
                          <p:cTn id="50" fill="hold">
                            <p:stCondLst>
                              <p:cond delay="6000"/>
                            </p:stCondLst>
                            <p:childTnLst>
                              <p:par>
                                <p:cTn id="51" presetID="12" presetClass="entr" presetSubtype="8" fill="hold"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slide(fromLeft)">
                                      <p:cBhvr>
                                        <p:cTn id="5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9"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1"/>
          <p:cNvSpPr>
            <a:spLocks noChangeArrowheads="1"/>
          </p:cNvSpPr>
          <p:nvPr/>
        </p:nvSpPr>
        <p:spPr bwMode="auto">
          <a:xfrm>
            <a:off x="1008760" y="1413301"/>
            <a:ext cx="10366452" cy="4031398"/>
          </a:xfrm>
          <a:prstGeom prst="rightArrow">
            <a:avLst>
              <a:gd name="adj1" fmla="val 50000"/>
              <a:gd name="adj2" fmla="val 49990"/>
            </a:avLst>
          </a:prstGeom>
          <a:solidFill>
            <a:schemeClr val="accent1"/>
          </a:solidFill>
          <a:ln w="12700" cap="flat" cmpd="sng">
            <a:noFill/>
            <a:bevel/>
          </a:ln>
        </p:spPr>
        <p:txBody>
          <a:bodyPr anchor="ctr"/>
          <a:lstStyle/>
          <a:p>
            <a:pPr algn="ctr"/>
            <a:endParaRPr lang="zh-CN" altLang="zh-CN" sz="3200">
              <a:solidFill>
                <a:srgbClr val="FFFFFF"/>
              </a:solidFill>
              <a:latin typeface="宋体" panose="02010600030101010101" pitchFamily="2" charset="-122"/>
              <a:sym typeface="宋体" panose="02010600030101010101" pitchFamily="2" charset="-122"/>
            </a:endParaRPr>
          </a:p>
        </p:txBody>
      </p:sp>
      <p:sp>
        <p:nvSpPr>
          <p:cNvPr id="3" name="椭圆 2"/>
          <p:cNvSpPr/>
          <p:nvPr/>
        </p:nvSpPr>
        <p:spPr>
          <a:xfrm>
            <a:off x="1990279" y="2565129"/>
            <a:ext cx="1727742" cy="1727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4" name="椭圆 3"/>
          <p:cNvSpPr/>
          <p:nvPr/>
        </p:nvSpPr>
        <p:spPr>
          <a:xfrm>
            <a:off x="4389920" y="2565129"/>
            <a:ext cx="1727742" cy="1727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5" name="椭圆 4"/>
          <p:cNvSpPr/>
          <p:nvPr/>
        </p:nvSpPr>
        <p:spPr>
          <a:xfrm>
            <a:off x="6789562" y="2565129"/>
            <a:ext cx="1727742" cy="1727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nvGrpSpPr>
          <p:cNvPr id="6" name="组合 5"/>
          <p:cNvGrpSpPr/>
          <p:nvPr/>
        </p:nvGrpSpPr>
        <p:grpSpPr>
          <a:xfrm>
            <a:off x="1872633" y="4580726"/>
            <a:ext cx="2037361" cy="1247916"/>
            <a:chOff x="1110889" y="3219822"/>
            <a:chExt cx="1528419" cy="936181"/>
          </a:xfrm>
        </p:grpSpPr>
        <p:sp>
          <p:nvSpPr>
            <p:cNvPr id="7" name="Freeform 5"/>
            <p:cNvSpPr/>
            <p:nvPr/>
          </p:nvSpPr>
          <p:spPr bwMode="auto">
            <a:xfrm>
              <a:off x="1110889" y="3219822"/>
              <a:ext cx="1496506" cy="936181"/>
            </a:xfrm>
            <a:custGeom>
              <a:avLst/>
              <a:gdLst>
                <a:gd name="T0" fmla="*/ 1172 w 2596"/>
                <a:gd name="T1" fmla="*/ 180 h 1624"/>
                <a:gd name="T2" fmla="*/ 1298 w 2596"/>
                <a:gd name="T3" fmla="*/ 0 h 1624"/>
                <a:gd name="T4" fmla="*/ 1424 w 2596"/>
                <a:gd name="T5" fmla="*/ 180 h 1624"/>
                <a:gd name="T6" fmla="*/ 2370 w 2596"/>
                <a:gd name="T7" fmla="*/ 180 h 1624"/>
                <a:gd name="T8" fmla="*/ 2414 w 2596"/>
                <a:gd name="T9" fmla="*/ 186 h 1624"/>
                <a:gd name="T10" fmla="*/ 2458 w 2596"/>
                <a:gd name="T11" fmla="*/ 198 h 1624"/>
                <a:gd name="T12" fmla="*/ 2496 w 2596"/>
                <a:gd name="T13" fmla="*/ 220 h 1624"/>
                <a:gd name="T14" fmla="*/ 2528 w 2596"/>
                <a:gd name="T15" fmla="*/ 246 h 1624"/>
                <a:gd name="T16" fmla="*/ 2556 w 2596"/>
                <a:gd name="T17" fmla="*/ 280 h 1624"/>
                <a:gd name="T18" fmla="*/ 2578 w 2596"/>
                <a:gd name="T19" fmla="*/ 318 h 1624"/>
                <a:gd name="T20" fmla="*/ 2590 w 2596"/>
                <a:gd name="T21" fmla="*/ 360 h 1624"/>
                <a:gd name="T22" fmla="*/ 2596 w 2596"/>
                <a:gd name="T23" fmla="*/ 406 h 1624"/>
                <a:gd name="T24" fmla="*/ 2596 w 2596"/>
                <a:gd name="T25" fmla="*/ 1398 h 1624"/>
                <a:gd name="T26" fmla="*/ 2590 w 2596"/>
                <a:gd name="T27" fmla="*/ 1444 h 1624"/>
                <a:gd name="T28" fmla="*/ 2578 w 2596"/>
                <a:gd name="T29" fmla="*/ 1486 h 1624"/>
                <a:gd name="T30" fmla="*/ 2556 w 2596"/>
                <a:gd name="T31" fmla="*/ 1524 h 1624"/>
                <a:gd name="T32" fmla="*/ 2528 w 2596"/>
                <a:gd name="T33" fmla="*/ 1558 h 1624"/>
                <a:gd name="T34" fmla="*/ 2496 w 2596"/>
                <a:gd name="T35" fmla="*/ 1586 h 1624"/>
                <a:gd name="T36" fmla="*/ 2458 w 2596"/>
                <a:gd name="T37" fmla="*/ 1606 h 1624"/>
                <a:gd name="T38" fmla="*/ 2414 w 2596"/>
                <a:gd name="T39" fmla="*/ 1620 h 1624"/>
                <a:gd name="T40" fmla="*/ 2370 w 2596"/>
                <a:gd name="T41" fmla="*/ 1624 h 1624"/>
                <a:gd name="T42" fmla="*/ 226 w 2596"/>
                <a:gd name="T43" fmla="*/ 1624 h 1624"/>
                <a:gd name="T44" fmla="*/ 182 w 2596"/>
                <a:gd name="T45" fmla="*/ 1620 h 1624"/>
                <a:gd name="T46" fmla="*/ 138 w 2596"/>
                <a:gd name="T47" fmla="*/ 1606 h 1624"/>
                <a:gd name="T48" fmla="*/ 100 w 2596"/>
                <a:gd name="T49" fmla="*/ 1586 h 1624"/>
                <a:gd name="T50" fmla="*/ 68 w 2596"/>
                <a:gd name="T51" fmla="*/ 1558 h 1624"/>
                <a:gd name="T52" fmla="*/ 40 w 2596"/>
                <a:gd name="T53" fmla="*/ 1524 h 1624"/>
                <a:gd name="T54" fmla="*/ 18 w 2596"/>
                <a:gd name="T55" fmla="*/ 1486 h 1624"/>
                <a:gd name="T56" fmla="*/ 6 w 2596"/>
                <a:gd name="T57" fmla="*/ 1444 h 1624"/>
                <a:gd name="T58" fmla="*/ 0 w 2596"/>
                <a:gd name="T59" fmla="*/ 1398 h 1624"/>
                <a:gd name="T60" fmla="*/ 0 w 2596"/>
                <a:gd name="T61" fmla="*/ 406 h 1624"/>
                <a:gd name="T62" fmla="*/ 6 w 2596"/>
                <a:gd name="T63" fmla="*/ 360 h 1624"/>
                <a:gd name="T64" fmla="*/ 18 w 2596"/>
                <a:gd name="T65" fmla="*/ 318 h 1624"/>
                <a:gd name="T66" fmla="*/ 40 w 2596"/>
                <a:gd name="T67" fmla="*/ 280 h 1624"/>
                <a:gd name="T68" fmla="*/ 68 w 2596"/>
                <a:gd name="T69" fmla="*/ 246 h 1624"/>
                <a:gd name="T70" fmla="*/ 100 w 2596"/>
                <a:gd name="T71" fmla="*/ 220 h 1624"/>
                <a:gd name="T72" fmla="*/ 138 w 2596"/>
                <a:gd name="T73" fmla="*/ 198 h 1624"/>
                <a:gd name="T74" fmla="*/ 182 w 2596"/>
                <a:gd name="T75" fmla="*/ 186 h 1624"/>
                <a:gd name="T76" fmla="*/ 226 w 2596"/>
                <a:gd name="T77" fmla="*/ 180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96" h="1624">
                  <a:moveTo>
                    <a:pt x="226" y="180"/>
                  </a:moveTo>
                  <a:lnTo>
                    <a:pt x="1172" y="180"/>
                  </a:lnTo>
                  <a:lnTo>
                    <a:pt x="1226" y="102"/>
                  </a:lnTo>
                  <a:lnTo>
                    <a:pt x="1298" y="0"/>
                  </a:lnTo>
                  <a:lnTo>
                    <a:pt x="1370" y="102"/>
                  </a:lnTo>
                  <a:lnTo>
                    <a:pt x="1424" y="180"/>
                  </a:lnTo>
                  <a:lnTo>
                    <a:pt x="2370" y="180"/>
                  </a:lnTo>
                  <a:lnTo>
                    <a:pt x="2370" y="180"/>
                  </a:lnTo>
                  <a:lnTo>
                    <a:pt x="2392" y="182"/>
                  </a:lnTo>
                  <a:lnTo>
                    <a:pt x="2414" y="186"/>
                  </a:lnTo>
                  <a:lnTo>
                    <a:pt x="2436" y="190"/>
                  </a:lnTo>
                  <a:lnTo>
                    <a:pt x="2458" y="198"/>
                  </a:lnTo>
                  <a:lnTo>
                    <a:pt x="2476" y="208"/>
                  </a:lnTo>
                  <a:lnTo>
                    <a:pt x="2496" y="220"/>
                  </a:lnTo>
                  <a:lnTo>
                    <a:pt x="2512" y="232"/>
                  </a:lnTo>
                  <a:lnTo>
                    <a:pt x="2528" y="246"/>
                  </a:lnTo>
                  <a:lnTo>
                    <a:pt x="2544" y="264"/>
                  </a:lnTo>
                  <a:lnTo>
                    <a:pt x="2556" y="280"/>
                  </a:lnTo>
                  <a:lnTo>
                    <a:pt x="2568" y="300"/>
                  </a:lnTo>
                  <a:lnTo>
                    <a:pt x="2578" y="318"/>
                  </a:lnTo>
                  <a:lnTo>
                    <a:pt x="2586" y="340"/>
                  </a:lnTo>
                  <a:lnTo>
                    <a:pt x="2590" y="360"/>
                  </a:lnTo>
                  <a:lnTo>
                    <a:pt x="2594" y="384"/>
                  </a:lnTo>
                  <a:lnTo>
                    <a:pt x="2596" y="406"/>
                  </a:lnTo>
                  <a:lnTo>
                    <a:pt x="2596" y="1398"/>
                  </a:lnTo>
                  <a:lnTo>
                    <a:pt x="2596" y="1398"/>
                  </a:lnTo>
                  <a:lnTo>
                    <a:pt x="2594" y="1422"/>
                  </a:lnTo>
                  <a:lnTo>
                    <a:pt x="2590" y="1444"/>
                  </a:lnTo>
                  <a:lnTo>
                    <a:pt x="2586" y="1466"/>
                  </a:lnTo>
                  <a:lnTo>
                    <a:pt x="2578" y="1486"/>
                  </a:lnTo>
                  <a:lnTo>
                    <a:pt x="2568" y="1506"/>
                  </a:lnTo>
                  <a:lnTo>
                    <a:pt x="2556" y="1524"/>
                  </a:lnTo>
                  <a:lnTo>
                    <a:pt x="2544" y="1542"/>
                  </a:lnTo>
                  <a:lnTo>
                    <a:pt x="2528" y="1558"/>
                  </a:lnTo>
                  <a:lnTo>
                    <a:pt x="2512" y="1572"/>
                  </a:lnTo>
                  <a:lnTo>
                    <a:pt x="2496" y="1586"/>
                  </a:lnTo>
                  <a:lnTo>
                    <a:pt x="2476" y="1598"/>
                  </a:lnTo>
                  <a:lnTo>
                    <a:pt x="2458" y="1606"/>
                  </a:lnTo>
                  <a:lnTo>
                    <a:pt x="2436" y="1614"/>
                  </a:lnTo>
                  <a:lnTo>
                    <a:pt x="2414" y="1620"/>
                  </a:lnTo>
                  <a:lnTo>
                    <a:pt x="2392" y="1624"/>
                  </a:lnTo>
                  <a:lnTo>
                    <a:pt x="2370" y="1624"/>
                  </a:lnTo>
                  <a:lnTo>
                    <a:pt x="226" y="1624"/>
                  </a:lnTo>
                  <a:lnTo>
                    <a:pt x="226" y="1624"/>
                  </a:lnTo>
                  <a:lnTo>
                    <a:pt x="204" y="1624"/>
                  </a:lnTo>
                  <a:lnTo>
                    <a:pt x="182" y="1620"/>
                  </a:lnTo>
                  <a:lnTo>
                    <a:pt x="160" y="1614"/>
                  </a:lnTo>
                  <a:lnTo>
                    <a:pt x="138" y="1606"/>
                  </a:lnTo>
                  <a:lnTo>
                    <a:pt x="120" y="1598"/>
                  </a:lnTo>
                  <a:lnTo>
                    <a:pt x="100" y="1586"/>
                  </a:lnTo>
                  <a:lnTo>
                    <a:pt x="84" y="1572"/>
                  </a:lnTo>
                  <a:lnTo>
                    <a:pt x="68" y="1558"/>
                  </a:lnTo>
                  <a:lnTo>
                    <a:pt x="52" y="1542"/>
                  </a:lnTo>
                  <a:lnTo>
                    <a:pt x="40" y="1524"/>
                  </a:lnTo>
                  <a:lnTo>
                    <a:pt x="28" y="1506"/>
                  </a:lnTo>
                  <a:lnTo>
                    <a:pt x="18" y="1486"/>
                  </a:lnTo>
                  <a:lnTo>
                    <a:pt x="12" y="1466"/>
                  </a:lnTo>
                  <a:lnTo>
                    <a:pt x="6" y="1444"/>
                  </a:lnTo>
                  <a:lnTo>
                    <a:pt x="2" y="1422"/>
                  </a:lnTo>
                  <a:lnTo>
                    <a:pt x="0" y="1398"/>
                  </a:lnTo>
                  <a:lnTo>
                    <a:pt x="0" y="406"/>
                  </a:lnTo>
                  <a:lnTo>
                    <a:pt x="0" y="406"/>
                  </a:lnTo>
                  <a:lnTo>
                    <a:pt x="2" y="384"/>
                  </a:lnTo>
                  <a:lnTo>
                    <a:pt x="6" y="360"/>
                  </a:lnTo>
                  <a:lnTo>
                    <a:pt x="12" y="340"/>
                  </a:lnTo>
                  <a:lnTo>
                    <a:pt x="18" y="318"/>
                  </a:lnTo>
                  <a:lnTo>
                    <a:pt x="28" y="300"/>
                  </a:lnTo>
                  <a:lnTo>
                    <a:pt x="40" y="280"/>
                  </a:lnTo>
                  <a:lnTo>
                    <a:pt x="52" y="264"/>
                  </a:lnTo>
                  <a:lnTo>
                    <a:pt x="68" y="246"/>
                  </a:lnTo>
                  <a:lnTo>
                    <a:pt x="84" y="232"/>
                  </a:lnTo>
                  <a:lnTo>
                    <a:pt x="100" y="220"/>
                  </a:lnTo>
                  <a:lnTo>
                    <a:pt x="120" y="208"/>
                  </a:lnTo>
                  <a:lnTo>
                    <a:pt x="138" y="198"/>
                  </a:lnTo>
                  <a:lnTo>
                    <a:pt x="160" y="190"/>
                  </a:lnTo>
                  <a:lnTo>
                    <a:pt x="182" y="186"/>
                  </a:lnTo>
                  <a:lnTo>
                    <a:pt x="204" y="182"/>
                  </a:lnTo>
                  <a:lnTo>
                    <a:pt x="226" y="180"/>
                  </a:lnTo>
                  <a:lnTo>
                    <a:pt x="226" y="180"/>
                  </a:lnTo>
                  <a:close/>
                </a:path>
              </a:pathLst>
            </a:custGeom>
            <a:noFill/>
            <a:ln w="12700">
              <a:solidFill>
                <a:schemeClr val="tx1">
                  <a:lumMod val="65000"/>
                  <a:lumOff val="35000"/>
                </a:schemeClr>
              </a:solidFill>
              <a:prstDash val="sysDash"/>
              <a:round/>
            </a:ln>
            <a:extLst>
              <a:ext uri="{909E8E84-426E-40DD-AFC4-6F175D3DCCD1}">
                <a14:hiddenFill xmlns:a14="http://schemas.microsoft.com/office/drawing/2010/main">
                  <a:solidFill>
                    <a:srgbClr val="FFFFFF"/>
                  </a:solidFill>
                </a14:hiddenFill>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nvGrpSpPr>
            <p:cNvPr id="8" name="组合 7"/>
            <p:cNvGrpSpPr/>
            <p:nvPr/>
          </p:nvGrpSpPr>
          <p:grpSpPr>
            <a:xfrm>
              <a:off x="1115616" y="3396950"/>
              <a:ext cx="1523692" cy="614634"/>
              <a:chOff x="3638480" y="1770394"/>
              <a:chExt cx="1523692" cy="614634"/>
            </a:xfrm>
          </p:grpSpPr>
          <p:sp>
            <p:nvSpPr>
              <p:cNvPr id="9" name="Text Placeholder 2"/>
              <p:cNvSpPr txBox="1"/>
              <p:nvPr/>
            </p:nvSpPr>
            <p:spPr bwMode="auto">
              <a:xfrm>
                <a:off x="3638480" y="1770394"/>
                <a:ext cx="1523692" cy="268421"/>
              </a:xfrm>
              <a:prstGeom prst="rect">
                <a:avLst/>
              </a:prstGeom>
              <a:noFill/>
              <a:ln>
                <a:noFill/>
              </a:ln>
            </p:spPr>
            <p:txBody>
              <a:bodyPr/>
              <a:lstStyle>
                <a:lvl1pPr>
                  <a:defRPr>
                    <a:solidFill>
                      <a:schemeClr val="tx1"/>
                    </a:solidFill>
                    <a:latin typeface="Open Sans" pitchFamily="34" charset="0"/>
                    <a:ea typeface="MS PGothic" panose="020B0600070205080204" pitchFamily="34" charset="-128"/>
                  </a:defRPr>
                </a:lvl1pPr>
                <a:lvl2pPr marL="742950" indent="-285750">
                  <a:defRPr>
                    <a:solidFill>
                      <a:schemeClr val="tx1"/>
                    </a:solidFill>
                    <a:latin typeface="Open Sans" pitchFamily="34" charset="0"/>
                    <a:ea typeface="MS PGothic" panose="020B0600070205080204" pitchFamily="34" charset="-128"/>
                  </a:defRPr>
                </a:lvl2pPr>
                <a:lvl3pPr marL="1143000" indent="-228600">
                  <a:defRPr>
                    <a:solidFill>
                      <a:schemeClr val="tx1"/>
                    </a:solidFill>
                    <a:latin typeface="Open Sans" pitchFamily="34" charset="0"/>
                    <a:ea typeface="MS PGothic" panose="020B0600070205080204" pitchFamily="34" charset="-128"/>
                  </a:defRPr>
                </a:lvl3pPr>
                <a:lvl4pPr marL="1600200" indent="-228600">
                  <a:defRPr>
                    <a:solidFill>
                      <a:schemeClr val="tx1"/>
                    </a:solidFill>
                    <a:latin typeface="Open Sans" pitchFamily="34" charset="0"/>
                    <a:ea typeface="MS PGothic" panose="020B0600070205080204" pitchFamily="34" charset="-128"/>
                  </a:defRPr>
                </a:lvl4pPr>
                <a:lvl5pPr marL="2057400" indent="-228600">
                  <a:defRPr>
                    <a:solidFill>
                      <a:schemeClr val="tx1"/>
                    </a:solidFill>
                    <a:latin typeface="Open Sans"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itchFamily="3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添加会议主题</a:t>
                </a:r>
                <a:endParaRPr lang="en-AU"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 Placeholder 2"/>
              <p:cNvSpPr txBox="1"/>
              <p:nvPr/>
            </p:nvSpPr>
            <p:spPr bwMode="auto">
              <a:xfrm>
                <a:off x="3697191" y="1963110"/>
                <a:ext cx="1371005" cy="421918"/>
              </a:xfrm>
              <a:prstGeom prst="rect">
                <a:avLst/>
              </a:prstGeom>
              <a:noFill/>
              <a:ln>
                <a:noFill/>
              </a:ln>
            </p:spPr>
            <p:txBody>
              <a:bodyPr/>
              <a:lstStyle>
                <a:lvl1pPr>
                  <a:defRPr>
                    <a:solidFill>
                      <a:schemeClr val="tx1"/>
                    </a:solidFill>
                    <a:latin typeface="Open Sans" pitchFamily="34" charset="0"/>
                    <a:ea typeface="MS PGothic" panose="020B0600070205080204" pitchFamily="34" charset="-128"/>
                  </a:defRPr>
                </a:lvl1pPr>
                <a:lvl2pPr marL="742950" indent="-285750">
                  <a:defRPr>
                    <a:solidFill>
                      <a:schemeClr val="tx1"/>
                    </a:solidFill>
                    <a:latin typeface="Open Sans" pitchFamily="34" charset="0"/>
                    <a:ea typeface="MS PGothic" panose="020B0600070205080204" pitchFamily="34" charset="-128"/>
                  </a:defRPr>
                </a:lvl2pPr>
                <a:lvl3pPr marL="1143000" indent="-228600">
                  <a:defRPr>
                    <a:solidFill>
                      <a:schemeClr val="tx1"/>
                    </a:solidFill>
                    <a:latin typeface="Open Sans" pitchFamily="34" charset="0"/>
                    <a:ea typeface="MS PGothic" panose="020B0600070205080204" pitchFamily="34" charset="-128"/>
                  </a:defRPr>
                </a:lvl3pPr>
                <a:lvl4pPr marL="1600200" indent="-228600">
                  <a:defRPr>
                    <a:solidFill>
                      <a:schemeClr val="tx1"/>
                    </a:solidFill>
                    <a:latin typeface="Open Sans" pitchFamily="34" charset="0"/>
                    <a:ea typeface="MS PGothic" panose="020B0600070205080204" pitchFamily="34" charset="-128"/>
                  </a:defRPr>
                </a:lvl4pPr>
                <a:lvl5pPr marL="2057400" indent="-228600">
                  <a:defRPr>
                    <a:solidFill>
                      <a:schemeClr val="tx1"/>
                    </a:solidFill>
                    <a:latin typeface="Open Sans"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itchFamily="34" charset="0"/>
                    <a:ea typeface="MS PGothic" panose="020B0600070205080204" pitchFamily="34" charset="-128"/>
                  </a:defRPr>
                </a:lvl9pPr>
              </a:lstStyle>
              <a:p>
                <a:pPr algn="ctr">
                  <a:buNone/>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a:t>
                </a: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文字内容需概括精炼</a:t>
                </a: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不用多余的</a:t>
                </a: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11" name="组合 10"/>
          <p:cNvGrpSpPr/>
          <p:nvPr/>
        </p:nvGrpSpPr>
        <p:grpSpPr>
          <a:xfrm>
            <a:off x="4272274" y="4580726"/>
            <a:ext cx="2037361" cy="1247916"/>
            <a:chOff x="1110889" y="3219822"/>
            <a:chExt cx="1528419" cy="936181"/>
          </a:xfrm>
        </p:grpSpPr>
        <p:sp>
          <p:nvSpPr>
            <p:cNvPr id="12" name="Freeform 5"/>
            <p:cNvSpPr/>
            <p:nvPr/>
          </p:nvSpPr>
          <p:spPr bwMode="auto">
            <a:xfrm>
              <a:off x="1110889" y="3219822"/>
              <a:ext cx="1496506" cy="936181"/>
            </a:xfrm>
            <a:custGeom>
              <a:avLst/>
              <a:gdLst>
                <a:gd name="T0" fmla="*/ 1172 w 2596"/>
                <a:gd name="T1" fmla="*/ 180 h 1624"/>
                <a:gd name="T2" fmla="*/ 1298 w 2596"/>
                <a:gd name="T3" fmla="*/ 0 h 1624"/>
                <a:gd name="T4" fmla="*/ 1424 w 2596"/>
                <a:gd name="T5" fmla="*/ 180 h 1624"/>
                <a:gd name="T6" fmla="*/ 2370 w 2596"/>
                <a:gd name="T7" fmla="*/ 180 h 1624"/>
                <a:gd name="T8" fmla="*/ 2414 w 2596"/>
                <a:gd name="T9" fmla="*/ 186 h 1624"/>
                <a:gd name="T10" fmla="*/ 2458 w 2596"/>
                <a:gd name="T11" fmla="*/ 198 h 1624"/>
                <a:gd name="T12" fmla="*/ 2496 w 2596"/>
                <a:gd name="T13" fmla="*/ 220 h 1624"/>
                <a:gd name="T14" fmla="*/ 2528 w 2596"/>
                <a:gd name="T15" fmla="*/ 246 h 1624"/>
                <a:gd name="T16" fmla="*/ 2556 w 2596"/>
                <a:gd name="T17" fmla="*/ 280 h 1624"/>
                <a:gd name="T18" fmla="*/ 2578 w 2596"/>
                <a:gd name="T19" fmla="*/ 318 h 1624"/>
                <a:gd name="T20" fmla="*/ 2590 w 2596"/>
                <a:gd name="T21" fmla="*/ 360 h 1624"/>
                <a:gd name="T22" fmla="*/ 2596 w 2596"/>
                <a:gd name="T23" fmla="*/ 406 h 1624"/>
                <a:gd name="T24" fmla="*/ 2596 w 2596"/>
                <a:gd name="T25" fmla="*/ 1398 h 1624"/>
                <a:gd name="T26" fmla="*/ 2590 w 2596"/>
                <a:gd name="T27" fmla="*/ 1444 h 1624"/>
                <a:gd name="T28" fmla="*/ 2578 w 2596"/>
                <a:gd name="T29" fmla="*/ 1486 h 1624"/>
                <a:gd name="T30" fmla="*/ 2556 w 2596"/>
                <a:gd name="T31" fmla="*/ 1524 h 1624"/>
                <a:gd name="T32" fmla="*/ 2528 w 2596"/>
                <a:gd name="T33" fmla="*/ 1558 h 1624"/>
                <a:gd name="T34" fmla="*/ 2496 w 2596"/>
                <a:gd name="T35" fmla="*/ 1586 h 1624"/>
                <a:gd name="T36" fmla="*/ 2458 w 2596"/>
                <a:gd name="T37" fmla="*/ 1606 h 1624"/>
                <a:gd name="T38" fmla="*/ 2414 w 2596"/>
                <a:gd name="T39" fmla="*/ 1620 h 1624"/>
                <a:gd name="T40" fmla="*/ 2370 w 2596"/>
                <a:gd name="T41" fmla="*/ 1624 h 1624"/>
                <a:gd name="T42" fmla="*/ 226 w 2596"/>
                <a:gd name="T43" fmla="*/ 1624 h 1624"/>
                <a:gd name="T44" fmla="*/ 182 w 2596"/>
                <a:gd name="T45" fmla="*/ 1620 h 1624"/>
                <a:gd name="T46" fmla="*/ 138 w 2596"/>
                <a:gd name="T47" fmla="*/ 1606 h 1624"/>
                <a:gd name="T48" fmla="*/ 100 w 2596"/>
                <a:gd name="T49" fmla="*/ 1586 h 1624"/>
                <a:gd name="T50" fmla="*/ 68 w 2596"/>
                <a:gd name="T51" fmla="*/ 1558 h 1624"/>
                <a:gd name="T52" fmla="*/ 40 w 2596"/>
                <a:gd name="T53" fmla="*/ 1524 h 1624"/>
                <a:gd name="T54" fmla="*/ 18 w 2596"/>
                <a:gd name="T55" fmla="*/ 1486 h 1624"/>
                <a:gd name="T56" fmla="*/ 6 w 2596"/>
                <a:gd name="T57" fmla="*/ 1444 h 1624"/>
                <a:gd name="T58" fmla="*/ 0 w 2596"/>
                <a:gd name="T59" fmla="*/ 1398 h 1624"/>
                <a:gd name="T60" fmla="*/ 0 w 2596"/>
                <a:gd name="T61" fmla="*/ 406 h 1624"/>
                <a:gd name="T62" fmla="*/ 6 w 2596"/>
                <a:gd name="T63" fmla="*/ 360 h 1624"/>
                <a:gd name="T64" fmla="*/ 18 w 2596"/>
                <a:gd name="T65" fmla="*/ 318 h 1624"/>
                <a:gd name="T66" fmla="*/ 40 w 2596"/>
                <a:gd name="T67" fmla="*/ 280 h 1624"/>
                <a:gd name="T68" fmla="*/ 68 w 2596"/>
                <a:gd name="T69" fmla="*/ 246 h 1624"/>
                <a:gd name="T70" fmla="*/ 100 w 2596"/>
                <a:gd name="T71" fmla="*/ 220 h 1624"/>
                <a:gd name="T72" fmla="*/ 138 w 2596"/>
                <a:gd name="T73" fmla="*/ 198 h 1624"/>
                <a:gd name="T74" fmla="*/ 182 w 2596"/>
                <a:gd name="T75" fmla="*/ 186 h 1624"/>
                <a:gd name="T76" fmla="*/ 226 w 2596"/>
                <a:gd name="T77" fmla="*/ 180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96" h="1624">
                  <a:moveTo>
                    <a:pt x="226" y="180"/>
                  </a:moveTo>
                  <a:lnTo>
                    <a:pt x="1172" y="180"/>
                  </a:lnTo>
                  <a:lnTo>
                    <a:pt x="1226" y="102"/>
                  </a:lnTo>
                  <a:lnTo>
                    <a:pt x="1298" y="0"/>
                  </a:lnTo>
                  <a:lnTo>
                    <a:pt x="1370" y="102"/>
                  </a:lnTo>
                  <a:lnTo>
                    <a:pt x="1424" y="180"/>
                  </a:lnTo>
                  <a:lnTo>
                    <a:pt x="2370" y="180"/>
                  </a:lnTo>
                  <a:lnTo>
                    <a:pt x="2370" y="180"/>
                  </a:lnTo>
                  <a:lnTo>
                    <a:pt x="2392" y="182"/>
                  </a:lnTo>
                  <a:lnTo>
                    <a:pt x="2414" y="186"/>
                  </a:lnTo>
                  <a:lnTo>
                    <a:pt x="2436" y="190"/>
                  </a:lnTo>
                  <a:lnTo>
                    <a:pt x="2458" y="198"/>
                  </a:lnTo>
                  <a:lnTo>
                    <a:pt x="2476" y="208"/>
                  </a:lnTo>
                  <a:lnTo>
                    <a:pt x="2496" y="220"/>
                  </a:lnTo>
                  <a:lnTo>
                    <a:pt x="2512" y="232"/>
                  </a:lnTo>
                  <a:lnTo>
                    <a:pt x="2528" y="246"/>
                  </a:lnTo>
                  <a:lnTo>
                    <a:pt x="2544" y="264"/>
                  </a:lnTo>
                  <a:lnTo>
                    <a:pt x="2556" y="280"/>
                  </a:lnTo>
                  <a:lnTo>
                    <a:pt x="2568" y="300"/>
                  </a:lnTo>
                  <a:lnTo>
                    <a:pt x="2578" y="318"/>
                  </a:lnTo>
                  <a:lnTo>
                    <a:pt x="2586" y="340"/>
                  </a:lnTo>
                  <a:lnTo>
                    <a:pt x="2590" y="360"/>
                  </a:lnTo>
                  <a:lnTo>
                    <a:pt x="2594" y="384"/>
                  </a:lnTo>
                  <a:lnTo>
                    <a:pt x="2596" y="406"/>
                  </a:lnTo>
                  <a:lnTo>
                    <a:pt x="2596" y="1398"/>
                  </a:lnTo>
                  <a:lnTo>
                    <a:pt x="2596" y="1398"/>
                  </a:lnTo>
                  <a:lnTo>
                    <a:pt x="2594" y="1422"/>
                  </a:lnTo>
                  <a:lnTo>
                    <a:pt x="2590" y="1444"/>
                  </a:lnTo>
                  <a:lnTo>
                    <a:pt x="2586" y="1466"/>
                  </a:lnTo>
                  <a:lnTo>
                    <a:pt x="2578" y="1486"/>
                  </a:lnTo>
                  <a:lnTo>
                    <a:pt x="2568" y="1506"/>
                  </a:lnTo>
                  <a:lnTo>
                    <a:pt x="2556" y="1524"/>
                  </a:lnTo>
                  <a:lnTo>
                    <a:pt x="2544" y="1542"/>
                  </a:lnTo>
                  <a:lnTo>
                    <a:pt x="2528" y="1558"/>
                  </a:lnTo>
                  <a:lnTo>
                    <a:pt x="2512" y="1572"/>
                  </a:lnTo>
                  <a:lnTo>
                    <a:pt x="2496" y="1586"/>
                  </a:lnTo>
                  <a:lnTo>
                    <a:pt x="2476" y="1598"/>
                  </a:lnTo>
                  <a:lnTo>
                    <a:pt x="2458" y="1606"/>
                  </a:lnTo>
                  <a:lnTo>
                    <a:pt x="2436" y="1614"/>
                  </a:lnTo>
                  <a:lnTo>
                    <a:pt x="2414" y="1620"/>
                  </a:lnTo>
                  <a:lnTo>
                    <a:pt x="2392" y="1624"/>
                  </a:lnTo>
                  <a:lnTo>
                    <a:pt x="2370" y="1624"/>
                  </a:lnTo>
                  <a:lnTo>
                    <a:pt x="226" y="1624"/>
                  </a:lnTo>
                  <a:lnTo>
                    <a:pt x="226" y="1624"/>
                  </a:lnTo>
                  <a:lnTo>
                    <a:pt x="204" y="1624"/>
                  </a:lnTo>
                  <a:lnTo>
                    <a:pt x="182" y="1620"/>
                  </a:lnTo>
                  <a:lnTo>
                    <a:pt x="160" y="1614"/>
                  </a:lnTo>
                  <a:lnTo>
                    <a:pt x="138" y="1606"/>
                  </a:lnTo>
                  <a:lnTo>
                    <a:pt x="120" y="1598"/>
                  </a:lnTo>
                  <a:lnTo>
                    <a:pt x="100" y="1586"/>
                  </a:lnTo>
                  <a:lnTo>
                    <a:pt x="84" y="1572"/>
                  </a:lnTo>
                  <a:lnTo>
                    <a:pt x="68" y="1558"/>
                  </a:lnTo>
                  <a:lnTo>
                    <a:pt x="52" y="1542"/>
                  </a:lnTo>
                  <a:lnTo>
                    <a:pt x="40" y="1524"/>
                  </a:lnTo>
                  <a:lnTo>
                    <a:pt x="28" y="1506"/>
                  </a:lnTo>
                  <a:lnTo>
                    <a:pt x="18" y="1486"/>
                  </a:lnTo>
                  <a:lnTo>
                    <a:pt x="12" y="1466"/>
                  </a:lnTo>
                  <a:lnTo>
                    <a:pt x="6" y="1444"/>
                  </a:lnTo>
                  <a:lnTo>
                    <a:pt x="2" y="1422"/>
                  </a:lnTo>
                  <a:lnTo>
                    <a:pt x="0" y="1398"/>
                  </a:lnTo>
                  <a:lnTo>
                    <a:pt x="0" y="406"/>
                  </a:lnTo>
                  <a:lnTo>
                    <a:pt x="0" y="406"/>
                  </a:lnTo>
                  <a:lnTo>
                    <a:pt x="2" y="384"/>
                  </a:lnTo>
                  <a:lnTo>
                    <a:pt x="6" y="360"/>
                  </a:lnTo>
                  <a:lnTo>
                    <a:pt x="12" y="340"/>
                  </a:lnTo>
                  <a:lnTo>
                    <a:pt x="18" y="318"/>
                  </a:lnTo>
                  <a:lnTo>
                    <a:pt x="28" y="300"/>
                  </a:lnTo>
                  <a:lnTo>
                    <a:pt x="40" y="280"/>
                  </a:lnTo>
                  <a:lnTo>
                    <a:pt x="52" y="264"/>
                  </a:lnTo>
                  <a:lnTo>
                    <a:pt x="68" y="246"/>
                  </a:lnTo>
                  <a:lnTo>
                    <a:pt x="84" y="232"/>
                  </a:lnTo>
                  <a:lnTo>
                    <a:pt x="100" y="220"/>
                  </a:lnTo>
                  <a:lnTo>
                    <a:pt x="120" y="208"/>
                  </a:lnTo>
                  <a:lnTo>
                    <a:pt x="138" y="198"/>
                  </a:lnTo>
                  <a:lnTo>
                    <a:pt x="160" y="190"/>
                  </a:lnTo>
                  <a:lnTo>
                    <a:pt x="182" y="186"/>
                  </a:lnTo>
                  <a:lnTo>
                    <a:pt x="204" y="182"/>
                  </a:lnTo>
                  <a:lnTo>
                    <a:pt x="226" y="180"/>
                  </a:lnTo>
                  <a:lnTo>
                    <a:pt x="226" y="180"/>
                  </a:lnTo>
                  <a:close/>
                </a:path>
              </a:pathLst>
            </a:custGeom>
            <a:noFill/>
            <a:ln w="12700">
              <a:solidFill>
                <a:schemeClr val="tx1">
                  <a:lumMod val="65000"/>
                  <a:lumOff val="35000"/>
                </a:schemeClr>
              </a:solidFill>
              <a:prstDash val="sysDash"/>
              <a:round/>
            </a:ln>
            <a:extLst>
              <a:ext uri="{909E8E84-426E-40DD-AFC4-6F175D3DCCD1}">
                <a14:hiddenFill xmlns:a14="http://schemas.microsoft.com/office/drawing/2010/main">
                  <a:solidFill>
                    <a:srgbClr val="FFFFFF"/>
                  </a:solidFill>
                </a14:hiddenFill>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nvGrpSpPr>
            <p:cNvPr id="13" name="组合 12"/>
            <p:cNvGrpSpPr/>
            <p:nvPr/>
          </p:nvGrpSpPr>
          <p:grpSpPr>
            <a:xfrm>
              <a:off x="1115616" y="3396950"/>
              <a:ext cx="1523692" cy="614634"/>
              <a:chOff x="3638480" y="1770394"/>
              <a:chExt cx="1523692" cy="614634"/>
            </a:xfrm>
          </p:grpSpPr>
          <p:sp>
            <p:nvSpPr>
              <p:cNvPr id="14" name="Text Placeholder 2"/>
              <p:cNvSpPr txBox="1"/>
              <p:nvPr/>
            </p:nvSpPr>
            <p:spPr bwMode="auto">
              <a:xfrm>
                <a:off x="3638480" y="1770394"/>
                <a:ext cx="1523692" cy="268421"/>
              </a:xfrm>
              <a:prstGeom prst="rect">
                <a:avLst/>
              </a:prstGeom>
              <a:noFill/>
              <a:ln>
                <a:noFill/>
              </a:ln>
            </p:spPr>
            <p:txBody>
              <a:bodyPr/>
              <a:lstStyle>
                <a:lvl1pPr>
                  <a:defRPr>
                    <a:solidFill>
                      <a:schemeClr val="tx1"/>
                    </a:solidFill>
                    <a:latin typeface="Open Sans" pitchFamily="34" charset="0"/>
                    <a:ea typeface="MS PGothic" panose="020B0600070205080204" pitchFamily="34" charset="-128"/>
                  </a:defRPr>
                </a:lvl1pPr>
                <a:lvl2pPr marL="742950" indent="-285750">
                  <a:defRPr>
                    <a:solidFill>
                      <a:schemeClr val="tx1"/>
                    </a:solidFill>
                    <a:latin typeface="Open Sans" pitchFamily="34" charset="0"/>
                    <a:ea typeface="MS PGothic" panose="020B0600070205080204" pitchFamily="34" charset="-128"/>
                  </a:defRPr>
                </a:lvl2pPr>
                <a:lvl3pPr marL="1143000" indent="-228600">
                  <a:defRPr>
                    <a:solidFill>
                      <a:schemeClr val="tx1"/>
                    </a:solidFill>
                    <a:latin typeface="Open Sans" pitchFamily="34" charset="0"/>
                    <a:ea typeface="MS PGothic" panose="020B0600070205080204" pitchFamily="34" charset="-128"/>
                  </a:defRPr>
                </a:lvl3pPr>
                <a:lvl4pPr marL="1600200" indent="-228600">
                  <a:defRPr>
                    <a:solidFill>
                      <a:schemeClr val="tx1"/>
                    </a:solidFill>
                    <a:latin typeface="Open Sans" pitchFamily="34" charset="0"/>
                    <a:ea typeface="MS PGothic" panose="020B0600070205080204" pitchFamily="34" charset="-128"/>
                  </a:defRPr>
                </a:lvl4pPr>
                <a:lvl5pPr marL="2057400" indent="-228600">
                  <a:defRPr>
                    <a:solidFill>
                      <a:schemeClr val="tx1"/>
                    </a:solidFill>
                    <a:latin typeface="Open Sans"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itchFamily="3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添加会议主题</a:t>
                </a:r>
                <a:endParaRPr lang="en-AU"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Text Placeholder 2"/>
              <p:cNvSpPr txBox="1"/>
              <p:nvPr/>
            </p:nvSpPr>
            <p:spPr bwMode="auto">
              <a:xfrm>
                <a:off x="3697191" y="1963110"/>
                <a:ext cx="1371005" cy="421918"/>
              </a:xfrm>
              <a:prstGeom prst="rect">
                <a:avLst/>
              </a:prstGeom>
              <a:noFill/>
              <a:ln>
                <a:noFill/>
              </a:ln>
            </p:spPr>
            <p:txBody>
              <a:bodyPr/>
              <a:lstStyle>
                <a:lvl1pPr>
                  <a:defRPr>
                    <a:solidFill>
                      <a:schemeClr val="tx1"/>
                    </a:solidFill>
                    <a:latin typeface="Open Sans" pitchFamily="34" charset="0"/>
                    <a:ea typeface="MS PGothic" panose="020B0600070205080204" pitchFamily="34" charset="-128"/>
                  </a:defRPr>
                </a:lvl1pPr>
                <a:lvl2pPr marL="742950" indent="-285750">
                  <a:defRPr>
                    <a:solidFill>
                      <a:schemeClr val="tx1"/>
                    </a:solidFill>
                    <a:latin typeface="Open Sans" pitchFamily="34" charset="0"/>
                    <a:ea typeface="MS PGothic" panose="020B0600070205080204" pitchFamily="34" charset="-128"/>
                  </a:defRPr>
                </a:lvl2pPr>
                <a:lvl3pPr marL="1143000" indent="-228600">
                  <a:defRPr>
                    <a:solidFill>
                      <a:schemeClr val="tx1"/>
                    </a:solidFill>
                    <a:latin typeface="Open Sans" pitchFamily="34" charset="0"/>
                    <a:ea typeface="MS PGothic" panose="020B0600070205080204" pitchFamily="34" charset="-128"/>
                  </a:defRPr>
                </a:lvl3pPr>
                <a:lvl4pPr marL="1600200" indent="-228600">
                  <a:defRPr>
                    <a:solidFill>
                      <a:schemeClr val="tx1"/>
                    </a:solidFill>
                    <a:latin typeface="Open Sans" pitchFamily="34" charset="0"/>
                    <a:ea typeface="MS PGothic" panose="020B0600070205080204" pitchFamily="34" charset="-128"/>
                  </a:defRPr>
                </a:lvl4pPr>
                <a:lvl5pPr marL="2057400" indent="-228600">
                  <a:defRPr>
                    <a:solidFill>
                      <a:schemeClr val="tx1"/>
                    </a:solidFill>
                    <a:latin typeface="Open Sans"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itchFamily="34" charset="0"/>
                    <a:ea typeface="MS PGothic" panose="020B0600070205080204" pitchFamily="34" charset="-128"/>
                  </a:defRPr>
                </a:lvl9pPr>
              </a:lstStyle>
              <a:p>
                <a:pPr algn="ctr">
                  <a:buNone/>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a:t>
                </a: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文字内容需概括精炼</a:t>
                </a: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不用多余的</a:t>
                </a: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16" name="组合 15"/>
          <p:cNvGrpSpPr/>
          <p:nvPr/>
        </p:nvGrpSpPr>
        <p:grpSpPr>
          <a:xfrm>
            <a:off x="6671916" y="4580726"/>
            <a:ext cx="2037361" cy="1247916"/>
            <a:chOff x="1110889" y="3219822"/>
            <a:chExt cx="1528419" cy="936181"/>
          </a:xfrm>
        </p:grpSpPr>
        <p:sp>
          <p:nvSpPr>
            <p:cNvPr id="17" name="Freeform 5"/>
            <p:cNvSpPr/>
            <p:nvPr/>
          </p:nvSpPr>
          <p:spPr bwMode="auto">
            <a:xfrm>
              <a:off x="1110889" y="3219822"/>
              <a:ext cx="1496506" cy="936181"/>
            </a:xfrm>
            <a:custGeom>
              <a:avLst/>
              <a:gdLst>
                <a:gd name="T0" fmla="*/ 1172 w 2596"/>
                <a:gd name="T1" fmla="*/ 180 h 1624"/>
                <a:gd name="T2" fmla="*/ 1298 w 2596"/>
                <a:gd name="T3" fmla="*/ 0 h 1624"/>
                <a:gd name="T4" fmla="*/ 1424 w 2596"/>
                <a:gd name="T5" fmla="*/ 180 h 1624"/>
                <a:gd name="T6" fmla="*/ 2370 w 2596"/>
                <a:gd name="T7" fmla="*/ 180 h 1624"/>
                <a:gd name="T8" fmla="*/ 2414 w 2596"/>
                <a:gd name="T9" fmla="*/ 186 h 1624"/>
                <a:gd name="T10" fmla="*/ 2458 w 2596"/>
                <a:gd name="T11" fmla="*/ 198 h 1624"/>
                <a:gd name="T12" fmla="*/ 2496 w 2596"/>
                <a:gd name="T13" fmla="*/ 220 h 1624"/>
                <a:gd name="T14" fmla="*/ 2528 w 2596"/>
                <a:gd name="T15" fmla="*/ 246 h 1624"/>
                <a:gd name="T16" fmla="*/ 2556 w 2596"/>
                <a:gd name="T17" fmla="*/ 280 h 1624"/>
                <a:gd name="T18" fmla="*/ 2578 w 2596"/>
                <a:gd name="T19" fmla="*/ 318 h 1624"/>
                <a:gd name="T20" fmla="*/ 2590 w 2596"/>
                <a:gd name="T21" fmla="*/ 360 h 1624"/>
                <a:gd name="T22" fmla="*/ 2596 w 2596"/>
                <a:gd name="T23" fmla="*/ 406 h 1624"/>
                <a:gd name="T24" fmla="*/ 2596 w 2596"/>
                <a:gd name="T25" fmla="*/ 1398 h 1624"/>
                <a:gd name="T26" fmla="*/ 2590 w 2596"/>
                <a:gd name="T27" fmla="*/ 1444 h 1624"/>
                <a:gd name="T28" fmla="*/ 2578 w 2596"/>
                <a:gd name="T29" fmla="*/ 1486 h 1624"/>
                <a:gd name="T30" fmla="*/ 2556 w 2596"/>
                <a:gd name="T31" fmla="*/ 1524 h 1624"/>
                <a:gd name="T32" fmla="*/ 2528 w 2596"/>
                <a:gd name="T33" fmla="*/ 1558 h 1624"/>
                <a:gd name="T34" fmla="*/ 2496 w 2596"/>
                <a:gd name="T35" fmla="*/ 1586 h 1624"/>
                <a:gd name="T36" fmla="*/ 2458 w 2596"/>
                <a:gd name="T37" fmla="*/ 1606 h 1624"/>
                <a:gd name="T38" fmla="*/ 2414 w 2596"/>
                <a:gd name="T39" fmla="*/ 1620 h 1624"/>
                <a:gd name="T40" fmla="*/ 2370 w 2596"/>
                <a:gd name="T41" fmla="*/ 1624 h 1624"/>
                <a:gd name="T42" fmla="*/ 226 w 2596"/>
                <a:gd name="T43" fmla="*/ 1624 h 1624"/>
                <a:gd name="T44" fmla="*/ 182 w 2596"/>
                <a:gd name="T45" fmla="*/ 1620 h 1624"/>
                <a:gd name="T46" fmla="*/ 138 w 2596"/>
                <a:gd name="T47" fmla="*/ 1606 h 1624"/>
                <a:gd name="T48" fmla="*/ 100 w 2596"/>
                <a:gd name="T49" fmla="*/ 1586 h 1624"/>
                <a:gd name="T50" fmla="*/ 68 w 2596"/>
                <a:gd name="T51" fmla="*/ 1558 h 1624"/>
                <a:gd name="T52" fmla="*/ 40 w 2596"/>
                <a:gd name="T53" fmla="*/ 1524 h 1624"/>
                <a:gd name="T54" fmla="*/ 18 w 2596"/>
                <a:gd name="T55" fmla="*/ 1486 h 1624"/>
                <a:gd name="T56" fmla="*/ 6 w 2596"/>
                <a:gd name="T57" fmla="*/ 1444 h 1624"/>
                <a:gd name="T58" fmla="*/ 0 w 2596"/>
                <a:gd name="T59" fmla="*/ 1398 h 1624"/>
                <a:gd name="T60" fmla="*/ 0 w 2596"/>
                <a:gd name="T61" fmla="*/ 406 h 1624"/>
                <a:gd name="T62" fmla="*/ 6 w 2596"/>
                <a:gd name="T63" fmla="*/ 360 h 1624"/>
                <a:gd name="T64" fmla="*/ 18 w 2596"/>
                <a:gd name="T65" fmla="*/ 318 h 1624"/>
                <a:gd name="T66" fmla="*/ 40 w 2596"/>
                <a:gd name="T67" fmla="*/ 280 h 1624"/>
                <a:gd name="T68" fmla="*/ 68 w 2596"/>
                <a:gd name="T69" fmla="*/ 246 h 1624"/>
                <a:gd name="T70" fmla="*/ 100 w 2596"/>
                <a:gd name="T71" fmla="*/ 220 h 1624"/>
                <a:gd name="T72" fmla="*/ 138 w 2596"/>
                <a:gd name="T73" fmla="*/ 198 h 1624"/>
                <a:gd name="T74" fmla="*/ 182 w 2596"/>
                <a:gd name="T75" fmla="*/ 186 h 1624"/>
                <a:gd name="T76" fmla="*/ 226 w 2596"/>
                <a:gd name="T77" fmla="*/ 180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96" h="1624">
                  <a:moveTo>
                    <a:pt x="226" y="180"/>
                  </a:moveTo>
                  <a:lnTo>
                    <a:pt x="1172" y="180"/>
                  </a:lnTo>
                  <a:lnTo>
                    <a:pt x="1226" y="102"/>
                  </a:lnTo>
                  <a:lnTo>
                    <a:pt x="1298" y="0"/>
                  </a:lnTo>
                  <a:lnTo>
                    <a:pt x="1370" y="102"/>
                  </a:lnTo>
                  <a:lnTo>
                    <a:pt x="1424" y="180"/>
                  </a:lnTo>
                  <a:lnTo>
                    <a:pt x="2370" y="180"/>
                  </a:lnTo>
                  <a:lnTo>
                    <a:pt x="2370" y="180"/>
                  </a:lnTo>
                  <a:lnTo>
                    <a:pt x="2392" y="182"/>
                  </a:lnTo>
                  <a:lnTo>
                    <a:pt x="2414" y="186"/>
                  </a:lnTo>
                  <a:lnTo>
                    <a:pt x="2436" y="190"/>
                  </a:lnTo>
                  <a:lnTo>
                    <a:pt x="2458" y="198"/>
                  </a:lnTo>
                  <a:lnTo>
                    <a:pt x="2476" y="208"/>
                  </a:lnTo>
                  <a:lnTo>
                    <a:pt x="2496" y="220"/>
                  </a:lnTo>
                  <a:lnTo>
                    <a:pt x="2512" y="232"/>
                  </a:lnTo>
                  <a:lnTo>
                    <a:pt x="2528" y="246"/>
                  </a:lnTo>
                  <a:lnTo>
                    <a:pt x="2544" y="264"/>
                  </a:lnTo>
                  <a:lnTo>
                    <a:pt x="2556" y="280"/>
                  </a:lnTo>
                  <a:lnTo>
                    <a:pt x="2568" y="300"/>
                  </a:lnTo>
                  <a:lnTo>
                    <a:pt x="2578" y="318"/>
                  </a:lnTo>
                  <a:lnTo>
                    <a:pt x="2586" y="340"/>
                  </a:lnTo>
                  <a:lnTo>
                    <a:pt x="2590" y="360"/>
                  </a:lnTo>
                  <a:lnTo>
                    <a:pt x="2594" y="384"/>
                  </a:lnTo>
                  <a:lnTo>
                    <a:pt x="2596" y="406"/>
                  </a:lnTo>
                  <a:lnTo>
                    <a:pt x="2596" y="1398"/>
                  </a:lnTo>
                  <a:lnTo>
                    <a:pt x="2596" y="1398"/>
                  </a:lnTo>
                  <a:lnTo>
                    <a:pt x="2594" y="1422"/>
                  </a:lnTo>
                  <a:lnTo>
                    <a:pt x="2590" y="1444"/>
                  </a:lnTo>
                  <a:lnTo>
                    <a:pt x="2586" y="1466"/>
                  </a:lnTo>
                  <a:lnTo>
                    <a:pt x="2578" y="1486"/>
                  </a:lnTo>
                  <a:lnTo>
                    <a:pt x="2568" y="1506"/>
                  </a:lnTo>
                  <a:lnTo>
                    <a:pt x="2556" y="1524"/>
                  </a:lnTo>
                  <a:lnTo>
                    <a:pt x="2544" y="1542"/>
                  </a:lnTo>
                  <a:lnTo>
                    <a:pt x="2528" y="1558"/>
                  </a:lnTo>
                  <a:lnTo>
                    <a:pt x="2512" y="1572"/>
                  </a:lnTo>
                  <a:lnTo>
                    <a:pt x="2496" y="1586"/>
                  </a:lnTo>
                  <a:lnTo>
                    <a:pt x="2476" y="1598"/>
                  </a:lnTo>
                  <a:lnTo>
                    <a:pt x="2458" y="1606"/>
                  </a:lnTo>
                  <a:lnTo>
                    <a:pt x="2436" y="1614"/>
                  </a:lnTo>
                  <a:lnTo>
                    <a:pt x="2414" y="1620"/>
                  </a:lnTo>
                  <a:lnTo>
                    <a:pt x="2392" y="1624"/>
                  </a:lnTo>
                  <a:lnTo>
                    <a:pt x="2370" y="1624"/>
                  </a:lnTo>
                  <a:lnTo>
                    <a:pt x="226" y="1624"/>
                  </a:lnTo>
                  <a:lnTo>
                    <a:pt x="226" y="1624"/>
                  </a:lnTo>
                  <a:lnTo>
                    <a:pt x="204" y="1624"/>
                  </a:lnTo>
                  <a:lnTo>
                    <a:pt x="182" y="1620"/>
                  </a:lnTo>
                  <a:lnTo>
                    <a:pt x="160" y="1614"/>
                  </a:lnTo>
                  <a:lnTo>
                    <a:pt x="138" y="1606"/>
                  </a:lnTo>
                  <a:lnTo>
                    <a:pt x="120" y="1598"/>
                  </a:lnTo>
                  <a:lnTo>
                    <a:pt x="100" y="1586"/>
                  </a:lnTo>
                  <a:lnTo>
                    <a:pt x="84" y="1572"/>
                  </a:lnTo>
                  <a:lnTo>
                    <a:pt x="68" y="1558"/>
                  </a:lnTo>
                  <a:lnTo>
                    <a:pt x="52" y="1542"/>
                  </a:lnTo>
                  <a:lnTo>
                    <a:pt x="40" y="1524"/>
                  </a:lnTo>
                  <a:lnTo>
                    <a:pt x="28" y="1506"/>
                  </a:lnTo>
                  <a:lnTo>
                    <a:pt x="18" y="1486"/>
                  </a:lnTo>
                  <a:lnTo>
                    <a:pt x="12" y="1466"/>
                  </a:lnTo>
                  <a:lnTo>
                    <a:pt x="6" y="1444"/>
                  </a:lnTo>
                  <a:lnTo>
                    <a:pt x="2" y="1422"/>
                  </a:lnTo>
                  <a:lnTo>
                    <a:pt x="0" y="1398"/>
                  </a:lnTo>
                  <a:lnTo>
                    <a:pt x="0" y="406"/>
                  </a:lnTo>
                  <a:lnTo>
                    <a:pt x="0" y="406"/>
                  </a:lnTo>
                  <a:lnTo>
                    <a:pt x="2" y="384"/>
                  </a:lnTo>
                  <a:lnTo>
                    <a:pt x="6" y="360"/>
                  </a:lnTo>
                  <a:lnTo>
                    <a:pt x="12" y="340"/>
                  </a:lnTo>
                  <a:lnTo>
                    <a:pt x="18" y="318"/>
                  </a:lnTo>
                  <a:lnTo>
                    <a:pt x="28" y="300"/>
                  </a:lnTo>
                  <a:lnTo>
                    <a:pt x="40" y="280"/>
                  </a:lnTo>
                  <a:lnTo>
                    <a:pt x="52" y="264"/>
                  </a:lnTo>
                  <a:lnTo>
                    <a:pt x="68" y="246"/>
                  </a:lnTo>
                  <a:lnTo>
                    <a:pt x="84" y="232"/>
                  </a:lnTo>
                  <a:lnTo>
                    <a:pt x="100" y="220"/>
                  </a:lnTo>
                  <a:lnTo>
                    <a:pt x="120" y="208"/>
                  </a:lnTo>
                  <a:lnTo>
                    <a:pt x="138" y="198"/>
                  </a:lnTo>
                  <a:lnTo>
                    <a:pt x="160" y="190"/>
                  </a:lnTo>
                  <a:lnTo>
                    <a:pt x="182" y="186"/>
                  </a:lnTo>
                  <a:lnTo>
                    <a:pt x="204" y="182"/>
                  </a:lnTo>
                  <a:lnTo>
                    <a:pt x="226" y="180"/>
                  </a:lnTo>
                  <a:lnTo>
                    <a:pt x="226" y="180"/>
                  </a:lnTo>
                  <a:close/>
                </a:path>
              </a:pathLst>
            </a:custGeom>
            <a:noFill/>
            <a:ln w="12700">
              <a:solidFill>
                <a:schemeClr val="tx1">
                  <a:lumMod val="65000"/>
                  <a:lumOff val="35000"/>
                </a:schemeClr>
              </a:solidFill>
              <a:prstDash val="sysDash"/>
              <a:round/>
            </a:ln>
            <a:extLst>
              <a:ext uri="{909E8E84-426E-40DD-AFC4-6F175D3DCCD1}">
                <a14:hiddenFill xmlns:a14="http://schemas.microsoft.com/office/drawing/2010/main">
                  <a:solidFill>
                    <a:srgbClr val="FFFFFF"/>
                  </a:solidFill>
                </a14:hiddenFill>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nvGrpSpPr>
            <p:cNvPr id="18" name="组合 17"/>
            <p:cNvGrpSpPr/>
            <p:nvPr/>
          </p:nvGrpSpPr>
          <p:grpSpPr>
            <a:xfrm>
              <a:off x="1115616" y="3396950"/>
              <a:ext cx="1523692" cy="614634"/>
              <a:chOff x="3638480" y="1770394"/>
              <a:chExt cx="1523692" cy="614634"/>
            </a:xfrm>
          </p:grpSpPr>
          <p:sp>
            <p:nvSpPr>
              <p:cNvPr id="19" name="Text Placeholder 2"/>
              <p:cNvSpPr txBox="1"/>
              <p:nvPr/>
            </p:nvSpPr>
            <p:spPr bwMode="auto">
              <a:xfrm>
                <a:off x="3638480" y="1770394"/>
                <a:ext cx="1523692" cy="268421"/>
              </a:xfrm>
              <a:prstGeom prst="rect">
                <a:avLst/>
              </a:prstGeom>
              <a:noFill/>
              <a:ln>
                <a:noFill/>
              </a:ln>
            </p:spPr>
            <p:txBody>
              <a:bodyPr/>
              <a:lstStyle>
                <a:lvl1pPr>
                  <a:defRPr>
                    <a:solidFill>
                      <a:schemeClr val="tx1"/>
                    </a:solidFill>
                    <a:latin typeface="Open Sans" pitchFamily="34" charset="0"/>
                    <a:ea typeface="MS PGothic" panose="020B0600070205080204" pitchFamily="34" charset="-128"/>
                  </a:defRPr>
                </a:lvl1pPr>
                <a:lvl2pPr marL="742950" indent="-285750">
                  <a:defRPr>
                    <a:solidFill>
                      <a:schemeClr val="tx1"/>
                    </a:solidFill>
                    <a:latin typeface="Open Sans" pitchFamily="34" charset="0"/>
                    <a:ea typeface="MS PGothic" panose="020B0600070205080204" pitchFamily="34" charset="-128"/>
                  </a:defRPr>
                </a:lvl2pPr>
                <a:lvl3pPr marL="1143000" indent="-228600">
                  <a:defRPr>
                    <a:solidFill>
                      <a:schemeClr val="tx1"/>
                    </a:solidFill>
                    <a:latin typeface="Open Sans" pitchFamily="34" charset="0"/>
                    <a:ea typeface="MS PGothic" panose="020B0600070205080204" pitchFamily="34" charset="-128"/>
                  </a:defRPr>
                </a:lvl3pPr>
                <a:lvl4pPr marL="1600200" indent="-228600">
                  <a:defRPr>
                    <a:solidFill>
                      <a:schemeClr val="tx1"/>
                    </a:solidFill>
                    <a:latin typeface="Open Sans" pitchFamily="34" charset="0"/>
                    <a:ea typeface="MS PGothic" panose="020B0600070205080204" pitchFamily="34" charset="-128"/>
                  </a:defRPr>
                </a:lvl4pPr>
                <a:lvl5pPr marL="2057400" indent="-228600">
                  <a:defRPr>
                    <a:solidFill>
                      <a:schemeClr val="tx1"/>
                    </a:solidFill>
                    <a:latin typeface="Open Sans"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itchFamily="3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添加会议主题</a:t>
                </a:r>
                <a:endParaRPr lang="en-AU"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Text Placeholder 2"/>
              <p:cNvSpPr txBox="1"/>
              <p:nvPr/>
            </p:nvSpPr>
            <p:spPr bwMode="auto">
              <a:xfrm>
                <a:off x="3697191" y="1963110"/>
                <a:ext cx="1371005" cy="421918"/>
              </a:xfrm>
              <a:prstGeom prst="rect">
                <a:avLst/>
              </a:prstGeom>
              <a:noFill/>
              <a:ln>
                <a:noFill/>
              </a:ln>
            </p:spPr>
            <p:txBody>
              <a:bodyPr/>
              <a:lstStyle>
                <a:lvl1pPr>
                  <a:defRPr>
                    <a:solidFill>
                      <a:schemeClr val="tx1"/>
                    </a:solidFill>
                    <a:latin typeface="Open Sans" pitchFamily="34" charset="0"/>
                    <a:ea typeface="MS PGothic" panose="020B0600070205080204" pitchFamily="34" charset="-128"/>
                  </a:defRPr>
                </a:lvl1pPr>
                <a:lvl2pPr marL="742950" indent="-285750">
                  <a:defRPr>
                    <a:solidFill>
                      <a:schemeClr val="tx1"/>
                    </a:solidFill>
                    <a:latin typeface="Open Sans" pitchFamily="34" charset="0"/>
                    <a:ea typeface="MS PGothic" panose="020B0600070205080204" pitchFamily="34" charset="-128"/>
                  </a:defRPr>
                </a:lvl2pPr>
                <a:lvl3pPr marL="1143000" indent="-228600">
                  <a:defRPr>
                    <a:solidFill>
                      <a:schemeClr val="tx1"/>
                    </a:solidFill>
                    <a:latin typeface="Open Sans" pitchFamily="34" charset="0"/>
                    <a:ea typeface="MS PGothic" panose="020B0600070205080204" pitchFamily="34" charset="-128"/>
                  </a:defRPr>
                </a:lvl3pPr>
                <a:lvl4pPr marL="1600200" indent="-228600">
                  <a:defRPr>
                    <a:solidFill>
                      <a:schemeClr val="tx1"/>
                    </a:solidFill>
                    <a:latin typeface="Open Sans" pitchFamily="34" charset="0"/>
                    <a:ea typeface="MS PGothic" panose="020B0600070205080204" pitchFamily="34" charset="-128"/>
                  </a:defRPr>
                </a:lvl4pPr>
                <a:lvl5pPr marL="2057400" indent="-228600">
                  <a:defRPr>
                    <a:solidFill>
                      <a:schemeClr val="tx1"/>
                    </a:solidFill>
                    <a:latin typeface="Open Sans"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itchFamily="34" charset="0"/>
                    <a:ea typeface="MS PGothic" panose="020B0600070205080204" pitchFamily="34" charset="-128"/>
                  </a:defRPr>
                </a:lvl9pPr>
              </a:lstStyle>
              <a:p>
                <a:pPr algn="ctr">
                  <a:buNone/>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a:t>
                </a: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文字内容需概括精炼</a:t>
                </a: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不用多余的</a:t>
                </a: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21" name="组合 20"/>
          <p:cNvGrpSpPr/>
          <p:nvPr/>
        </p:nvGrpSpPr>
        <p:grpSpPr>
          <a:xfrm>
            <a:off x="2371383" y="3111198"/>
            <a:ext cx="1064325" cy="885383"/>
            <a:chOff x="4992688" y="0"/>
            <a:chExt cx="906463" cy="754063"/>
          </a:xfrm>
          <a:solidFill>
            <a:schemeClr val="accent2"/>
          </a:solidFill>
        </p:grpSpPr>
        <p:sp>
          <p:nvSpPr>
            <p:cNvPr id="22" name="Freeform 14"/>
            <p:cNvSpPr/>
            <p:nvPr/>
          </p:nvSpPr>
          <p:spPr bwMode="auto">
            <a:xfrm>
              <a:off x="5253038" y="566738"/>
              <a:ext cx="234950" cy="187325"/>
            </a:xfrm>
            <a:custGeom>
              <a:avLst/>
              <a:gdLst>
                <a:gd name="T0" fmla="*/ 148 w 148"/>
                <a:gd name="T1" fmla="*/ 72 h 118"/>
                <a:gd name="T2" fmla="*/ 148 w 148"/>
                <a:gd name="T3" fmla="*/ 72 h 118"/>
                <a:gd name="T4" fmla="*/ 148 w 148"/>
                <a:gd name="T5" fmla="*/ 80 h 118"/>
                <a:gd name="T6" fmla="*/ 146 w 148"/>
                <a:gd name="T7" fmla="*/ 86 h 118"/>
                <a:gd name="T8" fmla="*/ 141 w 148"/>
                <a:gd name="T9" fmla="*/ 91 h 118"/>
                <a:gd name="T10" fmla="*/ 134 w 148"/>
                <a:gd name="T11" fmla="*/ 95 h 118"/>
                <a:gd name="T12" fmla="*/ 45 w 148"/>
                <a:gd name="T13" fmla="*/ 118 h 118"/>
                <a:gd name="T14" fmla="*/ 45 w 148"/>
                <a:gd name="T15" fmla="*/ 118 h 118"/>
                <a:gd name="T16" fmla="*/ 37 w 148"/>
                <a:gd name="T17" fmla="*/ 118 h 118"/>
                <a:gd name="T18" fmla="*/ 31 w 148"/>
                <a:gd name="T19" fmla="*/ 115 h 118"/>
                <a:gd name="T20" fmla="*/ 26 w 148"/>
                <a:gd name="T21" fmla="*/ 111 h 118"/>
                <a:gd name="T22" fmla="*/ 23 w 148"/>
                <a:gd name="T23" fmla="*/ 107 h 118"/>
                <a:gd name="T24" fmla="*/ 22 w 148"/>
                <a:gd name="T25" fmla="*/ 104 h 118"/>
                <a:gd name="T26" fmla="*/ 1 w 148"/>
                <a:gd name="T27" fmla="*/ 51 h 118"/>
                <a:gd name="T28" fmla="*/ 1 w 148"/>
                <a:gd name="T29" fmla="*/ 51 h 118"/>
                <a:gd name="T30" fmla="*/ 0 w 148"/>
                <a:gd name="T31" fmla="*/ 43 h 118"/>
                <a:gd name="T32" fmla="*/ 2 w 148"/>
                <a:gd name="T33" fmla="*/ 37 h 118"/>
                <a:gd name="T34" fmla="*/ 7 w 148"/>
                <a:gd name="T35" fmla="*/ 31 h 118"/>
                <a:gd name="T36" fmla="*/ 13 w 148"/>
                <a:gd name="T37" fmla="*/ 28 h 118"/>
                <a:gd name="T38" fmla="*/ 119 w 148"/>
                <a:gd name="T39" fmla="*/ 2 h 118"/>
                <a:gd name="T40" fmla="*/ 119 w 148"/>
                <a:gd name="T41" fmla="*/ 2 h 118"/>
                <a:gd name="T42" fmla="*/ 127 w 148"/>
                <a:gd name="T43" fmla="*/ 0 h 118"/>
                <a:gd name="T44" fmla="*/ 133 w 148"/>
                <a:gd name="T45" fmla="*/ 3 h 118"/>
                <a:gd name="T46" fmla="*/ 138 w 148"/>
                <a:gd name="T47" fmla="*/ 8 h 118"/>
                <a:gd name="T48" fmla="*/ 142 w 148"/>
                <a:gd name="T49" fmla="*/ 14 h 118"/>
                <a:gd name="T50" fmla="*/ 148 w 148"/>
                <a:gd name="T51"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 h="118">
                  <a:moveTo>
                    <a:pt x="148" y="72"/>
                  </a:moveTo>
                  <a:lnTo>
                    <a:pt x="148" y="72"/>
                  </a:lnTo>
                  <a:lnTo>
                    <a:pt x="148" y="80"/>
                  </a:lnTo>
                  <a:lnTo>
                    <a:pt x="146" y="86"/>
                  </a:lnTo>
                  <a:lnTo>
                    <a:pt x="141" y="91"/>
                  </a:lnTo>
                  <a:lnTo>
                    <a:pt x="134" y="95"/>
                  </a:lnTo>
                  <a:lnTo>
                    <a:pt x="45" y="118"/>
                  </a:lnTo>
                  <a:lnTo>
                    <a:pt x="45" y="118"/>
                  </a:lnTo>
                  <a:lnTo>
                    <a:pt x="37" y="118"/>
                  </a:lnTo>
                  <a:lnTo>
                    <a:pt x="31" y="115"/>
                  </a:lnTo>
                  <a:lnTo>
                    <a:pt x="26" y="111"/>
                  </a:lnTo>
                  <a:lnTo>
                    <a:pt x="23" y="107"/>
                  </a:lnTo>
                  <a:lnTo>
                    <a:pt x="22" y="104"/>
                  </a:lnTo>
                  <a:lnTo>
                    <a:pt x="1" y="51"/>
                  </a:lnTo>
                  <a:lnTo>
                    <a:pt x="1" y="51"/>
                  </a:lnTo>
                  <a:lnTo>
                    <a:pt x="0" y="43"/>
                  </a:lnTo>
                  <a:lnTo>
                    <a:pt x="2" y="37"/>
                  </a:lnTo>
                  <a:lnTo>
                    <a:pt x="7" y="31"/>
                  </a:lnTo>
                  <a:lnTo>
                    <a:pt x="13" y="28"/>
                  </a:lnTo>
                  <a:lnTo>
                    <a:pt x="119" y="2"/>
                  </a:lnTo>
                  <a:lnTo>
                    <a:pt x="119" y="2"/>
                  </a:lnTo>
                  <a:lnTo>
                    <a:pt x="127" y="0"/>
                  </a:lnTo>
                  <a:lnTo>
                    <a:pt x="133" y="3"/>
                  </a:lnTo>
                  <a:lnTo>
                    <a:pt x="138" y="8"/>
                  </a:lnTo>
                  <a:lnTo>
                    <a:pt x="142" y="14"/>
                  </a:lnTo>
                  <a:lnTo>
                    <a:pt x="14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3" name="Freeform 15"/>
            <p:cNvSpPr/>
            <p:nvPr/>
          </p:nvSpPr>
          <p:spPr bwMode="auto">
            <a:xfrm>
              <a:off x="5218113" y="555625"/>
              <a:ext cx="82550" cy="100013"/>
            </a:xfrm>
            <a:custGeom>
              <a:avLst/>
              <a:gdLst>
                <a:gd name="T0" fmla="*/ 0 w 52"/>
                <a:gd name="T1" fmla="*/ 10 h 63"/>
                <a:gd name="T2" fmla="*/ 13 w 52"/>
                <a:gd name="T3" fmla="*/ 0 h 63"/>
                <a:gd name="T4" fmla="*/ 52 w 52"/>
                <a:gd name="T5" fmla="*/ 53 h 63"/>
                <a:gd name="T6" fmla="*/ 38 w 52"/>
                <a:gd name="T7" fmla="*/ 63 h 63"/>
                <a:gd name="T8" fmla="*/ 0 w 52"/>
                <a:gd name="T9" fmla="*/ 10 h 63"/>
              </a:gdLst>
              <a:ahLst/>
              <a:cxnLst>
                <a:cxn ang="0">
                  <a:pos x="T0" y="T1"/>
                </a:cxn>
                <a:cxn ang="0">
                  <a:pos x="T2" y="T3"/>
                </a:cxn>
                <a:cxn ang="0">
                  <a:pos x="T4" y="T5"/>
                </a:cxn>
                <a:cxn ang="0">
                  <a:pos x="T6" y="T7"/>
                </a:cxn>
                <a:cxn ang="0">
                  <a:pos x="T8" y="T9"/>
                </a:cxn>
              </a:cxnLst>
              <a:rect l="0" t="0" r="r" b="b"/>
              <a:pathLst>
                <a:path w="52" h="62">
                  <a:moveTo>
                    <a:pt x="0" y="10"/>
                  </a:moveTo>
                  <a:lnTo>
                    <a:pt x="13" y="0"/>
                  </a:lnTo>
                  <a:lnTo>
                    <a:pt x="52" y="53"/>
                  </a:lnTo>
                  <a:lnTo>
                    <a:pt x="38" y="63"/>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4" name="Freeform 16"/>
            <p:cNvSpPr/>
            <p:nvPr/>
          </p:nvSpPr>
          <p:spPr bwMode="auto">
            <a:xfrm>
              <a:off x="5434013" y="503238"/>
              <a:ext cx="38100" cy="106363"/>
            </a:xfrm>
            <a:custGeom>
              <a:avLst/>
              <a:gdLst>
                <a:gd name="T0" fmla="*/ 24 w 24"/>
                <a:gd name="T1" fmla="*/ 1 h 67"/>
                <a:gd name="T2" fmla="*/ 9 w 24"/>
                <a:gd name="T3" fmla="*/ 0 h 67"/>
                <a:gd name="T4" fmla="*/ 0 w 24"/>
                <a:gd name="T5" fmla="*/ 64 h 67"/>
                <a:gd name="T6" fmla="*/ 16 w 24"/>
                <a:gd name="T7" fmla="*/ 67 h 67"/>
                <a:gd name="T8" fmla="*/ 24 w 24"/>
                <a:gd name="T9" fmla="*/ 1 h 67"/>
              </a:gdLst>
              <a:ahLst/>
              <a:cxnLst>
                <a:cxn ang="0">
                  <a:pos x="T0" y="T1"/>
                </a:cxn>
                <a:cxn ang="0">
                  <a:pos x="T2" y="T3"/>
                </a:cxn>
                <a:cxn ang="0">
                  <a:pos x="T4" y="T5"/>
                </a:cxn>
                <a:cxn ang="0">
                  <a:pos x="T6" y="T7"/>
                </a:cxn>
                <a:cxn ang="0">
                  <a:pos x="T8" y="T9"/>
                </a:cxn>
              </a:cxnLst>
              <a:rect l="0" t="0" r="r" b="b"/>
              <a:pathLst>
                <a:path w="24" h="67">
                  <a:moveTo>
                    <a:pt x="24" y="1"/>
                  </a:moveTo>
                  <a:lnTo>
                    <a:pt x="9" y="0"/>
                  </a:lnTo>
                  <a:lnTo>
                    <a:pt x="0" y="64"/>
                  </a:lnTo>
                  <a:lnTo>
                    <a:pt x="16" y="67"/>
                  </a:ln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5" name="Freeform 17"/>
            <p:cNvSpPr>
              <a:spLocks noEditPoints="1"/>
            </p:cNvSpPr>
            <p:nvPr/>
          </p:nvSpPr>
          <p:spPr bwMode="auto">
            <a:xfrm>
              <a:off x="4992688" y="0"/>
              <a:ext cx="577850" cy="577850"/>
            </a:xfrm>
            <a:custGeom>
              <a:avLst/>
              <a:gdLst>
                <a:gd name="T0" fmla="*/ 2 w 364"/>
                <a:gd name="T1" fmla="*/ 209 h 364"/>
                <a:gd name="T2" fmla="*/ 2 w 364"/>
                <a:gd name="T3" fmla="*/ 155 h 364"/>
                <a:gd name="T4" fmla="*/ 18 w 364"/>
                <a:gd name="T5" fmla="*/ 104 h 364"/>
                <a:gd name="T6" fmla="*/ 46 w 364"/>
                <a:gd name="T7" fmla="*/ 62 h 364"/>
                <a:gd name="T8" fmla="*/ 87 w 364"/>
                <a:gd name="T9" fmla="*/ 28 h 364"/>
                <a:gd name="T10" fmla="*/ 137 w 364"/>
                <a:gd name="T11" fmla="*/ 6 h 364"/>
                <a:gd name="T12" fmla="*/ 174 w 364"/>
                <a:gd name="T13" fmla="*/ 0 h 364"/>
                <a:gd name="T14" fmla="*/ 226 w 364"/>
                <a:gd name="T15" fmla="*/ 6 h 364"/>
                <a:gd name="T16" fmla="*/ 276 w 364"/>
                <a:gd name="T17" fmla="*/ 25 h 364"/>
                <a:gd name="T18" fmla="*/ 316 w 364"/>
                <a:gd name="T19" fmla="*/ 59 h 364"/>
                <a:gd name="T20" fmla="*/ 346 w 364"/>
                <a:gd name="T21" fmla="*/ 103 h 364"/>
                <a:gd name="T22" fmla="*/ 359 w 364"/>
                <a:gd name="T23" fmla="*/ 137 h 364"/>
                <a:gd name="T24" fmla="*/ 364 w 364"/>
                <a:gd name="T25" fmla="*/ 191 h 364"/>
                <a:gd name="T26" fmla="*/ 354 w 364"/>
                <a:gd name="T27" fmla="*/ 244 h 364"/>
                <a:gd name="T28" fmla="*/ 328 w 364"/>
                <a:gd name="T29" fmla="*/ 290 h 364"/>
                <a:gd name="T30" fmla="*/ 292 w 364"/>
                <a:gd name="T31" fmla="*/ 327 h 364"/>
                <a:gd name="T32" fmla="*/ 245 w 364"/>
                <a:gd name="T33" fmla="*/ 354 h 364"/>
                <a:gd name="T34" fmla="*/ 209 w 364"/>
                <a:gd name="T35" fmla="*/ 363 h 364"/>
                <a:gd name="T36" fmla="*/ 155 w 364"/>
                <a:gd name="T37" fmla="*/ 363 h 364"/>
                <a:gd name="T38" fmla="*/ 104 w 364"/>
                <a:gd name="T39" fmla="*/ 347 h 364"/>
                <a:gd name="T40" fmla="*/ 60 w 364"/>
                <a:gd name="T41" fmla="*/ 318 h 364"/>
                <a:gd name="T42" fmla="*/ 26 w 364"/>
                <a:gd name="T43" fmla="*/ 278 h 364"/>
                <a:gd name="T44" fmla="*/ 6 w 364"/>
                <a:gd name="T45" fmla="*/ 228 h 364"/>
                <a:gd name="T46" fmla="*/ 21 w 364"/>
                <a:gd name="T47" fmla="*/ 223 h 364"/>
                <a:gd name="T48" fmla="*/ 41 w 364"/>
                <a:gd name="T49" fmla="*/ 269 h 364"/>
                <a:gd name="T50" fmla="*/ 72 w 364"/>
                <a:gd name="T51" fmla="*/ 306 h 364"/>
                <a:gd name="T52" fmla="*/ 112 w 364"/>
                <a:gd name="T53" fmla="*/ 332 h 364"/>
                <a:gd name="T54" fmla="*/ 157 w 364"/>
                <a:gd name="T55" fmla="*/ 346 h 364"/>
                <a:gd name="T56" fmla="*/ 206 w 364"/>
                <a:gd name="T57" fmla="*/ 346 h 364"/>
                <a:gd name="T58" fmla="*/ 239 w 364"/>
                <a:gd name="T59" fmla="*/ 337 h 364"/>
                <a:gd name="T60" fmla="*/ 282 w 364"/>
                <a:gd name="T61" fmla="*/ 315 h 364"/>
                <a:gd name="T62" fmla="*/ 316 w 364"/>
                <a:gd name="T63" fmla="*/ 281 h 364"/>
                <a:gd name="T64" fmla="*/ 338 w 364"/>
                <a:gd name="T65" fmla="*/ 238 h 364"/>
                <a:gd name="T66" fmla="*/ 347 w 364"/>
                <a:gd name="T67" fmla="*/ 191 h 364"/>
                <a:gd name="T68" fmla="*/ 342 w 364"/>
                <a:gd name="T69" fmla="*/ 141 h 364"/>
                <a:gd name="T70" fmla="*/ 331 w 364"/>
                <a:gd name="T71" fmla="*/ 110 h 364"/>
                <a:gd name="T72" fmla="*/ 303 w 364"/>
                <a:gd name="T73" fmla="*/ 69 h 364"/>
                <a:gd name="T74" fmla="*/ 267 w 364"/>
                <a:gd name="T75" fmla="*/ 40 h 364"/>
                <a:gd name="T76" fmla="*/ 223 w 364"/>
                <a:gd name="T77" fmla="*/ 21 h 364"/>
                <a:gd name="T78" fmla="*/ 175 w 364"/>
                <a:gd name="T79" fmla="*/ 16 h 364"/>
                <a:gd name="T80" fmla="*/ 141 w 364"/>
                <a:gd name="T81" fmla="*/ 21 h 364"/>
                <a:gd name="T82" fmla="*/ 96 w 364"/>
                <a:gd name="T83" fmla="*/ 42 h 364"/>
                <a:gd name="T84" fmla="*/ 58 w 364"/>
                <a:gd name="T85" fmla="*/ 72 h 364"/>
                <a:gd name="T86" fmla="*/ 33 w 364"/>
                <a:gd name="T87" fmla="*/ 112 h 364"/>
                <a:gd name="T88" fmla="*/ 18 w 364"/>
                <a:gd name="T89" fmla="*/ 157 h 364"/>
                <a:gd name="T90" fmla="*/ 18 w 364"/>
                <a:gd name="T91" fmla="*/ 206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4" h="364">
                  <a:moveTo>
                    <a:pt x="6" y="228"/>
                  </a:moveTo>
                  <a:lnTo>
                    <a:pt x="6" y="228"/>
                  </a:lnTo>
                  <a:lnTo>
                    <a:pt x="2" y="209"/>
                  </a:lnTo>
                  <a:lnTo>
                    <a:pt x="0" y="191"/>
                  </a:lnTo>
                  <a:lnTo>
                    <a:pt x="0" y="172"/>
                  </a:lnTo>
                  <a:lnTo>
                    <a:pt x="2" y="155"/>
                  </a:lnTo>
                  <a:lnTo>
                    <a:pt x="5" y="137"/>
                  </a:lnTo>
                  <a:lnTo>
                    <a:pt x="10" y="121"/>
                  </a:lnTo>
                  <a:lnTo>
                    <a:pt x="18" y="104"/>
                  </a:lnTo>
                  <a:lnTo>
                    <a:pt x="25" y="89"/>
                  </a:lnTo>
                  <a:lnTo>
                    <a:pt x="35" y="74"/>
                  </a:lnTo>
                  <a:lnTo>
                    <a:pt x="46" y="62"/>
                  </a:lnTo>
                  <a:lnTo>
                    <a:pt x="58" y="49"/>
                  </a:lnTo>
                  <a:lnTo>
                    <a:pt x="72" y="38"/>
                  </a:lnTo>
                  <a:lnTo>
                    <a:pt x="87" y="28"/>
                  </a:lnTo>
                  <a:lnTo>
                    <a:pt x="102" y="19"/>
                  </a:lnTo>
                  <a:lnTo>
                    <a:pt x="119" y="11"/>
                  </a:lnTo>
                  <a:lnTo>
                    <a:pt x="137" y="6"/>
                  </a:lnTo>
                  <a:lnTo>
                    <a:pt x="137" y="6"/>
                  </a:lnTo>
                  <a:lnTo>
                    <a:pt x="155" y="3"/>
                  </a:lnTo>
                  <a:lnTo>
                    <a:pt x="174" y="0"/>
                  </a:lnTo>
                  <a:lnTo>
                    <a:pt x="191" y="0"/>
                  </a:lnTo>
                  <a:lnTo>
                    <a:pt x="209" y="3"/>
                  </a:lnTo>
                  <a:lnTo>
                    <a:pt x="226" y="6"/>
                  </a:lnTo>
                  <a:lnTo>
                    <a:pt x="243" y="11"/>
                  </a:lnTo>
                  <a:lnTo>
                    <a:pt x="259" y="18"/>
                  </a:lnTo>
                  <a:lnTo>
                    <a:pt x="276" y="25"/>
                  </a:lnTo>
                  <a:lnTo>
                    <a:pt x="289" y="35"/>
                  </a:lnTo>
                  <a:lnTo>
                    <a:pt x="303" y="47"/>
                  </a:lnTo>
                  <a:lnTo>
                    <a:pt x="316" y="59"/>
                  </a:lnTo>
                  <a:lnTo>
                    <a:pt x="327" y="72"/>
                  </a:lnTo>
                  <a:lnTo>
                    <a:pt x="337" y="87"/>
                  </a:lnTo>
                  <a:lnTo>
                    <a:pt x="346" y="103"/>
                  </a:lnTo>
                  <a:lnTo>
                    <a:pt x="352" y="120"/>
                  </a:lnTo>
                  <a:lnTo>
                    <a:pt x="359" y="137"/>
                  </a:lnTo>
                  <a:lnTo>
                    <a:pt x="359" y="137"/>
                  </a:lnTo>
                  <a:lnTo>
                    <a:pt x="362" y="156"/>
                  </a:lnTo>
                  <a:lnTo>
                    <a:pt x="364" y="174"/>
                  </a:lnTo>
                  <a:lnTo>
                    <a:pt x="364" y="191"/>
                  </a:lnTo>
                  <a:lnTo>
                    <a:pt x="362" y="209"/>
                  </a:lnTo>
                  <a:lnTo>
                    <a:pt x="359" y="227"/>
                  </a:lnTo>
                  <a:lnTo>
                    <a:pt x="354" y="244"/>
                  </a:lnTo>
                  <a:lnTo>
                    <a:pt x="347" y="259"/>
                  </a:lnTo>
                  <a:lnTo>
                    <a:pt x="338" y="276"/>
                  </a:lnTo>
                  <a:lnTo>
                    <a:pt x="328" y="290"/>
                  </a:lnTo>
                  <a:lnTo>
                    <a:pt x="318" y="303"/>
                  </a:lnTo>
                  <a:lnTo>
                    <a:pt x="306" y="316"/>
                  </a:lnTo>
                  <a:lnTo>
                    <a:pt x="292" y="327"/>
                  </a:lnTo>
                  <a:lnTo>
                    <a:pt x="278" y="337"/>
                  </a:lnTo>
                  <a:lnTo>
                    <a:pt x="262" y="346"/>
                  </a:lnTo>
                  <a:lnTo>
                    <a:pt x="245" y="354"/>
                  </a:lnTo>
                  <a:lnTo>
                    <a:pt x="226" y="359"/>
                  </a:lnTo>
                  <a:lnTo>
                    <a:pt x="226" y="359"/>
                  </a:lnTo>
                  <a:lnTo>
                    <a:pt x="209" y="363"/>
                  </a:lnTo>
                  <a:lnTo>
                    <a:pt x="190" y="364"/>
                  </a:lnTo>
                  <a:lnTo>
                    <a:pt x="172" y="364"/>
                  </a:lnTo>
                  <a:lnTo>
                    <a:pt x="155" y="363"/>
                  </a:lnTo>
                  <a:lnTo>
                    <a:pt x="137" y="359"/>
                  </a:lnTo>
                  <a:lnTo>
                    <a:pt x="121" y="354"/>
                  </a:lnTo>
                  <a:lnTo>
                    <a:pt x="104" y="347"/>
                  </a:lnTo>
                  <a:lnTo>
                    <a:pt x="89" y="339"/>
                  </a:lnTo>
                  <a:lnTo>
                    <a:pt x="74" y="330"/>
                  </a:lnTo>
                  <a:lnTo>
                    <a:pt x="60" y="318"/>
                  </a:lnTo>
                  <a:lnTo>
                    <a:pt x="48" y="306"/>
                  </a:lnTo>
                  <a:lnTo>
                    <a:pt x="36" y="292"/>
                  </a:lnTo>
                  <a:lnTo>
                    <a:pt x="26" y="278"/>
                  </a:lnTo>
                  <a:lnTo>
                    <a:pt x="19" y="262"/>
                  </a:lnTo>
                  <a:lnTo>
                    <a:pt x="11" y="245"/>
                  </a:lnTo>
                  <a:lnTo>
                    <a:pt x="6" y="228"/>
                  </a:lnTo>
                  <a:lnTo>
                    <a:pt x="6" y="228"/>
                  </a:lnTo>
                  <a:close/>
                  <a:moveTo>
                    <a:pt x="21" y="223"/>
                  </a:moveTo>
                  <a:lnTo>
                    <a:pt x="21" y="223"/>
                  </a:lnTo>
                  <a:lnTo>
                    <a:pt x="26" y="239"/>
                  </a:lnTo>
                  <a:lnTo>
                    <a:pt x="33" y="254"/>
                  </a:lnTo>
                  <a:lnTo>
                    <a:pt x="41" y="269"/>
                  </a:lnTo>
                  <a:lnTo>
                    <a:pt x="50" y="282"/>
                  </a:lnTo>
                  <a:lnTo>
                    <a:pt x="60" y="295"/>
                  </a:lnTo>
                  <a:lnTo>
                    <a:pt x="72" y="306"/>
                  </a:lnTo>
                  <a:lnTo>
                    <a:pt x="84" y="316"/>
                  </a:lnTo>
                  <a:lnTo>
                    <a:pt x="98" y="325"/>
                  </a:lnTo>
                  <a:lnTo>
                    <a:pt x="112" y="332"/>
                  </a:lnTo>
                  <a:lnTo>
                    <a:pt x="126" y="339"/>
                  </a:lnTo>
                  <a:lnTo>
                    <a:pt x="142" y="342"/>
                  </a:lnTo>
                  <a:lnTo>
                    <a:pt x="157" y="346"/>
                  </a:lnTo>
                  <a:lnTo>
                    <a:pt x="174" y="347"/>
                  </a:lnTo>
                  <a:lnTo>
                    <a:pt x="190" y="347"/>
                  </a:lnTo>
                  <a:lnTo>
                    <a:pt x="206" y="346"/>
                  </a:lnTo>
                  <a:lnTo>
                    <a:pt x="223" y="342"/>
                  </a:lnTo>
                  <a:lnTo>
                    <a:pt x="223" y="342"/>
                  </a:lnTo>
                  <a:lnTo>
                    <a:pt x="239" y="337"/>
                  </a:lnTo>
                  <a:lnTo>
                    <a:pt x="254" y="331"/>
                  </a:lnTo>
                  <a:lnTo>
                    <a:pt x="269" y="323"/>
                  </a:lnTo>
                  <a:lnTo>
                    <a:pt x="282" y="315"/>
                  </a:lnTo>
                  <a:lnTo>
                    <a:pt x="294" y="303"/>
                  </a:lnTo>
                  <a:lnTo>
                    <a:pt x="306" y="292"/>
                  </a:lnTo>
                  <a:lnTo>
                    <a:pt x="316" y="281"/>
                  </a:lnTo>
                  <a:lnTo>
                    <a:pt x="325" y="267"/>
                  </a:lnTo>
                  <a:lnTo>
                    <a:pt x="332" y="253"/>
                  </a:lnTo>
                  <a:lnTo>
                    <a:pt x="338" y="238"/>
                  </a:lnTo>
                  <a:lnTo>
                    <a:pt x="342" y="223"/>
                  </a:lnTo>
                  <a:lnTo>
                    <a:pt x="346" y="206"/>
                  </a:lnTo>
                  <a:lnTo>
                    <a:pt x="347" y="191"/>
                  </a:lnTo>
                  <a:lnTo>
                    <a:pt x="347" y="175"/>
                  </a:lnTo>
                  <a:lnTo>
                    <a:pt x="346" y="157"/>
                  </a:lnTo>
                  <a:lnTo>
                    <a:pt x="342" y="141"/>
                  </a:lnTo>
                  <a:lnTo>
                    <a:pt x="342" y="141"/>
                  </a:lnTo>
                  <a:lnTo>
                    <a:pt x="337" y="125"/>
                  </a:lnTo>
                  <a:lnTo>
                    <a:pt x="331" y="110"/>
                  </a:lnTo>
                  <a:lnTo>
                    <a:pt x="323" y="96"/>
                  </a:lnTo>
                  <a:lnTo>
                    <a:pt x="315" y="82"/>
                  </a:lnTo>
                  <a:lnTo>
                    <a:pt x="303" y="69"/>
                  </a:lnTo>
                  <a:lnTo>
                    <a:pt x="292" y="59"/>
                  </a:lnTo>
                  <a:lnTo>
                    <a:pt x="279" y="49"/>
                  </a:lnTo>
                  <a:lnTo>
                    <a:pt x="267" y="40"/>
                  </a:lnTo>
                  <a:lnTo>
                    <a:pt x="253" y="33"/>
                  </a:lnTo>
                  <a:lnTo>
                    <a:pt x="238" y="26"/>
                  </a:lnTo>
                  <a:lnTo>
                    <a:pt x="223" y="21"/>
                  </a:lnTo>
                  <a:lnTo>
                    <a:pt x="206" y="19"/>
                  </a:lnTo>
                  <a:lnTo>
                    <a:pt x="191" y="16"/>
                  </a:lnTo>
                  <a:lnTo>
                    <a:pt x="175" y="16"/>
                  </a:lnTo>
                  <a:lnTo>
                    <a:pt x="157" y="19"/>
                  </a:lnTo>
                  <a:lnTo>
                    <a:pt x="141" y="21"/>
                  </a:lnTo>
                  <a:lnTo>
                    <a:pt x="141" y="21"/>
                  </a:lnTo>
                  <a:lnTo>
                    <a:pt x="125" y="26"/>
                  </a:lnTo>
                  <a:lnTo>
                    <a:pt x="109" y="33"/>
                  </a:lnTo>
                  <a:lnTo>
                    <a:pt x="96" y="42"/>
                  </a:lnTo>
                  <a:lnTo>
                    <a:pt x="82" y="50"/>
                  </a:lnTo>
                  <a:lnTo>
                    <a:pt x="69" y="60"/>
                  </a:lnTo>
                  <a:lnTo>
                    <a:pt x="58" y="72"/>
                  </a:lnTo>
                  <a:lnTo>
                    <a:pt x="48" y="84"/>
                  </a:lnTo>
                  <a:lnTo>
                    <a:pt x="40" y="98"/>
                  </a:lnTo>
                  <a:lnTo>
                    <a:pt x="33" y="112"/>
                  </a:lnTo>
                  <a:lnTo>
                    <a:pt x="26" y="126"/>
                  </a:lnTo>
                  <a:lnTo>
                    <a:pt x="21" y="142"/>
                  </a:lnTo>
                  <a:lnTo>
                    <a:pt x="18" y="157"/>
                  </a:lnTo>
                  <a:lnTo>
                    <a:pt x="16" y="174"/>
                  </a:lnTo>
                  <a:lnTo>
                    <a:pt x="16" y="190"/>
                  </a:lnTo>
                  <a:lnTo>
                    <a:pt x="18" y="206"/>
                  </a:lnTo>
                  <a:lnTo>
                    <a:pt x="21" y="223"/>
                  </a:lnTo>
                  <a:lnTo>
                    <a:pt x="21"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6" name="Freeform 18"/>
            <p:cNvSpPr/>
            <p:nvPr/>
          </p:nvSpPr>
          <p:spPr bwMode="auto">
            <a:xfrm>
              <a:off x="5006976" y="74613"/>
              <a:ext cx="227013" cy="487363"/>
            </a:xfrm>
            <a:custGeom>
              <a:avLst/>
              <a:gdLst>
                <a:gd name="T0" fmla="*/ 65 w 143"/>
                <a:gd name="T1" fmla="*/ 0 h 307"/>
                <a:gd name="T2" fmla="*/ 65 w 143"/>
                <a:gd name="T3" fmla="*/ 0 h 307"/>
                <a:gd name="T4" fmla="*/ 55 w 143"/>
                <a:gd name="T5" fmla="*/ 7 h 307"/>
                <a:gd name="T6" fmla="*/ 46 w 143"/>
                <a:gd name="T7" fmla="*/ 16 h 307"/>
                <a:gd name="T8" fmla="*/ 39 w 143"/>
                <a:gd name="T9" fmla="*/ 25 h 307"/>
                <a:gd name="T10" fmla="*/ 31 w 143"/>
                <a:gd name="T11" fmla="*/ 35 h 307"/>
                <a:gd name="T12" fmla="*/ 25 w 143"/>
                <a:gd name="T13" fmla="*/ 45 h 307"/>
                <a:gd name="T14" fmla="*/ 19 w 143"/>
                <a:gd name="T15" fmla="*/ 56 h 307"/>
                <a:gd name="T16" fmla="*/ 14 w 143"/>
                <a:gd name="T17" fmla="*/ 68 h 307"/>
                <a:gd name="T18" fmla="*/ 9 w 143"/>
                <a:gd name="T19" fmla="*/ 79 h 307"/>
                <a:gd name="T20" fmla="*/ 5 w 143"/>
                <a:gd name="T21" fmla="*/ 90 h 307"/>
                <a:gd name="T22" fmla="*/ 2 w 143"/>
                <a:gd name="T23" fmla="*/ 103 h 307"/>
                <a:gd name="T24" fmla="*/ 0 w 143"/>
                <a:gd name="T25" fmla="*/ 115 h 307"/>
                <a:gd name="T26" fmla="*/ 0 w 143"/>
                <a:gd name="T27" fmla="*/ 127 h 307"/>
                <a:gd name="T28" fmla="*/ 0 w 143"/>
                <a:gd name="T29" fmla="*/ 139 h 307"/>
                <a:gd name="T30" fmla="*/ 0 w 143"/>
                <a:gd name="T31" fmla="*/ 153 h 307"/>
                <a:gd name="T32" fmla="*/ 2 w 143"/>
                <a:gd name="T33" fmla="*/ 166 h 307"/>
                <a:gd name="T34" fmla="*/ 5 w 143"/>
                <a:gd name="T35" fmla="*/ 178 h 307"/>
                <a:gd name="T36" fmla="*/ 5 w 143"/>
                <a:gd name="T37" fmla="*/ 178 h 307"/>
                <a:gd name="T38" fmla="*/ 9 w 143"/>
                <a:gd name="T39" fmla="*/ 191 h 307"/>
                <a:gd name="T40" fmla="*/ 12 w 143"/>
                <a:gd name="T41" fmla="*/ 203 h 307"/>
                <a:gd name="T42" fmla="*/ 19 w 143"/>
                <a:gd name="T43" fmla="*/ 215 h 307"/>
                <a:gd name="T44" fmla="*/ 25 w 143"/>
                <a:gd name="T45" fmla="*/ 226 h 307"/>
                <a:gd name="T46" fmla="*/ 31 w 143"/>
                <a:gd name="T47" fmla="*/ 236 h 307"/>
                <a:gd name="T48" fmla="*/ 39 w 143"/>
                <a:gd name="T49" fmla="*/ 246 h 307"/>
                <a:gd name="T50" fmla="*/ 48 w 143"/>
                <a:gd name="T51" fmla="*/ 255 h 307"/>
                <a:gd name="T52" fmla="*/ 56 w 143"/>
                <a:gd name="T53" fmla="*/ 264 h 307"/>
                <a:gd name="T54" fmla="*/ 65 w 143"/>
                <a:gd name="T55" fmla="*/ 271 h 307"/>
                <a:gd name="T56" fmla="*/ 75 w 143"/>
                <a:gd name="T57" fmla="*/ 279 h 307"/>
                <a:gd name="T58" fmla="*/ 85 w 143"/>
                <a:gd name="T59" fmla="*/ 285 h 307"/>
                <a:gd name="T60" fmla="*/ 97 w 143"/>
                <a:gd name="T61" fmla="*/ 292 h 307"/>
                <a:gd name="T62" fmla="*/ 108 w 143"/>
                <a:gd name="T63" fmla="*/ 297 h 307"/>
                <a:gd name="T64" fmla="*/ 119 w 143"/>
                <a:gd name="T65" fmla="*/ 300 h 307"/>
                <a:gd name="T66" fmla="*/ 132 w 143"/>
                <a:gd name="T67" fmla="*/ 304 h 307"/>
                <a:gd name="T68" fmla="*/ 143 w 143"/>
                <a:gd name="T69" fmla="*/ 307 h 307"/>
                <a:gd name="T70" fmla="*/ 143 w 143"/>
                <a:gd name="T71" fmla="*/ 307 h 307"/>
                <a:gd name="T72" fmla="*/ 118 w 143"/>
                <a:gd name="T73" fmla="*/ 284 h 307"/>
                <a:gd name="T74" fmla="*/ 97 w 143"/>
                <a:gd name="T75" fmla="*/ 263 h 307"/>
                <a:gd name="T76" fmla="*/ 79 w 143"/>
                <a:gd name="T77" fmla="*/ 240 h 307"/>
                <a:gd name="T78" fmla="*/ 65 w 143"/>
                <a:gd name="T79" fmla="*/ 219 h 307"/>
                <a:gd name="T80" fmla="*/ 54 w 143"/>
                <a:gd name="T81" fmla="*/ 196 h 307"/>
                <a:gd name="T82" fmla="*/ 46 w 143"/>
                <a:gd name="T83" fmla="*/ 175 h 307"/>
                <a:gd name="T84" fmla="*/ 40 w 143"/>
                <a:gd name="T85" fmla="*/ 153 h 307"/>
                <a:gd name="T86" fmla="*/ 37 w 143"/>
                <a:gd name="T87" fmla="*/ 132 h 307"/>
                <a:gd name="T88" fmla="*/ 36 w 143"/>
                <a:gd name="T89" fmla="*/ 112 h 307"/>
                <a:gd name="T90" fmla="*/ 37 w 143"/>
                <a:gd name="T91" fmla="*/ 93 h 307"/>
                <a:gd name="T92" fmla="*/ 40 w 143"/>
                <a:gd name="T93" fmla="*/ 74 h 307"/>
                <a:gd name="T94" fmla="*/ 44 w 143"/>
                <a:gd name="T95" fmla="*/ 56 h 307"/>
                <a:gd name="T96" fmla="*/ 49 w 143"/>
                <a:gd name="T97" fmla="*/ 40 h 307"/>
                <a:gd name="T98" fmla="*/ 54 w 143"/>
                <a:gd name="T99" fmla="*/ 25 h 307"/>
                <a:gd name="T100" fmla="*/ 59 w 143"/>
                <a:gd name="T101" fmla="*/ 11 h 307"/>
                <a:gd name="T102" fmla="*/ 65 w 143"/>
                <a:gd name="T103" fmla="*/ 0 h 307"/>
                <a:gd name="T104" fmla="*/ 65 w 143"/>
                <a:gd name="T10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3" h="307">
                  <a:moveTo>
                    <a:pt x="65" y="0"/>
                  </a:moveTo>
                  <a:lnTo>
                    <a:pt x="65" y="0"/>
                  </a:lnTo>
                  <a:lnTo>
                    <a:pt x="55" y="7"/>
                  </a:lnTo>
                  <a:lnTo>
                    <a:pt x="46" y="16"/>
                  </a:lnTo>
                  <a:lnTo>
                    <a:pt x="39" y="25"/>
                  </a:lnTo>
                  <a:lnTo>
                    <a:pt x="31" y="35"/>
                  </a:lnTo>
                  <a:lnTo>
                    <a:pt x="25" y="45"/>
                  </a:lnTo>
                  <a:lnTo>
                    <a:pt x="19" y="56"/>
                  </a:lnTo>
                  <a:lnTo>
                    <a:pt x="14" y="68"/>
                  </a:lnTo>
                  <a:lnTo>
                    <a:pt x="9" y="79"/>
                  </a:lnTo>
                  <a:lnTo>
                    <a:pt x="5" y="90"/>
                  </a:lnTo>
                  <a:lnTo>
                    <a:pt x="2" y="103"/>
                  </a:lnTo>
                  <a:lnTo>
                    <a:pt x="0" y="115"/>
                  </a:lnTo>
                  <a:lnTo>
                    <a:pt x="0" y="127"/>
                  </a:lnTo>
                  <a:lnTo>
                    <a:pt x="0" y="139"/>
                  </a:lnTo>
                  <a:lnTo>
                    <a:pt x="0" y="153"/>
                  </a:lnTo>
                  <a:lnTo>
                    <a:pt x="2" y="166"/>
                  </a:lnTo>
                  <a:lnTo>
                    <a:pt x="5" y="178"/>
                  </a:lnTo>
                  <a:lnTo>
                    <a:pt x="5" y="178"/>
                  </a:lnTo>
                  <a:lnTo>
                    <a:pt x="9" y="191"/>
                  </a:lnTo>
                  <a:lnTo>
                    <a:pt x="12" y="203"/>
                  </a:lnTo>
                  <a:lnTo>
                    <a:pt x="19" y="215"/>
                  </a:lnTo>
                  <a:lnTo>
                    <a:pt x="25" y="226"/>
                  </a:lnTo>
                  <a:lnTo>
                    <a:pt x="31" y="236"/>
                  </a:lnTo>
                  <a:lnTo>
                    <a:pt x="39" y="246"/>
                  </a:lnTo>
                  <a:lnTo>
                    <a:pt x="48" y="255"/>
                  </a:lnTo>
                  <a:lnTo>
                    <a:pt x="56" y="264"/>
                  </a:lnTo>
                  <a:lnTo>
                    <a:pt x="65" y="271"/>
                  </a:lnTo>
                  <a:lnTo>
                    <a:pt x="75" y="279"/>
                  </a:lnTo>
                  <a:lnTo>
                    <a:pt x="85" y="285"/>
                  </a:lnTo>
                  <a:lnTo>
                    <a:pt x="97" y="292"/>
                  </a:lnTo>
                  <a:lnTo>
                    <a:pt x="108" y="297"/>
                  </a:lnTo>
                  <a:lnTo>
                    <a:pt x="119" y="300"/>
                  </a:lnTo>
                  <a:lnTo>
                    <a:pt x="132" y="304"/>
                  </a:lnTo>
                  <a:lnTo>
                    <a:pt x="143" y="307"/>
                  </a:lnTo>
                  <a:lnTo>
                    <a:pt x="143" y="307"/>
                  </a:lnTo>
                  <a:lnTo>
                    <a:pt x="118" y="284"/>
                  </a:lnTo>
                  <a:lnTo>
                    <a:pt x="97" y="263"/>
                  </a:lnTo>
                  <a:lnTo>
                    <a:pt x="79" y="240"/>
                  </a:lnTo>
                  <a:lnTo>
                    <a:pt x="65" y="219"/>
                  </a:lnTo>
                  <a:lnTo>
                    <a:pt x="54" y="196"/>
                  </a:lnTo>
                  <a:lnTo>
                    <a:pt x="46" y="175"/>
                  </a:lnTo>
                  <a:lnTo>
                    <a:pt x="40" y="153"/>
                  </a:lnTo>
                  <a:lnTo>
                    <a:pt x="37" y="132"/>
                  </a:lnTo>
                  <a:lnTo>
                    <a:pt x="36" y="112"/>
                  </a:lnTo>
                  <a:lnTo>
                    <a:pt x="37" y="93"/>
                  </a:lnTo>
                  <a:lnTo>
                    <a:pt x="40" y="74"/>
                  </a:lnTo>
                  <a:lnTo>
                    <a:pt x="44" y="56"/>
                  </a:lnTo>
                  <a:lnTo>
                    <a:pt x="49" y="40"/>
                  </a:lnTo>
                  <a:lnTo>
                    <a:pt x="54" y="25"/>
                  </a:lnTo>
                  <a:lnTo>
                    <a:pt x="59" y="11"/>
                  </a:lnTo>
                  <a:lnTo>
                    <a:pt x="65" y="0"/>
                  </a:lnTo>
                  <a:lnTo>
                    <a:pt x="6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7" name="Freeform 19"/>
            <p:cNvSpPr/>
            <p:nvPr/>
          </p:nvSpPr>
          <p:spPr bwMode="auto">
            <a:xfrm>
              <a:off x="5164138" y="68263"/>
              <a:ext cx="217488" cy="495300"/>
            </a:xfrm>
            <a:custGeom>
              <a:avLst/>
              <a:gdLst>
                <a:gd name="T0" fmla="*/ 72 w 137"/>
                <a:gd name="T1" fmla="*/ 0 h 312"/>
                <a:gd name="T2" fmla="*/ 72 w 137"/>
                <a:gd name="T3" fmla="*/ 0 h 312"/>
                <a:gd name="T4" fmla="*/ 67 w 137"/>
                <a:gd name="T5" fmla="*/ 6 h 312"/>
                <a:gd name="T6" fmla="*/ 61 w 137"/>
                <a:gd name="T7" fmla="*/ 12 h 312"/>
                <a:gd name="T8" fmla="*/ 53 w 137"/>
                <a:gd name="T9" fmla="*/ 17 h 312"/>
                <a:gd name="T10" fmla="*/ 43 w 137"/>
                <a:gd name="T11" fmla="*/ 21 h 312"/>
                <a:gd name="T12" fmla="*/ 43 w 137"/>
                <a:gd name="T13" fmla="*/ 21 h 312"/>
                <a:gd name="T14" fmla="*/ 30 w 137"/>
                <a:gd name="T15" fmla="*/ 22 h 312"/>
                <a:gd name="T16" fmla="*/ 19 w 137"/>
                <a:gd name="T17" fmla="*/ 21 h 312"/>
                <a:gd name="T18" fmla="*/ 10 w 137"/>
                <a:gd name="T19" fmla="*/ 19 h 312"/>
                <a:gd name="T20" fmla="*/ 1 w 137"/>
                <a:gd name="T21" fmla="*/ 12 h 312"/>
                <a:gd name="T22" fmla="*/ 1 w 137"/>
                <a:gd name="T23" fmla="*/ 12 h 312"/>
                <a:gd name="T24" fmla="*/ 0 w 137"/>
                <a:gd name="T25" fmla="*/ 40 h 312"/>
                <a:gd name="T26" fmla="*/ 0 w 137"/>
                <a:gd name="T27" fmla="*/ 70 h 312"/>
                <a:gd name="T28" fmla="*/ 1 w 137"/>
                <a:gd name="T29" fmla="*/ 88 h 312"/>
                <a:gd name="T30" fmla="*/ 3 w 137"/>
                <a:gd name="T31" fmla="*/ 106 h 312"/>
                <a:gd name="T32" fmla="*/ 6 w 137"/>
                <a:gd name="T33" fmla="*/ 124 h 312"/>
                <a:gd name="T34" fmla="*/ 10 w 137"/>
                <a:gd name="T35" fmla="*/ 143 h 312"/>
                <a:gd name="T36" fmla="*/ 15 w 137"/>
                <a:gd name="T37" fmla="*/ 163 h 312"/>
                <a:gd name="T38" fmla="*/ 23 w 137"/>
                <a:gd name="T39" fmla="*/ 184 h 312"/>
                <a:gd name="T40" fmla="*/ 30 w 137"/>
                <a:gd name="T41" fmla="*/ 205 h 312"/>
                <a:gd name="T42" fmla="*/ 40 w 137"/>
                <a:gd name="T43" fmla="*/ 226 h 312"/>
                <a:gd name="T44" fmla="*/ 52 w 137"/>
                <a:gd name="T45" fmla="*/ 248 h 312"/>
                <a:gd name="T46" fmla="*/ 66 w 137"/>
                <a:gd name="T47" fmla="*/ 269 h 312"/>
                <a:gd name="T48" fmla="*/ 81 w 137"/>
                <a:gd name="T49" fmla="*/ 291 h 312"/>
                <a:gd name="T50" fmla="*/ 97 w 137"/>
                <a:gd name="T51" fmla="*/ 312 h 312"/>
                <a:gd name="T52" fmla="*/ 97 w 137"/>
                <a:gd name="T53" fmla="*/ 312 h 312"/>
                <a:gd name="T54" fmla="*/ 117 w 137"/>
                <a:gd name="T55" fmla="*/ 308 h 312"/>
                <a:gd name="T56" fmla="*/ 117 w 137"/>
                <a:gd name="T57" fmla="*/ 308 h 312"/>
                <a:gd name="T58" fmla="*/ 129 w 137"/>
                <a:gd name="T59" fmla="*/ 304 h 312"/>
                <a:gd name="T60" fmla="*/ 129 w 137"/>
                <a:gd name="T61" fmla="*/ 304 h 312"/>
                <a:gd name="T62" fmla="*/ 132 w 137"/>
                <a:gd name="T63" fmla="*/ 278 h 312"/>
                <a:gd name="T64" fmla="*/ 136 w 137"/>
                <a:gd name="T65" fmla="*/ 253 h 312"/>
                <a:gd name="T66" fmla="*/ 137 w 137"/>
                <a:gd name="T67" fmla="*/ 228 h 312"/>
                <a:gd name="T68" fmla="*/ 137 w 137"/>
                <a:gd name="T69" fmla="*/ 204 h 312"/>
                <a:gd name="T70" fmla="*/ 136 w 137"/>
                <a:gd name="T71" fmla="*/ 181 h 312"/>
                <a:gd name="T72" fmla="*/ 134 w 137"/>
                <a:gd name="T73" fmla="*/ 160 h 312"/>
                <a:gd name="T74" fmla="*/ 130 w 137"/>
                <a:gd name="T75" fmla="*/ 138 h 312"/>
                <a:gd name="T76" fmla="*/ 125 w 137"/>
                <a:gd name="T77" fmla="*/ 118 h 312"/>
                <a:gd name="T78" fmla="*/ 120 w 137"/>
                <a:gd name="T79" fmla="*/ 100 h 312"/>
                <a:gd name="T80" fmla="*/ 113 w 137"/>
                <a:gd name="T81" fmla="*/ 82 h 312"/>
                <a:gd name="T82" fmla="*/ 107 w 137"/>
                <a:gd name="T83" fmla="*/ 65 h 312"/>
                <a:gd name="T84" fmla="*/ 101 w 137"/>
                <a:gd name="T85" fmla="*/ 50 h 312"/>
                <a:gd name="T86" fmla="*/ 86 w 137"/>
                <a:gd name="T87" fmla="*/ 22 h 312"/>
                <a:gd name="T88" fmla="*/ 72 w 137"/>
                <a:gd name="T89" fmla="*/ 0 h 312"/>
                <a:gd name="T90" fmla="*/ 72 w 137"/>
                <a:gd name="T91"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312">
                  <a:moveTo>
                    <a:pt x="72" y="0"/>
                  </a:moveTo>
                  <a:lnTo>
                    <a:pt x="72" y="0"/>
                  </a:lnTo>
                  <a:lnTo>
                    <a:pt x="67" y="6"/>
                  </a:lnTo>
                  <a:lnTo>
                    <a:pt x="61" y="12"/>
                  </a:lnTo>
                  <a:lnTo>
                    <a:pt x="53" y="17"/>
                  </a:lnTo>
                  <a:lnTo>
                    <a:pt x="43" y="21"/>
                  </a:lnTo>
                  <a:lnTo>
                    <a:pt x="43" y="21"/>
                  </a:lnTo>
                  <a:lnTo>
                    <a:pt x="30" y="22"/>
                  </a:lnTo>
                  <a:lnTo>
                    <a:pt x="19" y="21"/>
                  </a:lnTo>
                  <a:lnTo>
                    <a:pt x="10" y="19"/>
                  </a:lnTo>
                  <a:lnTo>
                    <a:pt x="1" y="12"/>
                  </a:lnTo>
                  <a:lnTo>
                    <a:pt x="1" y="12"/>
                  </a:lnTo>
                  <a:lnTo>
                    <a:pt x="0" y="40"/>
                  </a:lnTo>
                  <a:lnTo>
                    <a:pt x="0" y="70"/>
                  </a:lnTo>
                  <a:lnTo>
                    <a:pt x="1" y="88"/>
                  </a:lnTo>
                  <a:lnTo>
                    <a:pt x="3" y="106"/>
                  </a:lnTo>
                  <a:lnTo>
                    <a:pt x="6" y="124"/>
                  </a:lnTo>
                  <a:lnTo>
                    <a:pt x="10" y="143"/>
                  </a:lnTo>
                  <a:lnTo>
                    <a:pt x="15" y="163"/>
                  </a:lnTo>
                  <a:lnTo>
                    <a:pt x="23" y="184"/>
                  </a:lnTo>
                  <a:lnTo>
                    <a:pt x="30" y="205"/>
                  </a:lnTo>
                  <a:lnTo>
                    <a:pt x="40" y="226"/>
                  </a:lnTo>
                  <a:lnTo>
                    <a:pt x="52" y="248"/>
                  </a:lnTo>
                  <a:lnTo>
                    <a:pt x="66" y="269"/>
                  </a:lnTo>
                  <a:lnTo>
                    <a:pt x="81" y="291"/>
                  </a:lnTo>
                  <a:lnTo>
                    <a:pt x="97" y="312"/>
                  </a:lnTo>
                  <a:lnTo>
                    <a:pt x="97" y="312"/>
                  </a:lnTo>
                  <a:lnTo>
                    <a:pt x="117" y="308"/>
                  </a:lnTo>
                  <a:lnTo>
                    <a:pt x="117" y="308"/>
                  </a:lnTo>
                  <a:lnTo>
                    <a:pt x="129" y="304"/>
                  </a:lnTo>
                  <a:lnTo>
                    <a:pt x="129" y="304"/>
                  </a:lnTo>
                  <a:lnTo>
                    <a:pt x="132" y="278"/>
                  </a:lnTo>
                  <a:lnTo>
                    <a:pt x="136" y="253"/>
                  </a:lnTo>
                  <a:lnTo>
                    <a:pt x="137" y="228"/>
                  </a:lnTo>
                  <a:lnTo>
                    <a:pt x="137" y="204"/>
                  </a:lnTo>
                  <a:lnTo>
                    <a:pt x="136" y="181"/>
                  </a:lnTo>
                  <a:lnTo>
                    <a:pt x="134" y="160"/>
                  </a:lnTo>
                  <a:lnTo>
                    <a:pt x="130" y="138"/>
                  </a:lnTo>
                  <a:lnTo>
                    <a:pt x="125" y="118"/>
                  </a:lnTo>
                  <a:lnTo>
                    <a:pt x="120" y="100"/>
                  </a:lnTo>
                  <a:lnTo>
                    <a:pt x="113" y="82"/>
                  </a:lnTo>
                  <a:lnTo>
                    <a:pt x="107" y="65"/>
                  </a:lnTo>
                  <a:lnTo>
                    <a:pt x="101" y="50"/>
                  </a:lnTo>
                  <a:lnTo>
                    <a:pt x="86" y="22"/>
                  </a:lnTo>
                  <a:lnTo>
                    <a:pt x="72" y="0"/>
                  </a:lnTo>
                  <a:lnTo>
                    <a:pt x="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8" name="Freeform 20"/>
            <p:cNvSpPr/>
            <p:nvPr/>
          </p:nvSpPr>
          <p:spPr bwMode="auto">
            <a:xfrm>
              <a:off x="5308601" y="14288"/>
              <a:ext cx="249238" cy="503238"/>
            </a:xfrm>
            <a:custGeom>
              <a:avLst/>
              <a:gdLst>
                <a:gd name="T0" fmla="*/ 152 w 157"/>
                <a:gd name="T1" fmla="*/ 131 h 317"/>
                <a:gd name="T2" fmla="*/ 152 w 157"/>
                <a:gd name="T3" fmla="*/ 131 h 317"/>
                <a:gd name="T4" fmla="*/ 147 w 157"/>
                <a:gd name="T5" fmla="*/ 117 h 317"/>
                <a:gd name="T6" fmla="*/ 142 w 157"/>
                <a:gd name="T7" fmla="*/ 104 h 317"/>
                <a:gd name="T8" fmla="*/ 137 w 157"/>
                <a:gd name="T9" fmla="*/ 92 h 317"/>
                <a:gd name="T10" fmla="*/ 129 w 157"/>
                <a:gd name="T11" fmla="*/ 80 h 317"/>
                <a:gd name="T12" fmla="*/ 122 w 157"/>
                <a:gd name="T13" fmla="*/ 69 h 317"/>
                <a:gd name="T14" fmla="*/ 114 w 157"/>
                <a:gd name="T15" fmla="*/ 59 h 317"/>
                <a:gd name="T16" fmla="*/ 106 w 157"/>
                <a:gd name="T17" fmla="*/ 49 h 317"/>
                <a:gd name="T18" fmla="*/ 95 w 157"/>
                <a:gd name="T19" fmla="*/ 40 h 317"/>
                <a:gd name="T20" fmla="*/ 85 w 157"/>
                <a:gd name="T21" fmla="*/ 33 h 317"/>
                <a:gd name="T22" fmla="*/ 74 w 157"/>
                <a:gd name="T23" fmla="*/ 25 h 317"/>
                <a:gd name="T24" fmla="*/ 63 w 157"/>
                <a:gd name="T25" fmla="*/ 19 h 317"/>
                <a:gd name="T26" fmla="*/ 50 w 157"/>
                <a:gd name="T27" fmla="*/ 14 h 317"/>
                <a:gd name="T28" fmla="*/ 39 w 157"/>
                <a:gd name="T29" fmla="*/ 9 h 317"/>
                <a:gd name="T30" fmla="*/ 26 w 157"/>
                <a:gd name="T31" fmla="*/ 5 h 317"/>
                <a:gd name="T32" fmla="*/ 12 w 157"/>
                <a:gd name="T33" fmla="*/ 2 h 317"/>
                <a:gd name="T34" fmla="*/ 0 w 157"/>
                <a:gd name="T35" fmla="*/ 0 h 317"/>
                <a:gd name="T36" fmla="*/ 0 w 157"/>
                <a:gd name="T37" fmla="*/ 0 h 317"/>
                <a:gd name="T38" fmla="*/ 10 w 157"/>
                <a:gd name="T39" fmla="*/ 7 h 317"/>
                <a:gd name="T40" fmla="*/ 22 w 157"/>
                <a:gd name="T41" fmla="*/ 16 h 317"/>
                <a:gd name="T42" fmla="*/ 34 w 157"/>
                <a:gd name="T43" fmla="*/ 28 h 317"/>
                <a:gd name="T44" fmla="*/ 46 w 157"/>
                <a:gd name="T45" fmla="*/ 39 h 317"/>
                <a:gd name="T46" fmla="*/ 59 w 157"/>
                <a:gd name="T47" fmla="*/ 53 h 317"/>
                <a:gd name="T48" fmla="*/ 70 w 157"/>
                <a:gd name="T49" fmla="*/ 68 h 317"/>
                <a:gd name="T50" fmla="*/ 82 w 157"/>
                <a:gd name="T51" fmla="*/ 85 h 317"/>
                <a:gd name="T52" fmla="*/ 90 w 157"/>
                <a:gd name="T53" fmla="*/ 104 h 317"/>
                <a:gd name="T54" fmla="*/ 99 w 157"/>
                <a:gd name="T55" fmla="*/ 124 h 317"/>
                <a:gd name="T56" fmla="*/ 106 w 157"/>
                <a:gd name="T57" fmla="*/ 146 h 317"/>
                <a:gd name="T58" fmla="*/ 109 w 157"/>
                <a:gd name="T59" fmla="*/ 170 h 317"/>
                <a:gd name="T60" fmla="*/ 109 w 157"/>
                <a:gd name="T61" fmla="*/ 196 h 317"/>
                <a:gd name="T62" fmla="*/ 109 w 157"/>
                <a:gd name="T63" fmla="*/ 209 h 317"/>
                <a:gd name="T64" fmla="*/ 108 w 157"/>
                <a:gd name="T65" fmla="*/ 224 h 317"/>
                <a:gd name="T66" fmla="*/ 106 w 157"/>
                <a:gd name="T67" fmla="*/ 238 h 317"/>
                <a:gd name="T68" fmla="*/ 103 w 157"/>
                <a:gd name="T69" fmla="*/ 253 h 317"/>
                <a:gd name="T70" fmla="*/ 99 w 157"/>
                <a:gd name="T71" fmla="*/ 268 h 317"/>
                <a:gd name="T72" fmla="*/ 94 w 157"/>
                <a:gd name="T73" fmla="*/ 284 h 317"/>
                <a:gd name="T74" fmla="*/ 88 w 157"/>
                <a:gd name="T75" fmla="*/ 301 h 317"/>
                <a:gd name="T76" fmla="*/ 80 w 157"/>
                <a:gd name="T77" fmla="*/ 317 h 317"/>
                <a:gd name="T78" fmla="*/ 80 w 157"/>
                <a:gd name="T79" fmla="*/ 317 h 317"/>
                <a:gd name="T80" fmla="*/ 92 w 157"/>
                <a:gd name="T81" fmla="*/ 309 h 317"/>
                <a:gd name="T82" fmla="*/ 102 w 157"/>
                <a:gd name="T83" fmla="*/ 301 h 317"/>
                <a:gd name="T84" fmla="*/ 111 w 157"/>
                <a:gd name="T85" fmla="*/ 291 h 317"/>
                <a:gd name="T86" fmla="*/ 119 w 157"/>
                <a:gd name="T87" fmla="*/ 282 h 317"/>
                <a:gd name="T88" fmla="*/ 127 w 157"/>
                <a:gd name="T89" fmla="*/ 270 h 317"/>
                <a:gd name="T90" fmla="*/ 134 w 157"/>
                <a:gd name="T91" fmla="*/ 259 h 317"/>
                <a:gd name="T92" fmla="*/ 139 w 157"/>
                <a:gd name="T93" fmla="*/ 248 h 317"/>
                <a:gd name="T94" fmla="*/ 146 w 157"/>
                <a:gd name="T95" fmla="*/ 236 h 317"/>
                <a:gd name="T96" fmla="*/ 150 w 157"/>
                <a:gd name="T97" fmla="*/ 224 h 317"/>
                <a:gd name="T98" fmla="*/ 153 w 157"/>
                <a:gd name="T99" fmla="*/ 211 h 317"/>
                <a:gd name="T100" fmla="*/ 156 w 157"/>
                <a:gd name="T101" fmla="*/ 197 h 317"/>
                <a:gd name="T102" fmla="*/ 157 w 157"/>
                <a:gd name="T103" fmla="*/ 185 h 317"/>
                <a:gd name="T104" fmla="*/ 157 w 157"/>
                <a:gd name="T105" fmla="*/ 171 h 317"/>
                <a:gd name="T106" fmla="*/ 156 w 157"/>
                <a:gd name="T107" fmla="*/ 157 h 317"/>
                <a:gd name="T108" fmla="*/ 155 w 157"/>
                <a:gd name="T109" fmla="*/ 145 h 317"/>
                <a:gd name="T110" fmla="*/ 152 w 157"/>
                <a:gd name="T111" fmla="*/ 131 h 317"/>
                <a:gd name="T112" fmla="*/ 152 w 157"/>
                <a:gd name="T113" fmla="*/ 13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317">
                  <a:moveTo>
                    <a:pt x="152" y="131"/>
                  </a:moveTo>
                  <a:lnTo>
                    <a:pt x="152" y="131"/>
                  </a:lnTo>
                  <a:lnTo>
                    <a:pt x="147" y="117"/>
                  </a:lnTo>
                  <a:lnTo>
                    <a:pt x="142" y="104"/>
                  </a:lnTo>
                  <a:lnTo>
                    <a:pt x="137" y="92"/>
                  </a:lnTo>
                  <a:lnTo>
                    <a:pt x="129" y="80"/>
                  </a:lnTo>
                  <a:lnTo>
                    <a:pt x="122" y="69"/>
                  </a:lnTo>
                  <a:lnTo>
                    <a:pt x="114" y="59"/>
                  </a:lnTo>
                  <a:lnTo>
                    <a:pt x="106" y="49"/>
                  </a:lnTo>
                  <a:lnTo>
                    <a:pt x="95" y="40"/>
                  </a:lnTo>
                  <a:lnTo>
                    <a:pt x="85" y="33"/>
                  </a:lnTo>
                  <a:lnTo>
                    <a:pt x="74" y="25"/>
                  </a:lnTo>
                  <a:lnTo>
                    <a:pt x="63" y="19"/>
                  </a:lnTo>
                  <a:lnTo>
                    <a:pt x="50" y="14"/>
                  </a:lnTo>
                  <a:lnTo>
                    <a:pt x="39" y="9"/>
                  </a:lnTo>
                  <a:lnTo>
                    <a:pt x="26" y="5"/>
                  </a:lnTo>
                  <a:lnTo>
                    <a:pt x="12" y="2"/>
                  </a:lnTo>
                  <a:lnTo>
                    <a:pt x="0" y="0"/>
                  </a:lnTo>
                  <a:lnTo>
                    <a:pt x="0" y="0"/>
                  </a:lnTo>
                  <a:lnTo>
                    <a:pt x="10" y="7"/>
                  </a:lnTo>
                  <a:lnTo>
                    <a:pt x="22" y="16"/>
                  </a:lnTo>
                  <a:lnTo>
                    <a:pt x="34" y="28"/>
                  </a:lnTo>
                  <a:lnTo>
                    <a:pt x="46" y="39"/>
                  </a:lnTo>
                  <a:lnTo>
                    <a:pt x="59" y="53"/>
                  </a:lnTo>
                  <a:lnTo>
                    <a:pt x="70" y="68"/>
                  </a:lnTo>
                  <a:lnTo>
                    <a:pt x="82" y="85"/>
                  </a:lnTo>
                  <a:lnTo>
                    <a:pt x="90" y="104"/>
                  </a:lnTo>
                  <a:lnTo>
                    <a:pt x="99" y="124"/>
                  </a:lnTo>
                  <a:lnTo>
                    <a:pt x="106" y="146"/>
                  </a:lnTo>
                  <a:lnTo>
                    <a:pt x="109" y="170"/>
                  </a:lnTo>
                  <a:lnTo>
                    <a:pt x="109" y="196"/>
                  </a:lnTo>
                  <a:lnTo>
                    <a:pt x="109" y="209"/>
                  </a:lnTo>
                  <a:lnTo>
                    <a:pt x="108" y="224"/>
                  </a:lnTo>
                  <a:lnTo>
                    <a:pt x="106" y="238"/>
                  </a:lnTo>
                  <a:lnTo>
                    <a:pt x="103" y="253"/>
                  </a:lnTo>
                  <a:lnTo>
                    <a:pt x="99" y="268"/>
                  </a:lnTo>
                  <a:lnTo>
                    <a:pt x="94" y="284"/>
                  </a:lnTo>
                  <a:lnTo>
                    <a:pt x="88" y="301"/>
                  </a:lnTo>
                  <a:lnTo>
                    <a:pt x="80" y="317"/>
                  </a:lnTo>
                  <a:lnTo>
                    <a:pt x="80" y="317"/>
                  </a:lnTo>
                  <a:lnTo>
                    <a:pt x="92" y="309"/>
                  </a:lnTo>
                  <a:lnTo>
                    <a:pt x="102" y="301"/>
                  </a:lnTo>
                  <a:lnTo>
                    <a:pt x="111" y="291"/>
                  </a:lnTo>
                  <a:lnTo>
                    <a:pt x="119" y="282"/>
                  </a:lnTo>
                  <a:lnTo>
                    <a:pt x="127" y="270"/>
                  </a:lnTo>
                  <a:lnTo>
                    <a:pt x="134" y="259"/>
                  </a:lnTo>
                  <a:lnTo>
                    <a:pt x="139" y="248"/>
                  </a:lnTo>
                  <a:lnTo>
                    <a:pt x="146" y="236"/>
                  </a:lnTo>
                  <a:lnTo>
                    <a:pt x="150" y="224"/>
                  </a:lnTo>
                  <a:lnTo>
                    <a:pt x="153" y="211"/>
                  </a:lnTo>
                  <a:lnTo>
                    <a:pt x="156" y="197"/>
                  </a:lnTo>
                  <a:lnTo>
                    <a:pt x="157" y="185"/>
                  </a:lnTo>
                  <a:lnTo>
                    <a:pt x="157" y="171"/>
                  </a:lnTo>
                  <a:lnTo>
                    <a:pt x="156" y="157"/>
                  </a:lnTo>
                  <a:lnTo>
                    <a:pt x="155" y="145"/>
                  </a:lnTo>
                  <a:lnTo>
                    <a:pt x="152" y="131"/>
                  </a:lnTo>
                  <a:lnTo>
                    <a:pt x="152"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9" name="Freeform 21"/>
            <p:cNvSpPr>
              <a:spLocks noEditPoints="1"/>
            </p:cNvSpPr>
            <p:nvPr/>
          </p:nvSpPr>
          <p:spPr bwMode="auto">
            <a:xfrm>
              <a:off x="5119688" y="1588"/>
              <a:ext cx="212725" cy="109538"/>
            </a:xfrm>
            <a:custGeom>
              <a:avLst/>
              <a:gdLst>
                <a:gd name="T0" fmla="*/ 28 w 134"/>
                <a:gd name="T1" fmla="*/ 69 h 69"/>
                <a:gd name="T2" fmla="*/ 12 w 134"/>
                <a:gd name="T3" fmla="*/ 64 h 69"/>
                <a:gd name="T4" fmla="*/ 4 w 134"/>
                <a:gd name="T5" fmla="*/ 59 h 69"/>
                <a:gd name="T6" fmla="*/ 0 w 134"/>
                <a:gd name="T7" fmla="*/ 52 h 69"/>
                <a:gd name="T8" fmla="*/ 0 w 134"/>
                <a:gd name="T9" fmla="*/ 48 h 69"/>
                <a:gd name="T10" fmla="*/ 2 w 134"/>
                <a:gd name="T11" fmla="*/ 39 h 69"/>
                <a:gd name="T12" fmla="*/ 9 w 134"/>
                <a:gd name="T13" fmla="*/ 29 h 69"/>
                <a:gd name="T14" fmla="*/ 17 w 134"/>
                <a:gd name="T15" fmla="*/ 24 h 69"/>
                <a:gd name="T16" fmla="*/ 36 w 134"/>
                <a:gd name="T17" fmla="*/ 14 h 69"/>
                <a:gd name="T18" fmla="*/ 60 w 134"/>
                <a:gd name="T19" fmla="*/ 5 h 69"/>
                <a:gd name="T20" fmla="*/ 72 w 134"/>
                <a:gd name="T21" fmla="*/ 3 h 69"/>
                <a:gd name="T22" fmla="*/ 95 w 134"/>
                <a:gd name="T23" fmla="*/ 0 h 69"/>
                <a:gd name="T24" fmla="*/ 105 w 134"/>
                <a:gd name="T25" fmla="*/ 2 h 69"/>
                <a:gd name="T26" fmla="*/ 123 w 134"/>
                <a:gd name="T27" fmla="*/ 5 h 69"/>
                <a:gd name="T28" fmla="*/ 129 w 134"/>
                <a:gd name="T29" fmla="*/ 10 h 69"/>
                <a:gd name="T30" fmla="*/ 134 w 134"/>
                <a:gd name="T31" fmla="*/ 18 h 69"/>
                <a:gd name="T32" fmla="*/ 134 w 134"/>
                <a:gd name="T33" fmla="*/ 23 h 69"/>
                <a:gd name="T34" fmla="*/ 131 w 134"/>
                <a:gd name="T35" fmla="*/ 30 h 69"/>
                <a:gd name="T36" fmla="*/ 124 w 134"/>
                <a:gd name="T37" fmla="*/ 41 h 69"/>
                <a:gd name="T38" fmla="*/ 116 w 134"/>
                <a:gd name="T39" fmla="*/ 47 h 69"/>
                <a:gd name="T40" fmla="*/ 97 w 134"/>
                <a:gd name="T41" fmla="*/ 57 h 69"/>
                <a:gd name="T42" fmla="*/ 75 w 134"/>
                <a:gd name="T43" fmla="*/ 64 h 69"/>
                <a:gd name="T44" fmla="*/ 62 w 134"/>
                <a:gd name="T45" fmla="*/ 67 h 69"/>
                <a:gd name="T46" fmla="*/ 38 w 134"/>
                <a:gd name="T47" fmla="*/ 69 h 69"/>
                <a:gd name="T48" fmla="*/ 28 w 134"/>
                <a:gd name="T49" fmla="*/ 69 h 69"/>
                <a:gd name="T50" fmla="*/ 116 w 134"/>
                <a:gd name="T51" fmla="*/ 25 h 69"/>
                <a:gd name="T52" fmla="*/ 118 w 134"/>
                <a:gd name="T53" fmla="*/ 23 h 69"/>
                <a:gd name="T54" fmla="*/ 115 w 134"/>
                <a:gd name="T55" fmla="*/ 20 h 69"/>
                <a:gd name="T56" fmla="*/ 104 w 134"/>
                <a:gd name="T57" fmla="*/ 18 h 69"/>
                <a:gd name="T58" fmla="*/ 95 w 134"/>
                <a:gd name="T59" fmla="*/ 17 h 69"/>
                <a:gd name="T60" fmla="*/ 75 w 134"/>
                <a:gd name="T61" fmla="*/ 19 h 69"/>
                <a:gd name="T62" fmla="*/ 63 w 134"/>
                <a:gd name="T63" fmla="*/ 22 h 69"/>
                <a:gd name="T64" fmla="*/ 33 w 134"/>
                <a:gd name="T65" fmla="*/ 33 h 69"/>
                <a:gd name="T66" fmla="*/ 18 w 134"/>
                <a:gd name="T67" fmla="*/ 46 h 69"/>
                <a:gd name="T68" fmla="*/ 17 w 134"/>
                <a:gd name="T69" fmla="*/ 48 h 69"/>
                <a:gd name="T70" fmla="*/ 19 w 134"/>
                <a:gd name="T71" fmla="*/ 51 h 69"/>
                <a:gd name="T72" fmla="*/ 23 w 134"/>
                <a:gd name="T73" fmla="*/ 52 h 69"/>
                <a:gd name="T74" fmla="*/ 31 w 134"/>
                <a:gd name="T75" fmla="*/ 53 h 69"/>
                <a:gd name="T76" fmla="*/ 48 w 134"/>
                <a:gd name="T77" fmla="*/ 53 h 69"/>
                <a:gd name="T78" fmla="*/ 71 w 134"/>
                <a:gd name="T79" fmla="*/ 49 h 69"/>
                <a:gd name="T80" fmla="*/ 86 w 134"/>
                <a:gd name="T81" fmla="*/ 44 h 69"/>
                <a:gd name="T82" fmla="*/ 110 w 134"/>
                <a:gd name="T83" fmla="*/ 32 h 69"/>
                <a:gd name="T84" fmla="*/ 116 w 134"/>
                <a:gd name="T85" fmla="*/ 2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4" h="69">
                  <a:moveTo>
                    <a:pt x="28" y="69"/>
                  </a:moveTo>
                  <a:lnTo>
                    <a:pt x="28" y="69"/>
                  </a:lnTo>
                  <a:lnTo>
                    <a:pt x="19" y="68"/>
                  </a:lnTo>
                  <a:lnTo>
                    <a:pt x="12" y="64"/>
                  </a:lnTo>
                  <a:lnTo>
                    <a:pt x="8" y="63"/>
                  </a:lnTo>
                  <a:lnTo>
                    <a:pt x="4" y="59"/>
                  </a:lnTo>
                  <a:lnTo>
                    <a:pt x="2" y="57"/>
                  </a:lnTo>
                  <a:lnTo>
                    <a:pt x="0" y="52"/>
                  </a:lnTo>
                  <a:lnTo>
                    <a:pt x="0" y="52"/>
                  </a:lnTo>
                  <a:lnTo>
                    <a:pt x="0" y="48"/>
                  </a:lnTo>
                  <a:lnTo>
                    <a:pt x="0" y="43"/>
                  </a:lnTo>
                  <a:lnTo>
                    <a:pt x="2" y="39"/>
                  </a:lnTo>
                  <a:lnTo>
                    <a:pt x="4" y="36"/>
                  </a:lnTo>
                  <a:lnTo>
                    <a:pt x="9" y="29"/>
                  </a:lnTo>
                  <a:lnTo>
                    <a:pt x="17" y="24"/>
                  </a:lnTo>
                  <a:lnTo>
                    <a:pt x="17" y="24"/>
                  </a:lnTo>
                  <a:lnTo>
                    <a:pt x="26" y="19"/>
                  </a:lnTo>
                  <a:lnTo>
                    <a:pt x="36" y="14"/>
                  </a:lnTo>
                  <a:lnTo>
                    <a:pt x="47" y="9"/>
                  </a:lnTo>
                  <a:lnTo>
                    <a:pt x="60" y="5"/>
                  </a:lnTo>
                  <a:lnTo>
                    <a:pt x="60" y="5"/>
                  </a:lnTo>
                  <a:lnTo>
                    <a:pt x="72" y="3"/>
                  </a:lnTo>
                  <a:lnTo>
                    <a:pt x="84" y="2"/>
                  </a:lnTo>
                  <a:lnTo>
                    <a:pt x="95" y="0"/>
                  </a:lnTo>
                  <a:lnTo>
                    <a:pt x="105" y="2"/>
                  </a:lnTo>
                  <a:lnTo>
                    <a:pt x="105" y="2"/>
                  </a:lnTo>
                  <a:lnTo>
                    <a:pt x="114" y="3"/>
                  </a:lnTo>
                  <a:lnTo>
                    <a:pt x="123" y="5"/>
                  </a:lnTo>
                  <a:lnTo>
                    <a:pt x="126" y="8"/>
                  </a:lnTo>
                  <a:lnTo>
                    <a:pt x="129" y="10"/>
                  </a:lnTo>
                  <a:lnTo>
                    <a:pt x="131" y="14"/>
                  </a:lnTo>
                  <a:lnTo>
                    <a:pt x="134" y="18"/>
                  </a:lnTo>
                  <a:lnTo>
                    <a:pt x="134" y="18"/>
                  </a:lnTo>
                  <a:lnTo>
                    <a:pt x="134" y="23"/>
                  </a:lnTo>
                  <a:lnTo>
                    <a:pt x="133" y="27"/>
                  </a:lnTo>
                  <a:lnTo>
                    <a:pt x="131" y="30"/>
                  </a:lnTo>
                  <a:lnTo>
                    <a:pt x="130" y="34"/>
                  </a:lnTo>
                  <a:lnTo>
                    <a:pt x="124" y="41"/>
                  </a:lnTo>
                  <a:lnTo>
                    <a:pt x="116" y="47"/>
                  </a:lnTo>
                  <a:lnTo>
                    <a:pt x="116" y="47"/>
                  </a:lnTo>
                  <a:lnTo>
                    <a:pt x="109" y="52"/>
                  </a:lnTo>
                  <a:lnTo>
                    <a:pt x="97" y="57"/>
                  </a:lnTo>
                  <a:lnTo>
                    <a:pt x="87" y="61"/>
                  </a:lnTo>
                  <a:lnTo>
                    <a:pt x="75" y="64"/>
                  </a:lnTo>
                  <a:lnTo>
                    <a:pt x="75" y="64"/>
                  </a:lnTo>
                  <a:lnTo>
                    <a:pt x="62" y="67"/>
                  </a:lnTo>
                  <a:lnTo>
                    <a:pt x="50" y="69"/>
                  </a:lnTo>
                  <a:lnTo>
                    <a:pt x="38" y="69"/>
                  </a:lnTo>
                  <a:lnTo>
                    <a:pt x="28" y="69"/>
                  </a:lnTo>
                  <a:lnTo>
                    <a:pt x="28" y="69"/>
                  </a:lnTo>
                  <a:close/>
                  <a:moveTo>
                    <a:pt x="116" y="25"/>
                  </a:moveTo>
                  <a:lnTo>
                    <a:pt x="116" y="25"/>
                  </a:lnTo>
                  <a:lnTo>
                    <a:pt x="118" y="23"/>
                  </a:lnTo>
                  <a:lnTo>
                    <a:pt x="118" y="23"/>
                  </a:lnTo>
                  <a:lnTo>
                    <a:pt x="115" y="20"/>
                  </a:lnTo>
                  <a:lnTo>
                    <a:pt x="115" y="20"/>
                  </a:lnTo>
                  <a:lnTo>
                    <a:pt x="110" y="19"/>
                  </a:lnTo>
                  <a:lnTo>
                    <a:pt x="104" y="18"/>
                  </a:lnTo>
                  <a:lnTo>
                    <a:pt x="104" y="18"/>
                  </a:lnTo>
                  <a:lnTo>
                    <a:pt x="95" y="17"/>
                  </a:lnTo>
                  <a:lnTo>
                    <a:pt x="85" y="18"/>
                  </a:lnTo>
                  <a:lnTo>
                    <a:pt x="75" y="19"/>
                  </a:lnTo>
                  <a:lnTo>
                    <a:pt x="63" y="22"/>
                  </a:lnTo>
                  <a:lnTo>
                    <a:pt x="63" y="22"/>
                  </a:lnTo>
                  <a:lnTo>
                    <a:pt x="47" y="27"/>
                  </a:lnTo>
                  <a:lnTo>
                    <a:pt x="33" y="33"/>
                  </a:lnTo>
                  <a:lnTo>
                    <a:pt x="23" y="39"/>
                  </a:lnTo>
                  <a:lnTo>
                    <a:pt x="18" y="46"/>
                  </a:lnTo>
                  <a:lnTo>
                    <a:pt x="18" y="46"/>
                  </a:lnTo>
                  <a:lnTo>
                    <a:pt x="17" y="48"/>
                  </a:lnTo>
                  <a:lnTo>
                    <a:pt x="17" y="48"/>
                  </a:lnTo>
                  <a:lnTo>
                    <a:pt x="19" y="51"/>
                  </a:lnTo>
                  <a:lnTo>
                    <a:pt x="19" y="51"/>
                  </a:lnTo>
                  <a:lnTo>
                    <a:pt x="23" y="52"/>
                  </a:lnTo>
                  <a:lnTo>
                    <a:pt x="31" y="53"/>
                  </a:lnTo>
                  <a:lnTo>
                    <a:pt x="31" y="53"/>
                  </a:lnTo>
                  <a:lnTo>
                    <a:pt x="38" y="53"/>
                  </a:lnTo>
                  <a:lnTo>
                    <a:pt x="48" y="53"/>
                  </a:lnTo>
                  <a:lnTo>
                    <a:pt x="60" y="52"/>
                  </a:lnTo>
                  <a:lnTo>
                    <a:pt x="71" y="49"/>
                  </a:lnTo>
                  <a:lnTo>
                    <a:pt x="71" y="49"/>
                  </a:lnTo>
                  <a:lnTo>
                    <a:pt x="86" y="44"/>
                  </a:lnTo>
                  <a:lnTo>
                    <a:pt x="100" y="38"/>
                  </a:lnTo>
                  <a:lnTo>
                    <a:pt x="110" y="32"/>
                  </a:lnTo>
                  <a:lnTo>
                    <a:pt x="116" y="25"/>
                  </a:lnTo>
                  <a:lnTo>
                    <a:pt x="116"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0" name="Freeform 22"/>
            <p:cNvSpPr/>
            <p:nvPr/>
          </p:nvSpPr>
          <p:spPr bwMode="auto">
            <a:xfrm>
              <a:off x="5627688" y="368300"/>
              <a:ext cx="30163" cy="33338"/>
            </a:xfrm>
            <a:custGeom>
              <a:avLst/>
              <a:gdLst>
                <a:gd name="T0" fmla="*/ 19 w 19"/>
                <a:gd name="T1" fmla="*/ 7 h 21"/>
                <a:gd name="T2" fmla="*/ 19 w 19"/>
                <a:gd name="T3" fmla="*/ 7 h 21"/>
                <a:gd name="T4" fmla="*/ 1 w 19"/>
                <a:gd name="T5" fmla="*/ 21 h 21"/>
                <a:gd name="T6" fmla="*/ 1 w 19"/>
                <a:gd name="T7" fmla="*/ 21 h 21"/>
                <a:gd name="T8" fmla="*/ 0 w 19"/>
                <a:gd name="T9" fmla="*/ 0 h 21"/>
                <a:gd name="T10" fmla="*/ 0 w 19"/>
                <a:gd name="T11" fmla="*/ 0 h 21"/>
                <a:gd name="T12" fmla="*/ 6 w 19"/>
                <a:gd name="T13" fmla="*/ 3 h 21"/>
                <a:gd name="T14" fmla="*/ 6 w 19"/>
                <a:gd name="T15" fmla="*/ 3 h 21"/>
                <a:gd name="T16" fmla="*/ 19 w 19"/>
                <a:gd name="T17" fmla="*/ 7 h 21"/>
                <a:gd name="T18" fmla="*/ 19 w 19"/>
                <a:gd name="T19"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1">
                  <a:moveTo>
                    <a:pt x="19" y="7"/>
                  </a:moveTo>
                  <a:lnTo>
                    <a:pt x="19" y="7"/>
                  </a:lnTo>
                  <a:lnTo>
                    <a:pt x="1" y="21"/>
                  </a:lnTo>
                  <a:lnTo>
                    <a:pt x="1" y="21"/>
                  </a:lnTo>
                  <a:lnTo>
                    <a:pt x="0" y="0"/>
                  </a:lnTo>
                  <a:lnTo>
                    <a:pt x="0" y="0"/>
                  </a:lnTo>
                  <a:lnTo>
                    <a:pt x="6" y="3"/>
                  </a:lnTo>
                  <a:lnTo>
                    <a:pt x="6" y="3"/>
                  </a:lnTo>
                  <a:lnTo>
                    <a:pt x="19" y="7"/>
                  </a:lnTo>
                  <a:lnTo>
                    <a:pt x="19"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1" name="Freeform 23"/>
            <p:cNvSpPr/>
            <p:nvPr/>
          </p:nvSpPr>
          <p:spPr bwMode="auto">
            <a:xfrm>
              <a:off x="5716588" y="93663"/>
              <a:ext cx="174625" cy="295275"/>
            </a:xfrm>
            <a:custGeom>
              <a:avLst/>
              <a:gdLst>
                <a:gd name="T0" fmla="*/ 81 w 110"/>
                <a:gd name="T1" fmla="*/ 0 h 186"/>
                <a:gd name="T2" fmla="*/ 81 w 110"/>
                <a:gd name="T3" fmla="*/ 0 h 186"/>
                <a:gd name="T4" fmla="*/ 91 w 110"/>
                <a:gd name="T5" fmla="*/ 13 h 186"/>
                <a:gd name="T6" fmla="*/ 99 w 110"/>
                <a:gd name="T7" fmla="*/ 25 h 186"/>
                <a:gd name="T8" fmla="*/ 105 w 110"/>
                <a:gd name="T9" fmla="*/ 40 h 186"/>
                <a:gd name="T10" fmla="*/ 109 w 110"/>
                <a:gd name="T11" fmla="*/ 56 h 186"/>
                <a:gd name="T12" fmla="*/ 110 w 110"/>
                <a:gd name="T13" fmla="*/ 72 h 186"/>
                <a:gd name="T14" fmla="*/ 110 w 110"/>
                <a:gd name="T15" fmla="*/ 88 h 186"/>
                <a:gd name="T16" fmla="*/ 107 w 110"/>
                <a:gd name="T17" fmla="*/ 103 h 186"/>
                <a:gd name="T18" fmla="*/ 101 w 110"/>
                <a:gd name="T19" fmla="*/ 120 h 186"/>
                <a:gd name="T20" fmla="*/ 101 w 110"/>
                <a:gd name="T21" fmla="*/ 120 h 186"/>
                <a:gd name="T22" fmla="*/ 93 w 110"/>
                <a:gd name="T23" fmla="*/ 135 h 186"/>
                <a:gd name="T24" fmla="*/ 84 w 110"/>
                <a:gd name="T25" fmla="*/ 147 h 186"/>
                <a:gd name="T26" fmla="*/ 73 w 110"/>
                <a:gd name="T27" fmla="*/ 159 h 186"/>
                <a:gd name="T28" fmla="*/ 60 w 110"/>
                <a:gd name="T29" fmla="*/ 169 h 186"/>
                <a:gd name="T30" fmla="*/ 46 w 110"/>
                <a:gd name="T31" fmla="*/ 176 h 186"/>
                <a:gd name="T32" fmla="*/ 31 w 110"/>
                <a:gd name="T33" fmla="*/ 181 h 186"/>
                <a:gd name="T34" fmla="*/ 15 w 110"/>
                <a:gd name="T35" fmla="*/ 185 h 186"/>
                <a:gd name="T36" fmla="*/ 0 w 110"/>
                <a:gd name="T37" fmla="*/ 186 h 186"/>
                <a:gd name="T38" fmla="*/ 0 w 110"/>
                <a:gd name="T39" fmla="*/ 186 h 186"/>
                <a:gd name="T40" fmla="*/ 17 w 110"/>
                <a:gd name="T41" fmla="*/ 175 h 186"/>
                <a:gd name="T42" fmla="*/ 34 w 110"/>
                <a:gd name="T43" fmla="*/ 164 h 186"/>
                <a:gd name="T44" fmla="*/ 47 w 110"/>
                <a:gd name="T45" fmla="*/ 151 h 186"/>
                <a:gd name="T46" fmla="*/ 59 w 110"/>
                <a:gd name="T47" fmla="*/ 139 h 186"/>
                <a:gd name="T48" fmla="*/ 67 w 110"/>
                <a:gd name="T49" fmla="*/ 126 h 186"/>
                <a:gd name="T50" fmla="*/ 75 w 110"/>
                <a:gd name="T51" fmla="*/ 113 h 186"/>
                <a:gd name="T52" fmla="*/ 81 w 110"/>
                <a:gd name="T53" fmla="*/ 100 h 186"/>
                <a:gd name="T54" fmla="*/ 85 w 110"/>
                <a:gd name="T55" fmla="*/ 87 h 186"/>
                <a:gd name="T56" fmla="*/ 88 w 110"/>
                <a:gd name="T57" fmla="*/ 74 h 186"/>
                <a:gd name="T58" fmla="*/ 89 w 110"/>
                <a:gd name="T59" fmla="*/ 62 h 186"/>
                <a:gd name="T60" fmla="*/ 90 w 110"/>
                <a:gd name="T61" fmla="*/ 49 h 186"/>
                <a:gd name="T62" fmla="*/ 89 w 110"/>
                <a:gd name="T63" fmla="*/ 38 h 186"/>
                <a:gd name="T64" fmla="*/ 86 w 110"/>
                <a:gd name="T65" fmla="*/ 18 h 186"/>
                <a:gd name="T66" fmla="*/ 81 w 110"/>
                <a:gd name="T67" fmla="*/ 0 h 186"/>
                <a:gd name="T68" fmla="*/ 81 w 110"/>
                <a:gd name="T6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86">
                  <a:moveTo>
                    <a:pt x="81" y="0"/>
                  </a:moveTo>
                  <a:lnTo>
                    <a:pt x="81" y="0"/>
                  </a:lnTo>
                  <a:lnTo>
                    <a:pt x="91" y="13"/>
                  </a:lnTo>
                  <a:lnTo>
                    <a:pt x="99" y="25"/>
                  </a:lnTo>
                  <a:lnTo>
                    <a:pt x="105" y="40"/>
                  </a:lnTo>
                  <a:lnTo>
                    <a:pt x="109" y="56"/>
                  </a:lnTo>
                  <a:lnTo>
                    <a:pt x="110" y="72"/>
                  </a:lnTo>
                  <a:lnTo>
                    <a:pt x="110" y="88"/>
                  </a:lnTo>
                  <a:lnTo>
                    <a:pt x="107" y="103"/>
                  </a:lnTo>
                  <a:lnTo>
                    <a:pt x="101" y="120"/>
                  </a:lnTo>
                  <a:lnTo>
                    <a:pt x="101" y="120"/>
                  </a:lnTo>
                  <a:lnTo>
                    <a:pt x="93" y="135"/>
                  </a:lnTo>
                  <a:lnTo>
                    <a:pt x="84" y="147"/>
                  </a:lnTo>
                  <a:lnTo>
                    <a:pt x="73" y="159"/>
                  </a:lnTo>
                  <a:lnTo>
                    <a:pt x="60" y="169"/>
                  </a:lnTo>
                  <a:lnTo>
                    <a:pt x="46" y="176"/>
                  </a:lnTo>
                  <a:lnTo>
                    <a:pt x="31" y="181"/>
                  </a:lnTo>
                  <a:lnTo>
                    <a:pt x="15" y="185"/>
                  </a:lnTo>
                  <a:lnTo>
                    <a:pt x="0" y="186"/>
                  </a:lnTo>
                  <a:lnTo>
                    <a:pt x="0" y="186"/>
                  </a:lnTo>
                  <a:lnTo>
                    <a:pt x="17" y="175"/>
                  </a:lnTo>
                  <a:lnTo>
                    <a:pt x="34" y="164"/>
                  </a:lnTo>
                  <a:lnTo>
                    <a:pt x="47" y="151"/>
                  </a:lnTo>
                  <a:lnTo>
                    <a:pt x="59" y="139"/>
                  </a:lnTo>
                  <a:lnTo>
                    <a:pt x="67" y="126"/>
                  </a:lnTo>
                  <a:lnTo>
                    <a:pt x="75" y="113"/>
                  </a:lnTo>
                  <a:lnTo>
                    <a:pt x="81" y="100"/>
                  </a:lnTo>
                  <a:lnTo>
                    <a:pt x="85" y="87"/>
                  </a:lnTo>
                  <a:lnTo>
                    <a:pt x="88" y="74"/>
                  </a:lnTo>
                  <a:lnTo>
                    <a:pt x="89" y="62"/>
                  </a:lnTo>
                  <a:lnTo>
                    <a:pt x="90" y="49"/>
                  </a:lnTo>
                  <a:lnTo>
                    <a:pt x="89" y="38"/>
                  </a:lnTo>
                  <a:lnTo>
                    <a:pt x="86" y="18"/>
                  </a:lnTo>
                  <a:lnTo>
                    <a:pt x="81" y="0"/>
                  </a:lnTo>
                  <a:lnTo>
                    <a:pt x="8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2" name="Freeform 24"/>
            <p:cNvSpPr/>
            <p:nvPr/>
          </p:nvSpPr>
          <p:spPr bwMode="auto">
            <a:xfrm>
              <a:off x="5632451" y="71438"/>
              <a:ext cx="174625" cy="309563"/>
            </a:xfrm>
            <a:custGeom>
              <a:avLst/>
              <a:gdLst>
                <a:gd name="T0" fmla="*/ 68 w 110"/>
                <a:gd name="T1" fmla="*/ 0 h 195"/>
                <a:gd name="T2" fmla="*/ 68 w 110"/>
                <a:gd name="T3" fmla="*/ 0 h 195"/>
                <a:gd name="T4" fmla="*/ 70 w 110"/>
                <a:gd name="T5" fmla="*/ 5 h 195"/>
                <a:gd name="T6" fmla="*/ 74 w 110"/>
                <a:gd name="T7" fmla="*/ 9 h 195"/>
                <a:gd name="T8" fmla="*/ 78 w 110"/>
                <a:gd name="T9" fmla="*/ 14 h 195"/>
                <a:gd name="T10" fmla="*/ 84 w 110"/>
                <a:gd name="T11" fmla="*/ 17 h 195"/>
                <a:gd name="T12" fmla="*/ 84 w 110"/>
                <a:gd name="T13" fmla="*/ 17 h 195"/>
                <a:gd name="T14" fmla="*/ 92 w 110"/>
                <a:gd name="T15" fmla="*/ 19 h 195"/>
                <a:gd name="T16" fmla="*/ 99 w 110"/>
                <a:gd name="T17" fmla="*/ 19 h 195"/>
                <a:gd name="T18" fmla="*/ 105 w 110"/>
                <a:gd name="T19" fmla="*/ 18 h 195"/>
                <a:gd name="T20" fmla="*/ 110 w 110"/>
                <a:gd name="T21" fmla="*/ 15 h 195"/>
                <a:gd name="T22" fmla="*/ 110 w 110"/>
                <a:gd name="T23" fmla="*/ 15 h 195"/>
                <a:gd name="T24" fmla="*/ 109 w 110"/>
                <a:gd name="T25" fmla="*/ 33 h 195"/>
                <a:gd name="T26" fmla="*/ 105 w 110"/>
                <a:gd name="T27" fmla="*/ 53 h 195"/>
                <a:gd name="T28" fmla="*/ 100 w 110"/>
                <a:gd name="T29" fmla="*/ 75 h 195"/>
                <a:gd name="T30" fmla="*/ 92 w 110"/>
                <a:gd name="T31" fmla="*/ 98 h 195"/>
                <a:gd name="T32" fmla="*/ 87 w 110"/>
                <a:gd name="T33" fmla="*/ 110 h 195"/>
                <a:gd name="T34" fmla="*/ 80 w 110"/>
                <a:gd name="T35" fmla="*/ 122 h 195"/>
                <a:gd name="T36" fmla="*/ 73 w 110"/>
                <a:gd name="T37" fmla="*/ 135 h 195"/>
                <a:gd name="T38" fmla="*/ 64 w 110"/>
                <a:gd name="T39" fmla="*/ 148 h 195"/>
                <a:gd name="T40" fmla="*/ 54 w 110"/>
                <a:gd name="T41" fmla="*/ 160 h 195"/>
                <a:gd name="T42" fmla="*/ 44 w 110"/>
                <a:gd name="T43" fmla="*/ 172 h 195"/>
                <a:gd name="T44" fmla="*/ 32 w 110"/>
                <a:gd name="T45" fmla="*/ 184 h 195"/>
                <a:gd name="T46" fmla="*/ 19 w 110"/>
                <a:gd name="T47" fmla="*/ 195 h 195"/>
                <a:gd name="T48" fmla="*/ 19 w 110"/>
                <a:gd name="T49" fmla="*/ 195 h 195"/>
                <a:gd name="T50" fmla="*/ 6 w 110"/>
                <a:gd name="T51" fmla="*/ 192 h 195"/>
                <a:gd name="T52" fmla="*/ 6 w 110"/>
                <a:gd name="T53" fmla="*/ 192 h 195"/>
                <a:gd name="T54" fmla="*/ 0 w 110"/>
                <a:gd name="T55" fmla="*/ 188 h 195"/>
                <a:gd name="T56" fmla="*/ 0 w 110"/>
                <a:gd name="T57" fmla="*/ 188 h 195"/>
                <a:gd name="T58" fmla="*/ 0 w 110"/>
                <a:gd name="T59" fmla="*/ 170 h 195"/>
                <a:gd name="T60" fmla="*/ 0 w 110"/>
                <a:gd name="T61" fmla="*/ 154 h 195"/>
                <a:gd name="T62" fmla="*/ 2 w 110"/>
                <a:gd name="T63" fmla="*/ 139 h 195"/>
                <a:gd name="T64" fmla="*/ 5 w 110"/>
                <a:gd name="T65" fmla="*/ 124 h 195"/>
                <a:gd name="T66" fmla="*/ 7 w 110"/>
                <a:gd name="T67" fmla="*/ 109 h 195"/>
                <a:gd name="T68" fmla="*/ 12 w 110"/>
                <a:gd name="T69" fmla="*/ 95 h 195"/>
                <a:gd name="T70" fmla="*/ 21 w 110"/>
                <a:gd name="T71" fmla="*/ 71 h 195"/>
                <a:gd name="T72" fmla="*/ 32 w 110"/>
                <a:gd name="T73" fmla="*/ 48 h 195"/>
                <a:gd name="T74" fmla="*/ 44 w 110"/>
                <a:gd name="T75" fmla="*/ 29 h 195"/>
                <a:gd name="T76" fmla="*/ 56 w 110"/>
                <a:gd name="T77" fmla="*/ 13 h 195"/>
                <a:gd name="T78" fmla="*/ 68 w 110"/>
                <a:gd name="T79" fmla="*/ 0 h 195"/>
                <a:gd name="T80" fmla="*/ 68 w 110"/>
                <a:gd name="T81"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0" h="195">
                  <a:moveTo>
                    <a:pt x="68" y="0"/>
                  </a:moveTo>
                  <a:lnTo>
                    <a:pt x="68" y="0"/>
                  </a:lnTo>
                  <a:lnTo>
                    <a:pt x="70" y="5"/>
                  </a:lnTo>
                  <a:lnTo>
                    <a:pt x="74" y="9"/>
                  </a:lnTo>
                  <a:lnTo>
                    <a:pt x="78" y="14"/>
                  </a:lnTo>
                  <a:lnTo>
                    <a:pt x="84" y="17"/>
                  </a:lnTo>
                  <a:lnTo>
                    <a:pt x="84" y="17"/>
                  </a:lnTo>
                  <a:lnTo>
                    <a:pt x="92" y="19"/>
                  </a:lnTo>
                  <a:lnTo>
                    <a:pt x="99" y="19"/>
                  </a:lnTo>
                  <a:lnTo>
                    <a:pt x="105" y="18"/>
                  </a:lnTo>
                  <a:lnTo>
                    <a:pt x="110" y="15"/>
                  </a:lnTo>
                  <a:lnTo>
                    <a:pt x="110" y="15"/>
                  </a:lnTo>
                  <a:lnTo>
                    <a:pt x="109" y="33"/>
                  </a:lnTo>
                  <a:lnTo>
                    <a:pt x="105" y="53"/>
                  </a:lnTo>
                  <a:lnTo>
                    <a:pt x="100" y="75"/>
                  </a:lnTo>
                  <a:lnTo>
                    <a:pt x="92" y="98"/>
                  </a:lnTo>
                  <a:lnTo>
                    <a:pt x="87" y="110"/>
                  </a:lnTo>
                  <a:lnTo>
                    <a:pt x="80" y="122"/>
                  </a:lnTo>
                  <a:lnTo>
                    <a:pt x="73" y="135"/>
                  </a:lnTo>
                  <a:lnTo>
                    <a:pt x="64" y="148"/>
                  </a:lnTo>
                  <a:lnTo>
                    <a:pt x="54" y="160"/>
                  </a:lnTo>
                  <a:lnTo>
                    <a:pt x="44" y="172"/>
                  </a:lnTo>
                  <a:lnTo>
                    <a:pt x="32" y="184"/>
                  </a:lnTo>
                  <a:lnTo>
                    <a:pt x="19" y="195"/>
                  </a:lnTo>
                  <a:lnTo>
                    <a:pt x="19" y="195"/>
                  </a:lnTo>
                  <a:lnTo>
                    <a:pt x="6" y="192"/>
                  </a:lnTo>
                  <a:lnTo>
                    <a:pt x="6" y="192"/>
                  </a:lnTo>
                  <a:lnTo>
                    <a:pt x="0" y="188"/>
                  </a:lnTo>
                  <a:lnTo>
                    <a:pt x="0" y="188"/>
                  </a:lnTo>
                  <a:lnTo>
                    <a:pt x="0" y="170"/>
                  </a:lnTo>
                  <a:lnTo>
                    <a:pt x="0" y="154"/>
                  </a:lnTo>
                  <a:lnTo>
                    <a:pt x="2" y="139"/>
                  </a:lnTo>
                  <a:lnTo>
                    <a:pt x="5" y="124"/>
                  </a:lnTo>
                  <a:lnTo>
                    <a:pt x="7" y="109"/>
                  </a:lnTo>
                  <a:lnTo>
                    <a:pt x="12" y="95"/>
                  </a:lnTo>
                  <a:lnTo>
                    <a:pt x="21" y="71"/>
                  </a:lnTo>
                  <a:lnTo>
                    <a:pt x="32" y="48"/>
                  </a:lnTo>
                  <a:lnTo>
                    <a:pt x="44" y="29"/>
                  </a:lnTo>
                  <a:lnTo>
                    <a:pt x="56" y="13"/>
                  </a:lnTo>
                  <a:lnTo>
                    <a:pt x="68" y="0"/>
                  </a:lnTo>
                  <a:lnTo>
                    <a:pt x="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3" name="Freeform 25"/>
            <p:cNvSpPr>
              <a:spLocks noEditPoints="1"/>
            </p:cNvSpPr>
            <p:nvPr/>
          </p:nvSpPr>
          <p:spPr bwMode="auto">
            <a:xfrm>
              <a:off x="5707063" y="30163"/>
              <a:ext cx="133350" cy="80963"/>
            </a:xfrm>
            <a:custGeom>
              <a:avLst/>
              <a:gdLst>
                <a:gd name="T0" fmla="*/ 63 w 84"/>
                <a:gd name="T1" fmla="*/ 51 h 51"/>
                <a:gd name="T2" fmla="*/ 75 w 84"/>
                <a:gd name="T3" fmla="*/ 50 h 51"/>
                <a:gd name="T4" fmla="*/ 82 w 84"/>
                <a:gd name="T5" fmla="*/ 44 h 51"/>
                <a:gd name="T6" fmla="*/ 84 w 84"/>
                <a:gd name="T7" fmla="*/ 38 h 51"/>
                <a:gd name="T8" fmla="*/ 80 w 84"/>
                <a:gd name="T9" fmla="*/ 28 h 51"/>
                <a:gd name="T10" fmla="*/ 75 w 84"/>
                <a:gd name="T11" fmla="*/ 24 h 51"/>
                <a:gd name="T12" fmla="*/ 50 w 84"/>
                <a:gd name="T13" fmla="*/ 7 h 51"/>
                <a:gd name="T14" fmla="*/ 34 w 84"/>
                <a:gd name="T15" fmla="*/ 2 h 51"/>
                <a:gd name="T16" fmla="*/ 22 w 84"/>
                <a:gd name="T17" fmla="*/ 0 h 51"/>
                <a:gd name="T18" fmla="*/ 11 w 84"/>
                <a:gd name="T19" fmla="*/ 1 h 51"/>
                <a:gd name="T20" fmla="*/ 2 w 84"/>
                <a:gd name="T21" fmla="*/ 7 h 51"/>
                <a:gd name="T22" fmla="*/ 0 w 84"/>
                <a:gd name="T23" fmla="*/ 14 h 51"/>
                <a:gd name="T24" fmla="*/ 6 w 84"/>
                <a:gd name="T25" fmla="*/ 24 h 51"/>
                <a:gd name="T26" fmla="*/ 9 w 84"/>
                <a:gd name="T27" fmla="*/ 28 h 51"/>
                <a:gd name="T28" fmla="*/ 34 w 84"/>
                <a:gd name="T29" fmla="*/ 44 h 51"/>
                <a:gd name="T30" fmla="*/ 50 w 84"/>
                <a:gd name="T31" fmla="*/ 49 h 51"/>
                <a:gd name="T32" fmla="*/ 63 w 84"/>
                <a:gd name="T33" fmla="*/ 51 h 51"/>
                <a:gd name="T34" fmla="*/ 12 w 84"/>
                <a:gd name="T35" fmla="*/ 14 h 51"/>
                <a:gd name="T36" fmla="*/ 12 w 84"/>
                <a:gd name="T37" fmla="*/ 12 h 51"/>
                <a:gd name="T38" fmla="*/ 13 w 84"/>
                <a:gd name="T39" fmla="*/ 11 h 51"/>
                <a:gd name="T40" fmla="*/ 21 w 84"/>
                <a:gd name="T41" fmla="*/ 10 h 51"/>
                <a:gd name="T42" fmla="*/ 46 w 84"/>
                <a:gd name="T43" fmla="*/ 18 h 51"/>
                <a:gd name="T44" fmla="*/ 56 w 84"/>
                <a:gd name="T45" fmla="*/ 23 h 51"/>
                <a:gd name="T46" fmla="*/ 70 w 84"/>
                <a:gd name="T47" fmla="*/ 33 h 51"/>
                <a:gd name="T48" fmla="*/ 72 w 84"/>
                <a:gd name="T49" fmla="*/ 38 h 51"/>
                <a:gd name="T50" fmla="*/ 73 w 84"/>
                <a:gd name="T51" fmla="*/ 39 h 51"/>
                <a:gd name="T52" fmla="*/ 71 w 84"/>
                <a:gd name="T53" fmla="*/ 40 h 51"/>
                <a:gd name="T54" fmla="*/ 63 w 84"/>
                <a:gd name="T55" fmla="*/ 40 h 51"/>
                <a:gd name="T56" fmla="*/ 38 w 84"/>
                <a:gd name="T57" fmla="*/ 34 h 51"/>
                <a:gd name="T58" fmla="*/ 28 w 84"/>
                <a:gd name="T59" fmla="*/ 29 h 51"/>
                <a:gd name="T60" fmla="*/ 14 w 84"/>
                <a:gd name="T61" fmla="*/ 19 h 51"/>
                <a:gd name="T62" fmla="*/ 12 w 84"/>
                <a:gd name="T63" fmla="*/ 1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 h="51">
                  <a:moveTo>
                    <a:pt x="63" y="51"/>
                  </a:moveTo>
                  <a:lnTo>
                    <a:pt x="63" y="51"/>
                  </a:lnTo>
                  <a:lnTo>
                    <a:pt x="68" y="51"/>
                  </a:lnTo>
                  <a:lnTo>
                    <a:pt x="75" y="50"/>
                  </a:lnTo>
                  <a:lnTo>
                    <a:pt x="80" y="48"/>
                  </a:lnTo>
                  <a:lnTo>
                    <a:pt x="82" y="44"/>
                  </a:lnTo>
                  <a:lnTo>
                    <a:pt x="82" y="44"/>
                  </a:lnTo>
                  <a:lnTo>
                    <a:pt x="84" y="38"/>
                  </a:lnTo>
                  <a:lnTo>
                    <a:pt x="82" y="33"/>
                  </a:lnTo>
                  <a:lnTo>
                    <a:pt x="80" y="28"/>
                  </a:lnTo>
                  <a:lnTo>
                    <a:pt x="75" y="24"/>
                  </a:lnTo>
                  <a:lnTo>
                    <a:pt x="75" y="24"/>
                  </a:lnTo>
                  <a:lnTo>
                    <a:pt x="65" y="15"/>
                  </a:lnTo>
                  <a:lnTo>
                    <a:pt x="50" y="7"/>
                  </a:lnTo>
                  <a:lnTo>
                    <a:pt x="50" y="7"/>
                  </a:lnTo>
                  <a:lnTo>
                    <a:pt x="34" y="2"/>
                  </a:lnTo>
                  <a:lnTo>
                    <a:pt x="22" y="0"/>
                  </a:lnTo>
                  <a:lnTo>
                    <a:pt x="22" y="0"/>
                  </a:lnTo>
                  <a:lnTo>
                    <a:pt x="16" y="0"/>
                  </a:lnTo>
                  <a:lnTo>
                    <a:pt x="11" y="1"/>
                  </a:lnTo>
                  <a:lnTo>
                    <a:pt x="6" y="4"/>
                  </a:lnTo>
                  <a:lnTo>
                    <a:pt x="2" y="7"/>
                  </a:lnTo>
                  <a:lnTo>
                    <a:pt x="2" y="7"/>
                  </a:lnTo>
                  <a:lnTo>
                    <a:pt x="0" y="14"/>
                  </a:lnTo>
                  <a:lnTo>
                    <a:pt x="2" y="19"/>
                  </a:lnTo>
                  <a:lnTo>
                    <a:pt x="6" y="24"/>
                  </a:lnTo>
                  <a:lnTo>
                    <a:pt x="9" y="28"/>
                  </a:lnTo>
                  <a:lnTo>
                    <a:pt x="9" y="28"/>
                  </a:lnTo>
                  <a:lnTo>
                    <a:pt x="21" y="36"/>
                  </a:lnTo>
                  <a:lnTo>
                    <a:pt x="34" y="44"/>
                  </a:lnTo>
                  <a:lnTo>
                    <a:pt x="34" y="44"/>
                  </a:lnTo>
                  <a:lnTo>
                    <a:pt x="50" y="49"/>
                  </a:lnTo>
                  <a:lnTo>
                    <a:pt x="63" y="51"/>
                  </a:lnTo>
                  <a:lnTo>
                    <a:pt x="63" y="51"/>
                  </a:lnTo>
                  <a:close/>
                  <a:moveTo>
                    <a:pt x="12" y="14"/>
                  </a:moveTo>
                  <a:lnTo>
                    <a:pt x="12" y="14"/>
                  </a:lnTo>
                  <a:lnTo>
                    <a:pt x="12" y="12"/>
                  </a:lnTo>
                  <a:lnTo>
                    <a:pt x="12" y="12"/>
                  </a:lnTo>
                  <a:lnTo>
                    <a:pt x="13" y="11"/>
                  </a:lnTo>
                  <a:lnTo>
                    <a:pt x="13" y="11"/>
                  </a:lnTo>
                  <a:lnTo>
                    <a:pt x="21" y="10"/>
                  </a:lnTo>
                  <a:lnTo>
                    <a:pt x="21" y="10"/>
                  </a:lnTo>
                  <a:lnTo>
                    <a:pt x="32" y="12"/>
                  </a:lnTo>
                  <a:lnTo>
                    <a:pt x="46" y="18"/>
                  </a:lnTo>
                  <a:lnTo>
                    <a:pt x="46" y="18"/>
                  </a:lnTo>
                  <a:lnTo>
                    <a:pt x="56" y="23"/>
                  </a:lnTo>
                  <a:lnTo>
                    <a:pt x="63" y="28"/>
                  </a:lnTo>
                  <a:lnTo>
                    <a:pt x="70" y="33"/>
                  </a:lnTo>
                  <a:lnTo>
                    <a:pt x="72" y="38"/>
                  </a:lnTo>
                  <a:lnTo>
                    <a:pt x="72" y="38"/>
                  </a:lnTo>
                  <a:lnTo>
                    <a:pt x="73" y="39"/>
                  </a:lnTo>
                  <a:lnTo>
                    <a:pt x="73" y="39"/>
                  </a:lnTo>
                  <a:lnTo>
                    <a:pt x="71" y="40"/>
                  </a:lnTo>
                  <a:lnTo>
                    <a:pt x="71" y="40"/>
                  </a:lnTo>
                  <a:lnTo>
                    <a:pt x="63" y="40"/>
                  </a:lnTo>
                  <a:lnTo>
                    <a:pt x="63" y="40"/>
                  </a:lnTo>
                  <a:lnTo>
                    <a:pt x="52" y="39"/>
                  </a:lnTo>
                  <a:lnTo>
                    <a:pt x="38" y="34"/>
                  </a:lnTo>
                  <a:lnTo>
                    <a:pt x="38" y="34"/>
                  </a:lnTo>
                  <a:lnTo>
                    <a:pt x="28" y="29"/>
                  </a:lnTo>
                  <a:lnTo>
                    <a:pt x="21" y="24"/>
                  </a:lnTo>
                  <a:lnTo>
                    <a:pt x="14" y="19"/>
                  </a:lnTo>
                  <a:lnTo>
                    <a:pt x="12" y="14"/>
                  </a:lnTo>
                  <a:lnTo>
                    <a:pt x="1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4" name="Freeform 26"/>
            <p:cNvSpPr>
              <a:spLocks noEditPoints="1"/>
            </p:cNvSpPr>
            <p:nvPr/>
          </p:nvSpPr>
          <p:spPr bwMode="auto">
            <a:xfrm>
              <a:off x="5540376" y="25400"/>
              <a:ext cx="358775" cy="477838"/>
            </a:xfrm>
            <a:custGeom>
              <a:avLst/>
              <a:gdLst>
                <a:gd name="T0" fmla="*/ 146 w 226"/>
                <a:gd name="T1" fmla="*/ 5 h 301"/>
                <a:gd name="T2" fmla="*/ 112 w 226"/>
                <a:gd name="T3" fmla="*/ 0 h 301"/>
                <a:gd name="T4" fmla="*/ 78 w 226"/>
                <a:gd name="T5" fmla="*/ 5 h 301"/>
                <a:gd name="T6" fmla="*/ 46 w 226"/>
                <a:gd name="T7" fmla="*/ 18 h 301"/>
                <a:gd name="T8" fmla="*/ 21 w 226"/>
                <a:gd name="T9" fmla="*/ 41 h 301"/>
                <a:gd name="T10" fmla="*/ 2 w 226"/>
                <a:gd name="T11" fmla="*/ 71 h 301"/>
                <a:gd name="T12" fmla="*/ 9 w 226"/>
                <a:gd name="T13" fmla="*/ 82 h 301"/>
                <a:gd name="T14" fmla="*/ 22 w 226"/>
                <a:gd name="T15" fmla="*/ 119 h 301"/>
                <a:gd name="T16" fmla="*/ 25 w 226"/>
                <a:gd name="T17" fmla="*/ 134 h 301"/>
                <a:gd name="T18" fmla="*/ 31 w 226"/>
                <a:gd name="T19" fmla="*/ 99 h 301"/>
                <a:gd name="T20" fmla="*/ 44 w 226"/>
                <a:gd name="T21" fmla="*/ 68 h 301"/>
                <a:gd name="T22" fmla="*/ 82 w 226"/>
                <a:gd name="T23" fmla="*/ 27 h 301"/>
                <a:gd name="T24" fmla="*/ 107 w 226"/>
                <a:gd name="T25" fmla="*/ 10 h 301"/>
                <a:gd name="T26" fmla="*/ 141 w 226"/>
                <a:gd name="T27" fmla="*/ 15 h 301"/>
                <a:gd name="T28" fmla="*/ 162 w 226"/>
                <a:gd name="T29" fmla="*/ 24 h 301"/>
                <a:gd name="T30" fmla="*/ 187 w 226"/>
                <a:gd name="T31" fmla="*/ 44 h 301"/>
                <a:gd name="T32" fmla="*/ 205 w 226"/>
                <a:gd name="T33" fmla="*/ 70 h 301"/>
                <a:gd name="T34" fmla="*/ 215 w 226"/>
                <a:gd name="T35" fmla="*/ 99 h 301"/>
                <a:gd name="T36" fmla="*/ 216 w 226"/>
                <a:gd name="T37" fmla="*/ 130 h 301"/>
                <a:gd name="T38" fmla="*/ 207 w 226"/>
                <a:gd name="T39" fmla="*/ 160 h 301"/>
                <a:gd name="T40" fmla="*/ 196 w 226"/>
                <a:gd name="T41" fmla="*/ 179 h 301"/>
                <a:gd name="T42" fmla="*/ 175 w 226"/>
                <a:gd name="T43" fmla="*/ 202 h 301"/>
                <a:gd name="T44" fmla="*/ 148 w 226"/>
                <a:gd name="T45" fmla="*/ 217 h 301"/>
                <a:gd name="T46" fmla="*/ 118 w 226"/>
                <a:gd name="T47" fmla="*/ 224 h 301"/>
                <a:gd name="T48" fmla="*/ 87 w 226"/>
                <a:gd name="T49" fmla="*/ 222 h 301"/>
                <a:gd name="T50" fmla="*/ 66 w 226"/>
                <a:gd name="T51" fmla="*/ 216 h 301"/>
                <a:gd name="T52" fmla="*/ 38 w 226"/>
                <a:gd name="T53" fmla="*/ 197 h 301"/>
                <a:gd name="T54" fmla="*/ 27 w 226"/>
                <a:gd name="T55" fmla="*/ 177 h 301"/>
                <a:gd name="T56" fmla="*/ 20 w 226"/>
                <a:gd name="T57" fmla="*/ 222 h 301"/>
                <a:gd name="T58" fmla="*/ 0 w 226"/>
                <a:gd name="T59" fmla="*/ 265 h 301"/>
                <a:gd name="T60" fmla="*/ 4 w 226"/>
                <a:gd name="T61" fmla="*/ 275 h 301"/>
                <a:gd name="T62" fmla="*/ 61 w 226"/>
                <a:gd name="T63" fmla="*/ 301 h 301"/>
                <a:gd name="T64" fmla="*/ 74 w 226"/>
                <a:gd name="T65" fmla="*/ 299 h 301"/>
                <a:gd name="T66" fmla="*/ 97 w 226"/>
                <a:gd name="T67" fmla="*/ 262 h 301"/>
                <a:gd name="T68" fmla="*/ 117 w 226"/>
                <a:gd name="T69" fmla="*/ 234 h 301"/>
                <a:gd name="T70" fmla="*/ 147 w 226"/>
                <a:gd name="T71" fmla="*/ 228 h 301"/>
                <a:gd name="T72" fmla="*/ 189 w 226"/>
                <a:gd name="T73" fmla="*/ 204 h 301"/>
                <a:gd name="T74" fmla="*/ 218 w 226"/>
                <a:gd name="T75" fmla="*/ 165 h 301"/>
                <a:gd name="T76" fmla="*/ 224 w 226"/>
                <a:gd name="T77" fmla="*/ 143 h 301"/>
                <a:gd name="T78" fmla="*/ 226 w 226"/>
                <a:gd name="T79" fmla="*/ 109 h 301"/>
                <a:gd name="T80" fmla="*/ 219 w 226"/>
                <a:gd name="T81" fmla="*/ 75 h 301"/>
                <a:gd name="T82" fmla="*/ 202 w 226"/>
                <a:gd name="T83" fmla="*/ 46 h 301"/>
                <a:gd name="T84" fmla="*/ 177 w 226"/>
                <a:gd name="T85" fmla="*/ 22 h 301"/>
                <a:gd name="T86" fmla="*/ 157 w 226"/>
                <a:gd name="T87" fmla="*/ 10 h 301"/>
                <a:gd name="T88" fmla="*/ 29 w 226"/>
                <a:gd name="T89" fmla="*/ 203 h 301"/>
                <a:gd name="T90" fmla="*/ 44 w 226"/>
                <a:gd name="T91" fmla="*/ 216 h 301"/>
                <a:gd name="T92" fmla="*/ 63 w 226"/>
                <a:gd name="T93" fmla="*/ 226 h 301"/>
                <a:gd name="T94" fmla="*/ 92 w 226"/>
                <a:gd name="T95" fmla="*/ 233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01">
                  <a:moveTo>
                    <a:pt x="157" y="10"/>
                  </a:moveTo>
                  <a:lnTo>
                    <a:pt x="157" y="10"/>
                  </a:lnTo>
                  <a:lnTo>
                    <a:pt x="146" y="5"/>
                  </a:lnTo>
                  <a:lnTo>
                    <a:pt x="134" y="3"/>
                  </a:lnTo>
                  <a:lnTo>
                    <a:pt x="123" y="2"/>
                  </a:lnTo>
                  <a:lnTo>
                    <a:pt x="112" y="0"/>
                  </a:lnTo>
                  <a:lnTo>
                    <a:pt x="99" y="0"/>
                  </a:lnTo>
                  <a:lnTo>
                    <a:pt x="89" y="2"/>
                  </a:lnTo>
                  <a:lnTo>
                    <a:pt x="78" y="5"/>
                  </a:lnTo>
                  <a:lnTo>
                    <a:pt x="66" y="8"/>
                  </a:lnTo>
                  <a:lnTo>
                    <a:pt x="56" y="13"/>
                  </a:lnTo>
                  <a:lnTo>
                    <a:pt x="46" y="18"/>
                  </a:lnTo>
                  <a:lnTo>
                    <a:pt x="38" y="26"/>
                  </a:lnTo>
                  <a:lnTo>
                    <a:pt x="29" y="32"/>
                  </a:lnTo>
                  <a:lnTo>
                    <a:pt x="21" y="41"/>
                  </a:lnTo>
                  <a:lnTo>
                    <a:pt x="14" y="49"/>
                  </a:lnTo>
                  <a:lnTo>
                    <a:pt x="7" y="60"/>
                  </a:lnTo>
                  <a:lnTo>
                    <a:pt x="2" y="71"/>
                  </a:lnTo>
                  <a:lnTo>
                    <a:pt x="2" y="71"/>
                  </a:lnTo>
                  <a:lnTo>
                    <a:pt x="2" y="71"/>
                  </a:lnTo>
                  <a:lnTo>
                    <a:pt x="9" y="82"/>
                  </a:lnTo>
                  <a:lnTo>
                    <a:pt x="14" y="94"/>
                  </a:lnTo>
                  <a:lnTo>
                    <a:pt x="19" y="106"/>
                  </a:lnTo>
                  <a:lnTo>
                    <a:pt x="22" y="119"/>
                  </a:lnTo>
                  <a:lnTo>
                    <a:pt x="22" y="119"/>
                  </a:lnTo>
                  <a:lnTo>
                    <a:pt x="25" y="134"/>
                  </a:lnTo>
                  <a:lnTo>
                    <a:pt x="25" y="134"/>
                  </a:lnTo>
                  <a:lnTo>
                    <a:pt x="26" y="121"/>
                  </a:lnTo>
                  <a:lnTo>
                    <a:pt x="29" y="110"/>
                  </a:lnTo>
                  <a:lnTo>
                    <a:pt x="31" y="99"/>
                  </a:lnTo>
                  <a:lnTo>
                    <a:pt x="35" y="87"/>
                  </a:lnTo>
                  <a:lnTo>
                    <a:pt x="39" y="78"/>
                  </a:lnTo>
                  <a:lnTo>
                    <a:pt x="44" y="68"/>
                  </a:lnTo>
                  <a:lnTo>
                    <a:pt x="55" y="52"/>
                  </a:lnTo>
                  <a:lnTo>
                    <a:pt x="68" y="38"/>
                  </a:lnTo>
                  <a:lnTo>
                    <a:pt x="82" y="27"/>
                  </a:lnTo>
                  <a:lnTo>
                    <a:pt x="94" y="18"/>
                  </a:lnTo>
                  <a:lnTo>
                    <a:pt x="107" y="10"/>
                  </a:lnTo>
                  <a:lnTo>
                    <a:pt x="107" y="10"/>
                  </a:lnTo>
                  <a:lnTo>
                    <a:pt x="118" y="12"/>
                  </a:lnTo>
                  <a:lnTo>
                    <a:pt x="129" y="13"/>
                  </a:lnTo>
                  <a:lnTo>
                    <a:pt x="141" y="15"/>
                  </a:lnTo>
                  <a:lnTo>
                    <a:pt x="152" y="21"/>
                  </a:lnTo>
                  <a:lnTo>
                    <a:pt x="152" y="21"/>
                  </a:lnTo>
                  <a:lnTo>
                    <a:pt x="162" y="24"/>
                  </a:lnTo>
                  <a:lnTo>
                    <a:pt x="171" y="31"/>
                  </a:lnTo>
                  <a:lnTo>
                    <a:pt x="180" y="37"/>
                  </a:lnTo>
                  <a:lnTo>
                    <a:pt x="187" y="44"/>
                  </a:lnTo>
                  <a:lnTo>
                    <a:pt x="194" y="52"/>
                  </a:lnTo>
                  <a:lnTo>
                    <a:pt x="200" y="61"/>
                  </a:lnTo>
                  <a:lnTo>
                    <a:pt x="205" y="70"/>
                  </a:lnTo>
                  <a:lnTo>
                    <a:pt x="209" y="78"/>
                  </a:lnTo>
                  <a:lnTo>
                    <a:pt x="212" y="88"/>
                  </a:lnTo>
                  <a:lnTo>
                    <a:pt x="215" y="99"/>
                  </a:lnTo>
                  <a:lnTo>
                    <a:pt x="216" y="109"/>
                  </a:lnTo>
                  <a:lnTo>
                    <a:pt x="216" y="119"/>
                  </a:lnTo>
                  <a:lnTo>
                    <a:pt x="216" y="130"/>
                  </a:lnTo>
                  <a:lnTo>
                    <a:pt x="214" y="140"/>
                  </a:lnTo>
                  <a:lnTo>
                    <a:pt x="211" y="150"/>
                  </a:lnTo>
                  <a:lnTo>
                    <a:pt x="207" y="160"/>
                  </a:lnTo>
                  <a:lnTo>
                    <a:pt x="207" y="160"/>
                  </a:lnTo>
                  <a:lnTo>
                    <a:pt x="202" y="170"/>
                  </a:lnTo>
                  <a:lnTo>
                    <a:pt x="196" y="179"/>
                  </a:lnTo>
                  <a:lnTo>
                    <a:pt x="190" y="188"/>
                  </a:lnTo>
                  <a:lnTo>
                    <a:pt x="184" y="195"/>
                  </a:lnTo>
                  <a:lnTo>
                    <a:pt x="175" y="202"/>
                  </a:lnTo>
                  <a:lnTo>
                    <a:pt x="167" y="208"/>
                  </a:lnTo>
                  <a:lnTo>
                    <a:pt x="157" y="213"/>
                  </a:lnTo>
                  <a:lnTo>
                    <a:pt x="148" y="217"/>
                  </a:lnTo>
                  <a:lnTo>
                    <a:pt x="138" y="221"/>
                  </a:lnTo>
                  <a:lnTo>
                    <a:pt x="128" y="223"/>
                  </a:lnTo>
                  <a:lnTo>
                    <a:pt x="118" y="224"/>
                  </a:lnTo>
                  <a:lnTo>
                    <a:pt x="108" y="224"/>
                  </a:lnTo>
                  <a:lnTo>
                    <a:pt x="98" y="224"/>
                  </a:lnTo>
                  <a:lnTo>
                    <a:pt x="87" y="222"/>
                  </a:lnTo>
                  <a:lnTo>
                    <a:pt x="77" y="219"/>
                  </a:lnTo>
                  <a:lnTo>
                    <a:pt x="66" y="216"/>
                  </a:lnTo>
                  <a:lnTo>
                    <a:pt x="66" y="216"/>
                  </a:lnTo>
                  <a:lnTo>
                    <a:pt x="56" y="211"/>
                  </a:lnTo>
                  <a:lnTo>
                    <a:pt x="46" y="204"/>
                  </a:lnTo>
                  <a:lnTo>
                    <a:pt x="38" y="197"/>
                  </a:lnTo>
                  <a:lnTo>
                    <a:pt x="30" y="189"/>
                  </a:lnTo>
                  <a:lnTo>
                    <a:pt x="30" y="189"/>
                  </a:lnTo>
                  <a:lnTo>
                    <a:pt x="27" y="177"/>
                  </a:lnTo>
                  <a:lnTo>
                    <a:pt x="27" y="177"/>
                  </a:lnTo>
                  <a:lnTo>
                    <a:pt x="25" y="199"/>
                  </a:lnTo>
                  <a:lnTo>
                    <a:pt x="20" y="222"/>
                  </a:lnTo>
                  <a:lnTo>
                    <a:pt x="11" y="245"/>
                  </a:lnTo>
                  <a:lnTo>
                    <a:pt x="0" y="265"/>
                  </a:lnTo>
                  <a:lnTo>
                    <a:pt x="0" y="265"/>
                  </a:lnTo>
                  <a:lnTo>
                    <a:pt x="1" y="268"/>
                  </a:lnTo>
                  <a:lnTo>
                    <a:pt x="2" y="272"/>
                  </a:lnTo>
                  <a:lnTo>
                    <a:pt x="4" y="275"/>
                  </a:lnTo>
                  <a:lnTo>
                    <a:pt x="7" y="277"/>
                  </a:lnTo>
                  <a:lnTo>
                    <a:pt x="61" y="301"/>
                  </a:lnTo>
                  <a:lnTo>
                    <a:pt x="61" y="301"/>
                  </a:lnTo>
                  <a:lnTo>
                    <a:pt x="66" y="301"/>
                  </a:lnTo>
                  <a:lnTo>
                    <a:pt x="70" y="301"/>
                  </a:lnTo>
                  <a:lnTo>
                    <a:pt x="74" y="299"/>
                  </a:lnTo>
                  <a:lnTo>
                    <a:pt x="78" y="295"/>
                  </a:lnTo>
                  <a:lnTo>
                    <a:pt x="97" y="262"/>
                  </a:lnTo>
                  <a:lnTo>
                    <a:pt x="97" y="262"/>
                  </a:lnTo>
                  <a:lnTo>
                    <a:pt x="98" y="258"/>
                  </a:lnTo>
                  <a:lnTo>
                    <a:pt x="97" y="253"/>
                  </a:lnTo>
                  <a:lnTo>
                    <a:pt x="117" y="234"/>
                  </a:lnTo>
                  <a:lnTo>
                    <a:pt x="117" y="234"/>
                  </a:lnTo>
                  <a:lnTo>
                    <a:pt x="132" y="233"/>
                  </a:lnTo>
                  <a:lnTo>
                    <a:pt x="147" y="228"/>
                  </a:lnTo>
                  <a:lnTo>
                    <a:pt x="162" y="223"/>
                  </a:lnTo>
                  <a:lnTo>
                    <a:pt x="176" y="214"/>
                  </a:lnTo>
                  <a:lnTo>
                    <a:pt x="189" y="204"/>
                  </a:lnTo>
                  <a:lnTo>
                    <a:pt x="200" y="193"/>
                  </a:lnTo>
                  <a:lnTo>
                    <a:pt x="209" y="180"/>
                  </a:lnTo>
                  <a:lnTo>
                    <a:pt x="218" y="165"/>
                  </a:lnTo>
                  <a:lnTo>
                    <a:pt x="218" y="165"/>
                  </a:lnTo>
                  <a:lnTo>
                    <a:pt x="221" y="154"/>
                  </a:lnTo>
                  <a:lnTo>
                    <a:pt x="224" y="143"/>
                  </a:lnTo>
                  <a:lnTo>
                    <a:pt x="226" y="131"/>
                  </a:lnTo>
                  <a:lnTo>
                    <a:pt x="226" y="120"/>
                  </a:lnTo>
                  <a:lnTo>
                    <a:pt x="226" y="109"/>
                  </a:lnTo>
                  <a:lnTo>
                    <a:pt x="225" y="97"/>
                  </a:lnTo>
                  <a:lnTo>
                    <a:pt x="223" y="86"/>
                  </a:lnTo>
                  <a:lnTo>
                    <a:pt x="219" y="75"/>
                  </a:lnTo>
                  <a:lnTo>
                    <a:pt x="214" y="65"/>
                  </a:lnTo>
                  <a:lnTo>
                    <a:pt x="209" y="54"/>
                  </a:lnTo>
                  <a:lnTo>
                    <a:pt x="202" y="46"/>
                  </a:lnTo>
                  <a:lnTo>
                    <a:pt x="195" y="37"/>
                  </a:lnTo>
                  <a:lnTo>
                    <a:pt x="186" y="29"/>
                  </a:lnTo>
                  <a:lnTo>
                    <a:pt x="177" y="22"/>
                  </a:lnTo>
                  <a:lnTo>
                    <a:pt x="167" y="15"/>
                  </a:lnTo>
                  <a:lnTo>
                    <a:pt x="157" y="10"/>
                  </a:lnTo>
                  <a:lnTo>
                    <a:pt x="157" y="10"/>
                  </a:lnTo>
                  <a:close/>
                  <a:moveTo>
                    <a:pt x="89" y="247"/>
                  </a:moveTo>
                  <a:lnTo>
                    <a:pt x="29" y="219"/>
                  </a:lnTo>
                  <a:lnTo>
                    <a:pt x="29" y="203"/>
                  </a:lnTo>
                  <a:lnTo>
                    <a:pt x="29" y="203"/>
                  </a:lnTo>
                  <a:lnTo>
                    <a:pt x="36" y="209"/>
                  </a:lnTo>
                  <a:lnTo>
                    <a:pt x="44" y="216"/>
                  </a:lnTo>
                  <a:lnTo>
                    <a:pt x="53" y="221"/>
                  </a:lnTo>
                  <a:lnTo>
                    <a:pt x="63" y="226"/>
                  </a:lnTo>
                  <a:lnTo>
                    <a:pt x="63" y="226"/>
                  </a:lnTo>
                  <a:lnTo>
                    <a:pt x="72" y="229"/>
                  </a:lnTo>
                  <a:lnTo>
                    <a:pt x="82" y="232"/>
                  </a:lnTo>
                  <a:lnTo>
                    <a:pt x="92" y="233"/>
                  </a:lnTo>
                  <a:lnTo>
                    <a:pt x="102" y="234"/>
                  </a:lnTo>
                  <a:lnTo>
                    <a:pt x="89" y="2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nvGrpSpPr>
          <p:cNvPr id="35" name="组合 34"/>
          <p:cNvGrpSpPr/>
          <p:nvPr/>
        </p:nvGrpSpPr>
        <p:grpSpPr>
          <a:xfrm>
            <a:off x="4787136" y="2948164"/>
            <a:ext cx="1013936" cy="1030974"/>
            <a:chOff x="8175626" y="1322388"/>
            <a:chExt cx="566737" cy="576263"/>
          </a:xfrm>
          <a:solidFill>
            <a:schemeClr val="accent3"/>
          </a:solidFill>
        </p:grpSpPr>
        <p:sp>
          <p:nvSpPr>
            <p:cNvPr id="36" name="Freeform 247"/>
            <p:cNvSpPr/>
            <p:nvPr/>
          </p:nvSpPr>
          <p:spPr bwMode="auto">
            <a:xfrm>
              <a:off x="8580438" y="1731963"/>
              <a:ext cx="161925" cy="38100"/>
            </a:xfrm>
            <a:custGeom>
              <a:avLst/>
              <a:gdLst>
                <a:gd name="T0" fmla="*/ 102 w 102"/>
                <a:gd name="T1" fmla="*/ 12 h 24"/>
                <a:gd name="T2" fmla="*/ 102 w 102"/>
                <a:gd name="T3" fmla="*/ 12 h 24"/>
                <a:gd name="T4" fmla="*/ 102 w 102"/>
                <a:gd name="T5" fmla="*/ 17 h 24"/>
                <a:gd name="T6" fmla="*/ 98 w 102"/>
                <a:gd name="T7" fmla="*/ 22 h 24"/>
                <a:gd name="T8" fmla="*/ 95 w 102"/>
                <a:gd name="T9" fmla="*/ 24 h 24"/>
                <a:gd name="T10" fmla="*/ 90 w 102"/>
                <a:gd name="T11" fmla="*/ 24 h 24"/>
                <a:gd name="T12" fmla="*/ 13 w 102"/>
                <a:gd name="T13" fmla="*/ 24 h 24"/>
                <a:gd name="T14" fmla="*/ 13 w 102"/>
                <a:gd name="T15" fmla="*/ 24 h 24"/>
                <a:gd name="T16" fmla="*/ 8 w 102"/>
                <a:gd name="T17" fmla="*/ 24 h 24"/>
                <a:gd name="T18" fmla="*/ 4 w 102"/>
                <a:gd name="T19" fmla="*/ 22 h 24"/>
                <a:gd name="T20" fmla="*/ 0 w 102"/>
                <a:gd name="T21" fmla="*/ 17 h 24"/>
                <a:gd name="T22" fmla="*/ 0 w 102"/>
                <a:gd name="T23" fmla="*/ 12 h 24"/>
                <a:gd name="T24" fmla="*/ 0 w 102"/>
                <a:gd name="T25" fmla="*/ 12 h 24"/>
                <a:gd name="T26" fmla="*/ 0 w 102"/>
                <a:gd name="T27" fmla="*/ 8 h 24"/>
                <a:gd name="T28" fmla="*/ 4 w 102"/>
                <a:gd name="T29" fmla="*/ 3 h 24"/>
                <a:gd name="T30" fmla="*/ 8 w 102"/>
                <a:gd name="T31" fmla="*/ 0 h 24"/>
                <a:gd name="T32" fmla="*/ 13 w 102"/>
                <a:gd name="T33" fmla="*/ 0 h 24"/>
                <a:gd name="T34" fmla="*/ 90 w 102"/>
                <a:gd name="T35" fmla="*/ 0 h 24"/>
                <a:gd name="T36" fmla="*/ 90 w 102"/>
                <a:gd name="T37" fmla="*/ 0 h 24"/>
                <a:gd name="T38" fmla="*/ 95 w 102"/>
                <a:gd name="T39" fmla="*/ 0 h 24"/>
                <a:gd name="T40" fmla="*/ 98 w 102"/>
                <a:gd name="T41" fmla="*/ 3 h 24"/>
                <a:gd name="T42" fmla="*/ 102 w 102"/>
                <a:gd name="T43" fmla="*/ 8 h 24"/>
                <a:gd name="T44" fmla="*/ 102 w 102"/>
                <a:gd name="T45" fmla="*/ 12 h 24"/>
                <a:gd name="T46" fmla="*/ 102 w 102"/>
                <a:gd name="T4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24">
                  <a:moveTo>
                    <a:pt x="102" y="12"/>
                  </a:moveTo>
                  <a:lnTo>
                    <a:pt x="102" y="12"/>
                  </a:lnTo>
                  <a:lnTo>
                    <a:pt x="102" y="17"/>
                  </a:lnTo>
                  <a:lnTo>
                    <a:pt x="98" y="22"/>
                  </a:lnTo>
                  <a:lnTo>
                    <a:pt x="95" y="24"/>
                  </a:lnTo>
                  <a:lnTo>
                    <a:pt x="90" y="24"/>
                  </a:lnTo>
                  <a:lnTo>
                    <a:pt x="13" y="24"/>
                  </a:lnTo>
                  <a:lnTo>
                    <a:pt x="13" y="24"/>
                  </a:lnTo>
                  <a:lnTo>
                    <a:pt x="8" y="24"/>
                  </a:lnTo>
                  <a:lnTo>
                    <a:pt x="4" y="22"/>
                  </a:lnTo>
                  <a:lnTo>
                    <a:pt x="0" y="17"/>
                  </a:lnTo>
                  <a:lnTo>
                    <a:pt x="0" y="12"/>
                  </a:lnTo>
                  <a:lnTo>
                    <a:pt x="0" y="12"/>
                  </a:lnTo>
                  <a:lnTo>
                    <a:pt x="0" y="8"/>
                  </a:lnTo>
                  <a:lnTo>
                    <a:pt x="4" y="3"/>
                  </a:lnTo>
                  <a:lnTo>
                    <a:pt x="8" y="0"/>
                  </a:lnTo>
                  <a:lnTo>
                    <a:pt x="13" y="0"/>
                  </a:lnTo>
                  <a:lnTo>
                    <a:pt x="90" y="0"/>
                  </a:lnTo>
                  <a:lnTo>
                    <a:pt x="90" y="0"/>
                  </a:lnTo>
                  <a:lnTo>
                    <a:pt x="95" y="0"/>
                  </a:lnTo>
                  <a:lnTo>
                    <a:pt x="98" y="3"/>
                  </a:lnTo>
                  <a:lnTo>
                    <a:pt x="102" y="8"/>
                  </a:lnTo>
                  <a:lnTo>
                    <a:pt x="102" y="12"/>
                  </a:ln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7" name="Freeform 248"/>
            <p:cNvSpPr/>
            <p:nvPr/>
          </p:nvSpPr>
          <p:spPr bwMode="auto">
            <a:xfrm>
              <a:off x="8580438" y="1781175"/>
              <a:ext cx="161925" cy="39688"/>
            </a:xfrm>
            <a:custGeom>
              <a:avLst/>
              <a:gdLst>
                <a:gd name="T0" fmla="*/ 102 w 102"/>
                <a:gd name="T1" fmla="*/ 12 h 25"/>
                <a:gd name="T2" fmla="*/ 102 w 102"/>
                <a:gd name="T3" fmla="*/ 12 h 25"/>
                <a:gd name="T4" fmla="*/ 102 w 102"/>
                <a:gd name="T5" fmla="*/ 17 h 25"/>
                <a:gd name="T6" fmla="*/ 98 w 102"/>
                <a:gd name="T7" fmla="*/ 21 h 25"/>
                <a:gd name="T8" fmla="*/ 95 w 102"/>
                <a:gd name="T9" fmla="*/ 23 h 25"/>
                <a:gd name="T10" fmla="*/ 90 w 102"/>
                <a:gd name="T11" fmla="*/ 25 h 25"/>
                <a:gd name="T12" fmla="*/ 13 w 102"/>
                <a:gd name="T13" fmla="*/ 25 h 25"/>
                <a:gd name="T14" fmla="*/ 13 w 102"/>
                <a:gd name="T15" fmla="*/ 25 h 25"/>
                <a:gd name="T16" fmla="*/ 8 w 102"/>
                <a:gd name="T17" fmla="*/ 23 h 25"/>
                <a:gd name="T18" fmla="*/ 4 w 102"/>
                <a:gd name="T19" fmla="*/ 21 h 25"/>
                <a:gd name="T20" fmla="*/ 0 w 102"/>
                <a:gd name="T21" fmla="*/ 17 h 25"/>
                <a:gd name="T22" fmla="*/ 0 w 102"/>
                <a:gd name="T23" fmla="*/ 12 h 25"/>
                <a:gd name="T24" fmla="*/ 0 w 102"/>
                <a:gd name="T25" fmla="*/ 12 h 25"/>
                <a:gd name="T26" fmla="*/ 0 w 102"/>
                <a:gd name="T27" fmla="*/ 7 h 25"/>
                <a:gd name="T28" fmla="*/ 4 w 102"/>
                <a:gd name="T29" fmla="*/ 3 h 25"/>
                <a:gd name="T30" fmla="*/ 8 w 102"/>
                <a:gd name="T31" fmla="*/ 1 h 25"/>
                <a:gd name="T32" fmla="*/ 13 w 102"/>
                <a:gd name="T33" fmla="*/ 0 h 25"/>
                <a:gd name="T34" fmla="*/ 90 w 102"/>
                <a:gd name="T35" fmla="*/ 0 h 25"/>
                <a:gd name="T36" fmla="*/ 90 w 102"/>
                <a:gd name="T37" fmla="*/ 0 h 25"/>
                <a:gd name="T38" fmla="*/ 95 w 102"/>
                <a:gd name="T39" fmla="*/ 1 h 25"/>
                <a:gd name="T40" fmla="*/ 98 w 102"/>
                <a:gd name="T41" fmla="*/ 3 h 25"/>
                <a:gd name="T42" fmla="*/ 102 w 102"/>
                <a:gd name="T43" fmla="*/ 7 h 25"/>
                <a:gd name="T44" fmla="*/ 102 w 102"/>
                <a:gd name="T45" fmla="*/ 12 h 25"/>
                <a:gd name="T46" fmla="*/ 102 w 102"/>
                <a:gd name="T4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25">
                  <a:moveTo>
                    <a:pt x="102" y="12"/>
                  </a:moveTo>
                  <a:lnTo>
                    <a:pt x="102" y="12"/>
                  </a:lnTo>
                  <a:lnTo>
                    <a:pt x="102" y="17"/>
                  </a:lnTo>
                  <a:lnTo>
                    <a:pt x="98" y="21"/>
                  </a:lnTo>
                  <a:lnTo>
                    <a:pt x="95" y="23"/>
                  </a:lnTo>
                  <a:lnTo>
                    <a:pt x="90" y="25"/>
                  </a:lnTo>
                  <a:lnTo>
                    <a:pt x="13" y="25"/>
                  </a:lnTo>
                  <a:lnTo>
                    <a:pt x="13" y="25"/>
                  </a:lnTo>
                  <a:lnTo>
                    <a:pt x="8" y="23"/>
                  </a:lnTo>
                  <a:lnTo>
                    <a:pt x="4" y="21"/>
                  </a:lnTo>
                  <a:lnTo>
                    <a:pt x="0" y="17"/>
                  </a:lnTo>
                  <a:lnTo>
                    <a:pt x="0" y="12"/>
                  </a:lnTo>
                  <a:lnTo>
                    <a:pt x="0" y="12"/>
                  </a:lnTo>
                  <a:lnTo>
                    <a:pt x="0" y="7"/>
                  </a:lnTo>
                  <a:lnTo>
                    <a:pt x="4" y="3"/>
                  </a:lnTo>
                  <a:lnTo>
                    <a:pt x="8" y="1"/>
                  </a:lnTo>
                  <a:lnTo>
                    <a:pt x="13" y="0"/>
                  </a:lnTo>
                  <a:lnTo>
                    <a:pt x="90" y="0"/>
                  </a:lnTo>
                  <a:lnTo>
                    <a:pt x="90" y="0"/>
                  </a:lnTo>
                  <a:lnTo>
                    <a:pt x="95" y="1"/>
                  </a:lnTo>
                  <a:lnTo>
                    <a:pt x="98" y="3"/>
                  </a:lnTo>
                  <a:lnTo>
                    <a:pt x="102" y="7"/>
                  </a:lnTo>
                  <a:lnTo>
                    <a:pt x="102" y="12"/>
                  </a:ln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8" name="Freeform 249"/>
            <p:cNvSpPr/>
            <p:nvPr/>
          </p:nvSpPr>
          <p:spPr bwMode="auto">
            <a:xfrm>
              <a:off x="8580438" y="1830388"/>
              <a:ext cx="161925" cy="39688"/>
            </a:xfrm>
            <a:custGeom>
              <a:avLst/>
              <a:gdLst>
                <a:gd name="T0" fmla="*/ 102 w 102"/>
                <a:gd name="T1" fmla="*/ 13 h 25"/>
                <a:gd name="T2" fmla="*/ 102 w 102"/>
                <a:gd name="T3" fmla="*/ 13 h 25"/>
                <a:gd name="T4" fmla="*/ 102 w 102"/>
                <a:gd name="T5" fmla="*/ 18 h 25"/>
                <a:gd name="T6" fmla="*/ 98 w 102"/>
                <a:gd name="T7" fmla="*/ 21 h 25"/>
                <a:gd name="T8" fmla="*/ 95 w 102"/>
                <a:gd name="T9" fmla="*/ 24 h 25"/>
                <a:gd name="T10" fmla="*/ 90 w 102"/>
                <a:gd name="T11" fmla="*/ 25 h 25"/>
                <a:gd name="T12" fmla="*/ 13 w 102"/>
                <a:gd name="T13" fmla="*/ 25 h 25"/>
                <a:gd name="T14" fmla="*/ 13 w 102"/>
                <a:gd name="T15" fmla="*/ 25 h 25"/>
                <a:gd name="T16" fmla="*/ 8 w 102"/>
                <a:gd name="T17" fmla="*/ 24 h 25"/>
                <a:gd name="T18" fmla="*/ 4 w 102"/>
                <a:gd name="T19" fmla="*/ 21 h 25"/>
                <a:gd name="T20" fmla="*/ 0 w 102"/>
                <a:gd name="T21" fmla="*/ 18 h 25"/>
                <a:gd name="T22" fmla="*/ 0 w 102"/>
                <a:gd name="T23" fmla="*/ 13 h 25"/>
                <a:gd name="T24" fmla="*/ 0 w 102"/>
                <a:gd name="T25" fmla="*/ 13 h 25"/>
                <a:gd name="T26" fmla="*/ 0 w 102"/>
                <a:gd name="T27" fmla="*/ 8 h 25"/>
                <a:gd name="T28" fmla="*/ 4 w 102"/>
                <a:gd name="T29" fmla="*/ 4 h 25"/>
                <a:gd name="T30" fmla="*/ 8 w 102"/>
                <a:gd name="T31" fmla="*/ 1 h 25"/>
                <a:gd name="T32" fmla="*/ 13 w 102"/>
                <a:gd name="T33" fmla="*/ 0 h 25"/>
                <a:gd name="T34" fmla="*/ 90 w 102"/>
                <a:gd name="T35" fmla="*/ 0 h 25"/>
                <a:gd name="T36" fmla="*/ 90 w 102"/>
                <a:gd name="T37" fmla="*/ 0 h 25"/>
                <a:gd name="T38" fmla="*/ 95 w 102"/>
                <a:gd name="T39" fmla="*/ 1 h 25"/>
                <a:gd name="T40" fmla="*/ 98 w 102"/>
                <a:gd name="T41" fmla="*/ 4 h 25"/>
                <a:gd name="T42" fmla="*/ 102 w 102"/>
                <a:gd name="T43" fmla="*/ 8 h 25"/>
                <a:gd name="T44" fmla="*/ 102 w 102"/>
                <a:gd name="T45" fmla="*/ 13 h 25"/>
                <a:gd name="T46" fmla="*/ 102 w 102"/>
                <a:gd name="T4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25">
                  <a:moveTo>
                    <a:pt x="102" y="13"/>
                  </a:moveTo>
                  <a:lnTo>
                    <a:pt x="102" y="13"/>
                  </a:lnTo>
                  <a:lnTo>
                    <a:pt x="102" y="18"/>
                  </a:lnTo>
                  <a:lnTo>
                    <a:pt x="98" y="21"/>
                  </a:lnTo>
                  <a:lnTo>
                    <a:pt x="95" y="24"/>
                  </a:lnTo>
                  <a:lnTo>
                    <a:pt x="90" y="25"/>
                  </a:lnTo>
                  <a:lnTo>
                    <a:pt x="13" y="25"/>
                  </a:lnTo>
                  <a:lnTo>
                    <a:pt x="13" y="25"/>
                  </a:lnTo>
                  <a:lnTo>
                    <a:pt x="8" y="24"/>
                  </a:lnTo>
                  <a:lnTo>
                    <a:pt x="4" y="21"/>
                  </a:lnTo>
                  <a:lnTo>
                    <a:pt x="0" y="18"/>
                  </a:lnTo>
                  <a:lnTo>
                    <a:pt x="0" y="13"/>
                  </a:lnTo>
                  <a:lnTo>
                    <a:pt x="0" y="13"/>
                  </a:lnTo>
                  <a:lnTo>
                    <a:pt x="0" y="8"/>
                  </a:lnTo>
                  <a:lnTo>
                    <a:pt x="4" y="4"/>
                  </a:lnTo>
                  <a:lnTo>
                    <a:pt x="8" y="1"/>
                  </a:lnTo>
                  <a:lnTo>
                    <a:pt x="13" y="0"/>
                  </a:lnTo>
                  <a:lnTo>
                    <a:pt x="90" y="0"/>
                  </a:lnTo>
                  <a:lnTo>
                    <a:pt x="90" y="0"/>
                  </a:lnTo>
                  <a:lnTo>
                    <a:pt x="95" y="1"/>
                  </a:lnTo>
                  <a:lnTo>
                    <a:pt x="98" y="4"/>
                  </a:lnTo>
                  <a:lnTo>
                    <a:pt x="102" y="8"/>
                  </a:lnTo>
                  <a:lnTo>
                    <a:pt x="102" y="13"/>
                  </a:lnTo>
                  <a:lnTo>
                    <a:pt x="102"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9" name="Freeform 250"/>
            <p:cNvSpPr>
              <a:spLocks noEditPoints="1"/>
            </p:cNvSpPr>
            <p:nvPr/>
          </p:nvSpPr>
          <p:spPr bwMode="auto">
            <a:xfrm>
              <a:off x="8175626" y="1322388"/>
              <a:ext cx="519113" cy="576263"/>
            </a:xfrm>
            <a:custGeom>
              <a:avLst/>
              <a:gdLst>
                <a:gd name="T0" fmla="*/ 258 w 327"/>
                <a:gd name="T1" fmla="*/ 105 h 363"/>
                <a:gd name="T2" fmla="*/ 224 w 327"/>
                <a:gd name="T3" fmla="*/ 75 h 363"/>
                <a:gd name="T4" fmla="*/ 240 w 327"/>
                <a:gd name="T5" fmla="*/ 43 h 363"/>
                <a:gd name="T6" fmla="*/ 263 w 327"/>
                <a:gd name="T7" fmla="*/ 19 h 363"/>
                <a:gd name="T8" fmla="*/ 230 w 327"/>
                <a:gd name="T9" fmla="*/ 4 h 363"/>
                <a:gd name="T10" fmla="*/ 191 w 327"/>
                <a:gd name="T11" fmla="*/ 0 h 363"/>
                <a:gd name="T12" fmla="*/ 142 w 327"/>
                <a:gd name="T13" fmla="*/ 0 h 363"/>
                <a:gd name="T14" fmla="*/ 104 w 327"/>
                <a:gd name="T15" fmla="*/ 5 h 363"/>
                <a:gd name="T16" fmla="*/ 64 w 327"/>
                <a:gd name="T17" fmla="*/ 19 h 363"/>
                <a:gd name="T18" fmla="*/ 77 w 327"/>
                <a:gd name="T19" fmla="*/ 37 h 363"/>
                <a:gd name="T20" fmla="*/ 99 w 327"/>
                <a:gd name="T21" fmla="*/ 71 h 363"/>
                <a:gd name="T22" fmla="*/ 83 w 327"/>
                <a:gd name="T23" fmla="*/ 96 h 363"/>
                <a:gd name="T24" fmla="*/ 15 w 327"/>
                <a:gd name="T25" fmla="*/ 166 h 363"/>
                <a:gd name="T26" fmla="*/ 0 w 327"/>
                <a:gd name="T27" fmla="*/ 236 h 363"/>
                <a:gd name="T28" fmla="*/ 43 w 327"/>
                <a:gd name="T29" fmla="*/ 329 h 363"/>
                <a:gd name="T30" fmla="*/ 141 w 327"/>
                <a:gd name="T31" fmla="*/ 363 h 363"/>
                <a:gd name="T32" fmla="*/ 189 w 327"/>
                <a:gd name="T33" fmla="*/ 363 h 363"/>
                <a:gd name="T34" fmla="*/ 249 w 327"/>
                <a:gd name="T35" fmla="*/ 336 h 363"/>
                <a:gd name="T36" fmla="*/ 199 w 327"/>
                <a:gd name="T37" fmla="*/ 343 h 363"/>
                <a:gd name="T38" fmla="*/ 157 w 327"/>
                <a:gd name="T39" fmla="*/ 344 h 363"/>
                <a:gd name="T40" fmla="*/ 73 w 327"/>
                <a:gd name="T41" fmla="*/ 326 h 363"/>
                <a:gd name="T42" fmla="*/ 22 w 327"/>
                <a:gd name="T43" fmla="*/ 268 h 363"/>
                <a:gd name="T44" fmla="*/ 19 w 327"/>
                <a:gd name="T45" fmla="*/ 232 h 363"/>
                <a:gd name="T46" fmla="*/ 38 w 327"/>
                <a:gd name="T47" fmla="*/ 164 h 363"/>
                <a:gd name="T48" fmla="*/ 162 w 327"/>
                <a:gd name="T49" fmla="*/ 101 h 363"/>
                <a:gd name="T50" fmla="*/ 274 w 327"/>
                <a:gd name="T51" fmla="*/ 145 h 363"/>
                <a:gd name="T52" fmla="*/ 308 w 327"/>
                <a:gd name="T53" fmla="*/ 223 h 363"/>
                <a:gd name="T54" fmla="*/ 308 w 327"/>
                <a:gd name="T55" fmla="*/ 234 h 363"/>
                <a:gd name="T56" fmla="*/ 327 w 327"/>
                <a:gd name="T57" fmla="*/ 222 h 363"/>
                <a:gd name="T58" fmla="*/ 118 w 327"/>
                <a:gd name="T59" fmla="*/ 56 h 363"/>
                <a:gd name="T60" fmla="*/ 95 w 327"/>
                <a:gd name="T61" fmla="*/ 20 h 363"/>
                <a:gd name="T62" fmla="*/ 119 w 327"/>
                <a:gd name="T63" fmla="*/ 23 h 363"/>
                <a:gd name="T64" fmla="*/ 152 w 327"/>
                <a:gd name="T65" fmla="*/ 20 h 363"/>
                <a:gd name="T66" fmla="*/ 186 w 327"/>
                <a:gd name="T67" fmla="*/ 17 h 363"/>
                <a:gd name="T68" fmla="*/ 207 w 327"/>
                <a:gd name="T69" fmla="*/ 23 h 363"/>
                <a:gd name="T70" fmla="*/ 230 w 327"/>
                <a:gd name="T71" fmla="*/ 20 h 363"/>
                <a:gd name="T72" fmla="*/ 209 w 327"/>
                <a:gd name="T73" fmla="*/ 56 h 363"/>
                <a:gd name="T74" fmla="*/ 168 w 327"/>
                <a:gd name="T75" fmla="*/ 314 h 363"/>
                <a:gd name="T76" fmla="*/ 200 w 327"/>
                <a:gd name="T77" fmla="*/ 278 h 363"/>
                <a:gd name="T78" fmla="*/ 209 w 327"/>
                <a:gd name="T79" fmla="*/ 236 h 363"/>
                <a:gd name="T80" fmla="*/ 170 w 327"/>
                <a:gd name="T81" fmla="*/ 173 h 363"/>
                <a:gd name="T82" fmla="*/ 189 w 327"/>
                <a:gd name="T83" fmla="*/ 195 h 363"/>
                <a:gd name="T84" fmla="*/ 207 w 327"/>
                <a:gd name="T85" fmla="*/ 187 h 363"/>
                <a:gd name="T86" fmla="*/ 192 w 327"/>
                <a:gd name="T87" fmla="*/ 163 h 363"/>
                <a:gd name="T88" fmla="*/ 168 w 327"/>
                <a:gd name="T89" fmla="*/ 139 h 363"/>
                <a:gd name="T90" fmla="*/ 157 w 327"/>
                <a:gd name="T91" fmla="*/ 154 h 363"/>
                <a:gd name="T92" fmla="*/ 121 w 327"/>
                <a:gd name="T93" fmla="*/ 178 h 363"/>
                <a:gd name="T94" fmla="*/ 129 w 327"/>
                <a:gd name="T95" fmla="*/ 218 h 363"/>
                <a:gd name="T96" fmla="*/ 148 w 327"/>
                <a:gd name="T97" fmla="*/ 268 h 363"/>
                <a:gd name="T98" fmla="*/ 134 w 327"/>
                <a:gd name="T99" fmla="*/ 244 h 363"/>
                <a:gd name="T100" fmla="*/ 116 w 327"/>
                <a:gd name="T101" fmla="*/ 250 h 363"/>
                <a:gd name="T102" fmla="*/ 126 w 327"/>
                <a:gd name="T103" fmla="*/ 278 h 363"/>
                <a:gd name="T104" fmla="*/ 158 w 327"/>
                <a:gd name="T105" fmla="*/ 311 h 363"/>
                <a:gd name="T106" fmla="*/ 186 w 327"/>
                <a:gd name="T107" fmla="*/ 244 h 363"/>
                <a:gd name="T108" fmla="*/ 170 w 327"/>
                <a:gd name="T109" fmla="*/ 275 h 363"/>
                <a:gd name="T110" fmla="*/ 146 w 327"/>
                <a:gd name="T111" fmla="*/ 178 h 363"/>
                <a:gd name="T112" fmla="*/ 146 w 327"/>
                <a:gd name="T113" fmla="*/ 20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7" h="363">
                  <a:moveTo>
                    <a:pt x="311" y="166"/>
                  </a:moveTo>
                  <a:lnTo>
                    <a:pt x="311" y="166"/>
                  </a:lnTo>
                  <a:lnTo>
                    <a:pt x="306" y="155"/>
                  </a:lnTo>
                  <a:lnTo>
                    <a:pt x="298" y="145"/>
                  </a:lnTo>
                  <a:lnTo>
                    <a:pt x="291" y="135"/>
                  </a:lnTo>
                  <a:lnTo>
                    <a:pt x="280" y="124"/>
                  </a:lnTo>
                  <a:lnTo>
                    <a:pt x="270" y="115"/>
                  </a:lnTo>
                  <a:lnTo>
                    <a:pt x="258" y="105"/>
                  </a:lnTo>
                  <a:lnTo>
                    <a:pt x="243" y="96"/>
                  </a:lnTo>
                  <a:lnTo>
                    <a:pt x="228" y="87"/>
                  </a:lnTo>
                  <a:lnTo>
                    <a:pt x="228" y="87"/>
                  </a:lnTo>
                  <a:lnTo>
                    <a:pt x="229" y="83"/>
                  </a:lnTo>
                  <a:lnTo>
                    <a:pt x="229" y="83"/>
                  </a:lnTo>
                  <a:lnTo>
                    <a:pt x="228" y="78"/>
                  </a:lnTo>
                  <a:lnTo>
                    <a:pt x="224" y="75"/>
                  </a:lnTo>
                  <a:lnTo>
                    <a:pt x="224" y="75"/>
                  </a:lnTo>
                  <a:lnTo>
                    <a:pt x="228" y="71"/>
                  </a:lnTo>
                  <a:lnTo>
                    <a:pt x="229" y="66"/>
                  </a:lnTo>
                  <a:lnTo>
                    <a:pt x="229" y="66"/>
                  </a:lnTo>
                  <a:lnTo>
                    <a:pt x="228" y="62"/>
                  </a:lnTo>
                  <a:lnTo>
                    <a:pt x="226" y="59"/>
                  </a:lnTo>
                  <a:lnTo>
                    <a:pt x="226" y="59"/>
                  </a:lnTo>
                  <a:lnTo>
                    <a:pt x="233" y="52"/>
                  </a:lnTo>
                  <a:lnTo>
                    <a:pt x="240" y="43"/>
                  </a:lnTo>
                  <a:lnTo>
                    <a:pt x="250" y="37"/>
                  </a:lnTo>
                  <a:lnTo>
                    <a:pt x="260" y="32"/>
                  </a:lnTo>
                  <a:lnTo>
                    <a:pt x="260" y="32"/>
                  </a:lnTo>
                  <a:lnTo>
                    <a:pt x="263" y="30"/>
                  </a:lnTo>
                  <a:lnTo>
                    <a:pt x="264" y="27"/>
                  </a:lnTo>
                  <a:lnTo>
                    <a:pt x="264" y="27"/>
                  </a:lnTo>
                  <a:lnTo>
                    <a:pt x="264" y="23"/>
                  </a:lnTo>
                  <a:lnTo>
                    <a:pt x="263" y="19"/>
                  </a:lnTo>
                  <a:lnTo>
                    <a:pt x="263" y="19"/>
                  </a:lnTo>
                  <a:lnTo>
                    <a:pt x="260" y="17"/>
                  </a:lnTo>
                  <a:lnTo>
                    <a:pt x="254" y="12"/>
                  </a:lnTo>
                  <a:lnTo>
                    <a:pt x="249" y="9"/>
                  </a:lnTo>
                  <a:lnTo>
                    <a:pt x="244" y="7"/>
                  </a:lnTo>
                  <a:lnTo>
                    <a:pt x="238" y="5"/>
                  </a:lnTo>
                  <a:lnTo>
                    <a:pt x="230" y="4"/>
                  </a:lnTo>
                  <a:lnTo>
                    <a:pt x="230" y="4"/>
                  </a:lnTo>
                  <a:lnTo>
                    <a:pt x="223" y="5"/>
                  </a:lnTo>
                  <a:lnTo>
                    <a:pt x="215" y="8"/>
                  </a:lnTo>
                  <a:lnTo>
                    <a:pt x="215" y="8"/>
                  </a:lnTo>
                  <a:lnTo>
                    <a:pt x="210" y="5"/>
                  </a:lnTo>
                  <a:lnTo>
                    <a:pt x="205" y="3"/>
                  </a:lnTo>
                  <a:lnTo>
                    <a:pt x="199" y="2"/>
                  </a:lnTo>
                  <a:lnTo>
                    <a:pt x="191" y="0"/>
                  </a:lnTo>
                  <a:lnTo>
                    <a:pt x="191" y="0"/>
                  </a:lnTo>
                  <a:lnTo>
                    <a:pt x="185" y="0"/>
                  </a:lnTo>
                  <a:lnTo>
                    <a:pt x="177" y="2"/>
                  </a:lnTo>
                  <a:lnTo>
                    <a:pt x="171" y="4"/>
                  </a:lnTo>
                  <a:lnTo>
                    <a:pt x="163" y="8"/>
                  </a:lnTo>
                  <a:lnTo>
                    <a:pt x="163" y="8"/>
                  </a:lnTo>
                  <a:lnTo>
                    <a:pt x="156" y="4"/>
                  </a:lnTo>
                  <a:lnTo>
                    <a:pt x="148" y="2"/>
                  </a:lnTo>
                  <a:lnTo>
                    <a:pt x="142" y="0"/>
                  </a:lnTo>
                  <a:lnTo>
                    <a:pt x="136" y="0"/>
                  </a:lnTo>
                  <a:lnTo>
                    <a:pt x="136" y="0"/>
                  </a:lnTo>
                  <a:lnTo>
                    <a:pt x="128" y="2"/>
                  </a:lnTo>
                  <a:lnTo>
                    <a:pt x="122" y="3"/>
                  </a:lnTo>
                  <a:lnTo>
                    <a:pt x="116" y="5"/>
                  </a:lnTo>
                  <a:lnTo>
                    <a:pt x="112" y="8"/>
                  </a:lnTo>
                  <a:lnTo>
                    <a:pt x="112" y="8"/>
                  </a:lnTo>
                  <a:lnTo>
                    <a:pt x="104" y="5"/>
                  </a:lnTo>
                  <a:lnTo>
                    <a:pt x="95" y="4"/>
                  </a:lnTo>
                  <a:lnTo>
                    <a:pt x="95" y="4"/>
                  </a:lnTo>
                  <a:lnTo>
                    <a:pt x="89" y="5"/>
                  </a:lnTo>
                  <a:lnTo>
                    <a:pt x="83" y="7"/>
                  </a:lnTo>
                  <a:lnTo>
                    <a:pt x="77" y="9"/>
                  </a:lnTo>
                  <a:lnTo>
                    <a:pt x="73" y="12"/>
                  </a:lnTo>
                  <a:lnTo>
                    <a:pt x="67" y="17"/>
                  </a:lnTo>
                  <a:lnTo>
                    <a:pt x="64" y="19"/>
                  </a:lnTo>
                  <a:lnTo>
                    <a:pt x="64" y="19"/>
                  </a:lnTo>
                  <a:lnTo>
                    <a:pt x="61" y="23"/>
                  </a:lnTo>
                  <a:lnTo>
                    <a:pt x="61" y="27"/>
                  </a:lnTo>
                  <a:lnTo>
                    <a:pt x="61" y="27"/>
                  </a:lnTo>
                  <a:lnTo>
                    <a:pt x="64" y="30"/>
                  </a:lnTo>
                  <a:lnTo>
                    <a:pt x="67" y="32"/>
                  </a:lnTo>
                  <a:lnTo>
                    <a:pt x="67" y="32"/>
                  </a:lnTo>
                  <a:lnTo>
                    <a:pt x="77" y="37"/>
                  </a:lnTo>
                  <a:lnTo>
                    <a:pt x="85" y="43"/>
                  </a:lnTo>
                  <a:lnTo>
                    <a:pt x="94" y="52"/>
                  </a:lnTo>
                  <a:lnTo>
                    <a:pt x="101" y="59"/>
                  </a:lnTo>
                  <a:lnTo>
                    <a:pt x="101" y="59"/>
                  </a:lnTo>
                  <a:lnTo>
                    <a:pt x="99" y="62"/>
                  </a:lnTo>
                  <a:lnTo>
                    <a:pt x="98" y="66"/>
                  </a:lnTo>
                  <a:lnTo>
                    <a:pt x="98" y="66"/>
                  </a:lnTo>
                  <a:lnTo>
                    <a:pt x="99" y="71"/>
                  </a:lnTo>
                  <a:lnTo>
                    <a:pt x="103" y="75"/>
                  </a:lnTo>
                  <a:lnTo>
                    <a:pt x="103" y="75"/>
                  </a:lnTo>
                  <a:lnTo>
                    <a:pt x="99" y="78"/>
                  </a:lnTo>
                  <a:lnTo>
                    <a:pt x="98" y="83"/>
                  </a:lnTo>
                  <a:lnTo>
                    <a:pt x="98" y="83"/>
                  </a:lnTo>
                  <a:lnTo>
                    <a:pt x="99" y="87"/>
                  </a:lnTo>
                  <a:lnTo>
                    <a:pt x="99" y="87"/>
                  </a:lnTo>
                  <a:lnTo>
                    <a:pt x="83" y="96"/>
                  </a:lnTo>
                  <a:lnTo>
                    <a:pt x="69" y="105"/>
                  </a:lnTo>
                  <a:lnTo>
                    <a:pt x="56" y="115"/>
                  </a:lnTo>
                  <a:lnTo>
                    <a:pt x="45" y="124"/>
                  </a:lnTo>
                  <a:lnTo>
                    <a:pt x="36" y="135"/>
                  </a:lnTo>
                  <a:lnTo>
                    <a:pt x="28" y="145"/>
                  </a:lnTo>
                  <a:lnTo>
                    <a:pt x="21" y="155"/>
                  </a:lnTo>
                  <a:lnTo>
                    <a:pt x="15" y="166"/>
                  </a:lnTo>
                  <a:lnTo>
                    <a:pt x="15" y="166"/>
                  </a:lnTo>
                  <a:lnTo>
                    <a:pt x="11" y="177"/>
                  </a:lnTo>
                  <a:lnTo>
                    <a:pt x="7" y="188"/>
                  </a:lnTo>
                  <a:lnTo>
                    <a:pt x="2" y="205"/>
                  </a:lnTo>
                  <a:lnTo>
                    <a:pt x="0" y="222"/>
                  </a:lnTo>
                  <a:lnTo>
                    <a:pt x="0" y="232"/>
                  </a:lnTo>
                  <a:lnTo>
                    <a:pt x="0" y="232"/>
                  </a:lnTo>
                  <a:lnTo>
                    <a:pt x="0" y="236"/>
                  </a:lnTo>
                  <a:lnTo>
                    <a:pt x="0" y="236"/>
                  </a:lnTo>
                  <a:lnTo>
                    <a:pt x="1" y="256"/>
                  </a:lnTo>
                  <a:lnTo>
                    <a:pt x="5" y="273"/>
                  </a:lnTo>
                  <a:lnTo>
                    <a:pt x="11" y="290"/>
                  </a:lnTo>
                  <a:lnTo>
                    <a:pt x="19" y="304"/>
                  </a:lnTo>
                  <a:lnTo>
                    <a:pt x="19" y="304"/>
                  </a:lnTo>
                  <a:lnTo>
                    <a:pt x="26" y="314"/>
                  </a:lnTo>
                  <a:lnTo>
                    <a:pt x="34" y="323"/>
                  </a:lnTo>
                  <a:lnTo>
                    <a:pt x="43" y="329"/>
                  </a:lnTo>
                  <a:lnTo>
                    <a:pt x="51" y="336"/>
                  </a:lnTo>
                  <a:lnTo>
                    <a:pt x="60" y="341"/>
                  </a:lnTo>
                  <a:lnTo>
                    <a:pt x="70" y="346"/>
                  </a:lnTo>
                  <a:lnTo>
                    <a:pt x="89" y="354"/>
                  </a:lnTo>
                  <a:lnTo>
                    <a:pt x="89" y="354"/>
                  </a:lnTo>
                  <a:lnTo>
                    <a:pt x="108" y="358"/>
                  </a:lnTo>
                  <a:lnTo>
                    <a:pt x="126" y="362"/>
                  </a:lnTo>
                  <a:lnTo>
                    <a:pt x="141" y="363"/>
                  </a:lnTo>
                  <a:lnTo>
                    <a:pt x="153" y="363"/>
                  </a:lnTo>
                  <a:lnTo>
                    <a:pt x="153" y="363"/>
                  </a:lnTo>
                  <a:lnTo>
                    <a:pt x="157" y="363"/>
                  </a:lnTo>
                  <a:lnTo>
                    <a:pt x="170" y="363"/>
                  </a:lnTo>
                  <a:lnTo>
                    <a:pt x="170" y="363"/>
                  </a:lnTo>
                  <a:lnTo>
                    <a:pt x="174" y="363"/>
                  </a:lnTo>
                  <a:lnTo>
                    <a:pt x="174" y="363"/>
                  </a:lnTo>
                  <a:lnTo>
                    <a:pt x="189" y="363"/>
                  </a:lnTo>
                  <a:lnTo>
                    <a:pt x="209" y="360"/>
                  </a:lnTo>
                  <a:lnTo>
                    <a:pt x="231" y="355"/>
                  </a:lnTo>
                  <a:lnTo>
                    <a:pt x="243" y="351"/>
                  </a:lnTo>
                  <a:lnTo>
                    <a:pt x="254" y="346"/>
                  </a:lnTo>
                  <a:lnTo>
                    <a:pt x="254" y="346"/>
                  </a:lnTo>
                  <a:lnTo>
                    <a:pt x="252" y="344"/>
                  </a:lnTo>
                  <a:lnTo>
                    <a:pt x="250" y="340"/>
                  </a:lnTo>
                  <a:lnTo>
                    <a:pt x="249" y="336"/>
                  </a:lnTo>
                  <a:lnTo>
                    <a:pt x="248" y="333"/>
                  </a:lnTo>
                  <a:lnTo>
                    <a:pt x="248" y="333"/>
                  </a:lnTo>
                  <a:lnTo>
                    <a:pt x="249" y="329"/>
                  </a:lnTo>
                  <a:lnTo>
                    <a:pt x="249" y="329"/>
                  </a:lnTo>
                  <a:lnTo>
                    <a:pt x="231" y="335"/>
                  </a:lnTo>
                  <a:lnTo>
                    <a:pt x="231" y="335"/>
                  </a:lnTo>
                  <a:lnTo>
                    <a:pt x="215" y="340"/>
                  </a:lnTo>
                  <a:lnTo>
                    <a:pt x="199" y="343"/>
                  </a:lnTo>
                  <a:lnTo>
                    <a:pt x="185" y="344"/>
                  </a:lnTo>
                  <a:lnTo>
                    <a:pt x="174" y="344"/>
                  </a:lnTo>
                  <a:lnTo>
                    <a:pt x="174" y="344"/>
                  </a:lnTo>
                  <a:lnTo>
                    <a:pt x="170" y="344"/>
                  </a:lnTo>
                  <a:lnTo>
                    <a:pt x="170" y="344"/>
                  </a:lnTo>
                  <a:lnTo>
                    <a:pt x="157" y="344"/>
                  </a:lnTo>
                  <a:lnTo>
                    <a:pt x="157" y="344"/>
                  </a:lnTo>
                  <a:lnTo>
                    <a:pt x="157" y="344"/>
                  </a:lnTo>
                  <a:lnTo>
                    <a:pt x="153" y="344"/>
                  </a:lnTo>
                  <a:lnTo>
                    <a:pt x="153" y="344"/>
                  </a:lnTo>
                  <a:lnTo>
                    <a:pt x="137" y="344"/>
                  </a:lnTo>
                  <a:lnTo>
                    <a:pt x="117" y="341"/>
                  </a:lnTo>
                  <a:lnTo>
                    <a:pt x="107" y="339"/>
                  </a:lnTo>
                  <a:lnTo>
                    <a:pt x="95" y="335"/>
                  </a:lnTo>
                  <a:lnTo>
                    <a:pt x="83" y="331"/>
                  </a:lnTo>
                  <a:lnTo>
                    <a:pt x="73" y="326"/>
                  </a:lnTo>
                  <a:lnTo>
                    <a:pt x="73" y="326"/>
                  </a:lnTo>
                  <a:lnTo>
                    <a:pt x="61" y="320"/>
                  </a:lnTo>
                  <a:lnTo>
                    <a:pt x="51" y="312"/>
                  </a:lnTo>
                  <a:lnTo>
                    <a:pt x="43" y="304"/>
                  </a:lnTo>
                  <a:lnTo>
                    <a:pt x="35" y="294"/>
                  </a:lnTo>
                  <a:lnTo>
                    <a:pt x="35" y="294"/>
                  </a:lnTo>
                  <a:lnTo>
                    <a:pt x="28" y="282"/>
                  </a:lnTo>
                  <a:lnTo>
                    <a:pt x="22" y="268"/>
                  </a:lnTo>
                  <a:lnTo>
                    <a:pt x="20" y="253"/>
                  </a:lnTo>
                  <a:lnTo>
                    <a:pt x="19" y="234"/>
                  </a:lnTo>
                  <a:lnTo>
                    <a:pt x="19" y="234"/>
                  </a:lnTo>
                  <a:lnTo>
                    <a:pt x="19" y="234"/>
                  </a:lnTo>
                  <a:lnTo>
                    <a:pt x="19" y="234"/>
                  </a:lnTo>
                  <a:lnTo>
                    <a:pt x="19" y="234"/>
                  </a:lnTo>
                  <a:lnTo>
                    <a:pt x="19" y="234"/>
                  </a:lnTo>
                  <a:lnTo>
                    <a:pt x="19" y="232"/>
                  </a:lnTo>
                  <a:lnTo>
                    <a:pt x="19" y="232"/>
                  </a:lnTo>
                  <a:lnTo>
                    <a:pt x="19" y="223"/>
                  </a:lnTo>
                  <a:lnTo>
                    <a:pt x="20" y="209"/>
                  </a:lnTo>
                  <a:lnTo>
                    <a:pt x="25" y="193"/>
                  </a:lnTo>
                  <a:lnTo>
                    <a:pt x="28" y="184"/>
                  </a:lnTo>
                  <a:lnTo>
                    <a:pt x="33" y="174"/>
                  </a:lnTo>
                  <a:lnTo>
                    <a:pt x="33" y="174"/>
                  </a:lnTo>
                  <a:lnTo>
                    <a:pt x="38" y="164"/>
                  </a:lnTo>
                  <a:lnTo>
                    <a:pt x="44" y="155"/>
                  </a:lnTo>
                  <a:lnTo>
                    <a:pt x="51" y="145"/>
                  </a:lnTo>
                  <a:lnTo>
                    <a:pt x="61" y="135"/>
                  </a:lnTo>
                  <a:lnTo>
                    <a:pt x="72" y="126"/>
                  </a:lnTo>
                  <a:lnTo>
                    <a:pt x="84" y="117"/>
                  </a:lnTo>
                  <a:lnTo>
                    <a:pt x="98" y="109"/>
                  </a:lnTo>
                  <a:lnTo>
                    <a:pt x="114" y="101"/>
                  </a:lnTo>
                  <a:lnTo>
                    <a:pt x="162" y="101"/>
                  </a:lnTo>
                  <a:lnTo>
                    <a:pt x="163" y="101"/>
                  </a:lnTo>
                  <a:lnTo>
                    <a:pt x="213" y="101"/>
                  </a:lnTo>
                  <a:lnTo>
                    <a:pt x="213" y="101"/>
                  </a:lnTo>
                  <a:lnTo>
                    <a:pt x="229" y="109"/>
                  </a:lnTo>
                  <a:lnTo>
                    <a:pt x="243" y="117"/>
                  </a:lnTo>
                  <a:lnTo>
                    <a:pt x="255" y="126"/>
                  </a:lnTo>
                  <a:lnTo>
                    <a:pt x="265" y="135"/>
                  </a:lnTo>
                  <a:lnTo>
                    <a:pt x="274" y="145"/>
                  </a:lnTo>
                  <a:lnTo>
                    <a:pt x="283" y="155"/>
                  </a:lnTo>
                  <a:lnTo>
                    <a:pt x="289" y="164"/>
                  </a:lnTo>
                  <a:lnTo>
                    <a:pt x="294" y="174"/>
                  </a:lnTo>
                  <a:lnTo>
                    <a:pt x="294" y="174"/>
                  </a:lnTo>
                  <a:lnTo>
                    <a:pt x="298" y="184"/>
                  </a:lnTo>
                  <a:lnTo>
                    <a:pt x="302" y="193"/>
                  </a:lnTo>
                  <a:lnTo>
                    <a:pt x="306" y="209"/>
                  </a:lnTo>
                  <a:lnTo>
                    <a:pt x="308" y="223"/>
                  </a:lnTo>
                  <a:lnTo>
                    <a:pt x="308" y="232"/>
                  </a:lnTo>
                  <a:lnTo>
                    <a:pt x="308" y="232"/>
                  </a:lnTo>
                  <a:lnTo>
                    <a:pt x="308" y="234"/>
                  </a:lnTo>
                  <a:lnTo>
                    <a:pt x="308" y="234"/>
                  </a:lnTo>
                  <a:lnTo>
                    <a:pt x="308" y="234"/>
                  </a:lnTo>
                  <a:lnTo>
                    <a:pt x="308" y="234"/>
                  </a:lnTo>
                  <a:lnTo>
                    <a:pt x="308" y="234"/>
                  </a:lnTo>
                  <a:lnTo>
                    <a:pt x="308" y="234"/>
                  </a:lnTo>
                  <a:lnTo>
                    <a:pt x="307" y="251"/>
                  </a:lnTo>
                  <a:lnTo>
                    <a:pt x="326" y="251"/>
                  </a:lnTo>
                  <a:lnTo>
                    <a:pt x="326" y="251"/>
                  </a:lnTo>
                  <a:lnTo>
                    <a:pt x="327" y="236"/>
                  </a:lnTo>
                  <a:lnTo>
                    <a:pt x="327" y="236"/>
                  </a:lnTo>
                  <a:lnTo>
                    <a:pt x="327" y="232"/>
                  </a:lnTo>
                  <a:lnTo>
                    <a:pt x="327" y="232"/>
                  </a:lnTo>
                  <a:lnTo>
                    <a:pt x="327" y="222"/>
                  </a:lnTo>
                  <a:lnTo>
                    <a:pt x="325" y="205"/>
                  </a:lnTo>
                  <a:lnTo>
                    <a:pt x="320" y="188"/>
                  </a:lnTo>
                  <a:lnTo>
                    <a:pt x="316" y="177"/>
                  </a:lnTo>
                  <a:lnTo>
                    <a:pt x="311" y="166"/>
                  </a:lnTo>
                  <a:lnTo>
                    <a:pt x="311" y="166"/>
                  </a:lnTo>
                  <a:close/>
                  <a:moveTo>
                    <a:pt x="209" y="56"/>
                  </a:moveTo>
                  <a:lnTo>
                    <a:pt x="118" y="56"/>
                  </a:lnTo>
                  <a:lnTo>
                    <a:pt x="118" y="56"/>
                  </a:lnTo>
                  <a:lnTo>
                    <a:pt x="112" y="48"/>
                  </a:lnTo>
                  <a:lnTo>
                    <a:pt x="104" y="39"/>
                  </a:lnTo>
                  <a:lnTo>
                    <a:pt x="95" y="30"/>
                  </a:lnTo>
                  <a:lnTo>
                    <a:pt x="84" y="23"/>
                  </a:lnTo>
                  <a:lnTo>
                    <a:pt x="84" y="23"/>
                  </a:lnTo>
                  <a:lnTo>
                    <a:pt x="89" y="22"/>
                  </a:lnTo>
                  <a:lnTo>
                    <a:pt x="95" y="20"/>
                  </a:lnTo>
                  <a:lnTo>
                    <a:pt x="95" y="20"/>
                  </a:lnTo>
                  <a:lnTo>
                    <a:pt x="102" y="22"/>
                  </a:lnTo>
                  <a:lnTo>
                    <a:pt x="109" y="24"/>
                  </a:lnTo>
                  <a:lnTo>
                    <a:pt x="109" y="24"/>
                  </a:lnTo>
                  <a:lnTo>
                    <a:pt x="112" y="25"/>
                  </a:lnTo>
                  <a:lnTo>
                    <a:pt x="114" y="25"/>
                  </a:lnTo>
                  <a:lnTo>
                    <a:pt x="117" y="24"/>
                  </a:lnTo>
                  <a:lnTo>
                    <a:pt x="119" y="23"/>
                  </a:lnTo>
                  <a:lnTo>
                    <a:pt x="119" y="23"/>
                  </a:lnTo>
                  <a:lnTo>
                    <a:pt x="119" y="23"/>
                  </a:lnTo>
                  <a:lnTo>
                    <a:pt x="124" y="19"/>
                  </a:lnTo>
                  <a:lnTo>
                    <a:pt x="129" y="17"/>
                  </a:lnTo>
                  <a:lnTo>
                    <a:pt x="136" y="15"/>
                  </a:lnTo>
                  <a:lnTo>
                    <a:pt x="136" y="15"/>
                  </a:lnTo>
                  <a:lnTo>
                    <a:pt x="141" y="17"/>
                  </a:lnTo>
                  <a:lnTo>
                    <a:pt x="146" y="18"/>
                  </a:lnTo>
                  <a:lnTo>
                    <a:pt x="152" y="20"/>
                  </a:lnTo>
                  <a:lnTo>
                    <a:pt x="160" y="24"/>
                  </a:lnTo>
                  <a:lnTo>
                    <a:pt x="160" y="24"/>
                  </a:lnTo>
                  <a:lnTo>
                    <a:pt x="163" y="25"/>
                  </a:lnTo>
                  <a:lnTo>
                    <a:pt x="167" y="24"/>
                  </a:lnTo>
                  <a:lnTo>
                    <a:pt x="167" y="24"/>
                  </a:lnTo>
                  <a:lnTo>
                    <a:pt x="175" y="20"/>
                  </a:lnTo>
                  <a:lnTo>
                    <a:pt x="181" y="18"/>
                  </a:lnTo>
                  <a:lnTo>
                    <a:pt x="186" y="17"/>
                  </a:lnTo>
                  <a:lnTo>
                    <a:pt x="191" y="15"/>
                  </a:lnTo>
                  <a:lnTo>
                    <a:pt x="191" y="15"/>
                  </a:lnTo>
                  <a:lnTo>
                    <a:pt x="199" y="17"/>
                  </a:lnTo>
                  <a:lnTo>
                    <a:pt x="204" y="19"/>
                  </a:lnTo>
                  <a:lnTo>
                    <a:pt x="204" y="19"/>
                  </a:lnTo>
                  <a:lnTo>
                    <a:pt x="206" y="22"/>
                  </a:lnTo>
                  <a:lnTo>
                    <a:pt x="207" y="23"/>
                  </a:lnTo>
                  <a:lnTo>
                    <a:pt x="207" y="23"/>
                  </a:lnTo>
                  <a:lnTo>
                    <a:pt x="207" y="23"/>
                  </a:lnTo>
                  <a:lnTo>
                    <a:pt x="209" y="24"/>
                  </a:lnTo>
                  <a:lnTo>
                    <a:pt x="211" y="25"/>
                  </a:lnTo>
                  <a:lnTo>
                    <a:pt x="215" y="25"/>
                  </a:lnTo>
                  <a:lnTo>
                    <a:pt x="218" y="24"/>
                  </a:lnTo>
                  <a:lnTo>
                    <a:pt x="218" y="24"/>
                  </a:lnTo>
                  <a:lnTo>
                    <a:pt x="224" y="22"/>
                  </a:lnTo>
                  <a:lnTo>
                    <a:pt x="230" y="20"/>
                  </a:lnTo>
                  <a:lnTo>
                    <a:pt x="230" y="20"/>
                  </a:lnTo>
                  <a:lnTo>
                    <a:pt x="236" y="22"/>
                  </a:lnTo>
                  <a:lnTo>
                    <a:pt x="243" y="23"/>
                  </a:lnTo>
                  <a:lnTo>
                    <a:pt x="243" y="23"/>
                  </a:lnTo>
                  <a:lnTo>
                    <a:pt x="231" y="30"/>
                  </a:lnTo>
                  <a:lnTo>
                    <a:pt x="223" y="39"/>
                  </a:lnTo>
                  <a:lnTo>
                    <a:pt x="215" y="48"/>
                  </a:lnTo>
                  <a:lnTo>
                    <a:pt x="209" y="56"/>
                  </a:lnTo>
                  <a:lnTo>
                    <a:pt x="209" y="56"/>
                  </a:lnTo>
                  <a:close/>
                  <a:moveTo>
                    <a:pt x="160" y="314"/>
                  </a:moveTo>
                  <a:lnTo>
                    <a:pt x="160" y="314"/>
                  </a:lnTo>
                  <a:lnTo>
                    <a:pt x="161" y="315"/>
                  </a:lnTo>
                  <a:lnTo>
                    <a:pt x="163" y="316"/>
                  </a:lnTo>
                  <a:lnTo>
                    <a:pt x="163" y="316"/>
                  </a:lnTo>
                  <a:lnTo>
                    <a:pt x="167" y="315"/>
                  </a:lnTo>
                  <a:lnTo>
                    <a:pt x="168" y="314"/>
                  </a:lnTo>
                  <a:lnTo>
                    <a:pt x="168" y="314"/>
                  </a:lnTo>
                  <a:lnTo>
                    <a:pt x="170" y="305"/>
                  </a:lnTo>
                  <a:lnTo>
                    <a:pt x="170" y="292"/>
                  </a:lnTo>
                  <a:lnTo>
                    <a:pt x="170" y="292"/>
                  </a:lnTo>
                  <a:lnTo>
                    <a:pt x="181" y="290"/>
                  </a:lnTo>
                  <a:lnTo>
                    <a:pt x="192" y="286"/>
                  </a:lnTo>
                  <a:lnTo>
                    <a:pt x="192" y="286"/>
                  </a:lnTo>
                  <a:lnTo>
                    <a:pt x="200" y="278"/>
                  </a:lnTo>
                  <a:lnTo>
                    <a:pt x="206" y="271"/>
                  </a:lnTo>
                  <a:lnTo>
                    <a:pt x="206" y="271"/>
                  </a:lnTo>
                  <a:lnTo>
                    <a:pt x="210" y="261"/>
                  </a:lnTo>
                  <a:lnTo>
                    <a:pt x="211" y="251"/>
                  </a:lnTo>
                  <a:lnTo>
                    <a:pt x="211" y="251"/>
                  </a:lnTo>
                  <a:lnTo>
                    <a:pt x="211" y="243"/>
                  </a:lnTo>
                  <a:lnTo>
                    <a:pt x="209" y="236"/>
                  </a:lnTo>
                  <a:lnTo>
                    <a:pt x="209" y="236"/>
                  </a:lnTo>
                  <a:lnTo>
                    <a:pt x="205" y="229"/>
                  </a:lnTo>
                  <a:lnTo>
                    <a:pt x="200" y="224"/>
                  </a:lnTo>
                  <a:lnTo>
                    <a:pt x="200" y="224"/>
                  </a:lnTo>
                  <a:lnTo>
                    <a:pt x="194" y="219"/>
                  </a:lnTo>
                  <a:lnTo>
                    <a:pt x="187" y="217"/>
                  </a:lnTo>
                  <a:lnTo>
                    <a:pt x="187" y="217"/>
                  </a:lnTo>
                  <a:lnTo>
                    <a:pt x="170" y="210"/>
                  </a:lnTo>
                  <a:lnTo>
                    <a:pt x="170" y="173"/>
                  </a:lnTo>
                  <a:lnTo>
                    <a:pt x="170" y="173"/>
                  </a:lnTo>
                  <a:lnTo>
                    <a:pt x="175" y="175"/>
                  </a:lnTo>
                  <a:lnTo>
                    <a:pt x="179" y="178"/>
                  </a:lnTo>
                  <a:lnTo>
                    <a:pt x="182" y="183"/>
                  </a:lnTo>
                  <a:lnTo>
                    <a:pt x="184" y="188"/>
                  </a:lnTo>
                  <a:lnTo>
                    <a:pt x="184" y="188"/>
                  </a:lnTo>
                  <a:lnTo>
                    <a:pt x="186" y="192"/>
                  </a:lnTo>
                  <a:lnTo>
                    <a:pt x="189" y="195"/>
                  </a:lnTo>
                  <a:lnTo>
                    <a:pt x="191" y="197"/>
                  </a:lnTo>
                  <a:lnTo>
                    <a:pt x="196" y="198"/>
                  </a:lnTo>
                  <a:lnTo>
                    <a:pt x="196" y="198"/>
                  </a:lnTo>
                  <a:lnTo>
                    <a:pt x="200" y="197"/>
                  </a:lnTo>
                  <a:lnTo>
                    <a:pt x="204" y="194"/>
                  </a:lnTo>
                  <a:lnTo>
                    <a:pt x="204" y="194"/>
                  </a:lnTo>
                  <a:lnTo>
                    <a:pt x="206" y="190"/>
                  </a:lnTo>
                  <a:lnTo>
                    <a:pt x="207" y="187"/>
                  </a:lnTo>
                  <a:lnTo>
                    <a:pt x="207" y="187"/>
                  </a:lnTo>
                  <a:lnTo>
                    <a:pt x="206" y="182"/>
                  </a:lnTo>
                  <a:lnTo>
                    <a:pt x="205" y="177"/>
                  </a:lnTo>
                  <a:lnTo>
                    <a:pt x="205" y="177"/>
                  </a:lnTo>
                  <a:lnTo>
                    <a:pt x="202" y="173"/>
                  </a:lnTo>
                  <a:lnTo>
                    <a:pt x="199" y="168"/>
                  </a:lnTo>
                  <a:lnTo>
                    <a:pt x="199" y="168"/>
                  </a:lnTo>
                  <a:lnTo>
                    <a:pt x="192" y="163"/>
                  </a:lnTo>
                  <a:lnTo>
                    <a:pt x="186" y="158"/>
                  </a:lnTo>
                  <a:lnTo>
                    <a:pt x="186" y="158"/>
                  </a:lnTo>
                  <a:lnTo>
                    <a:pt x="179" y="155"/>
                  </a:lnTo>
                  <a:lnTo>
                    <a:pt x="170" y="154"/>
                  </a:lnTo>
                  <a:lnTo>
                    <a:pt x="170" y="144"/>
                  </a:lnTo>
                  <a:lnTo>
                    <a:pt x="170" y="144"/>
                  </a:lnTo>
                  <a:lnTo>
                    <a:pt x="168" y="141"/>
                  </a:lnTo>
                  <a:lnTo>
                    <a:pt x="168" y="139"/>
                  </a:lnTo>
                  <a:lnTo>
                    <a:pt x="166" y="137"/>
                  </a:lnTo>
                  <a:lnTo>
                    <a:pt x="163" y="136"/>
                  </a:lnTo>
                  <a:lnTo>
                    <a:pt x="163" y="136"/>
                  </a:lnTo>
                  <a:lnTo>
                    <a:pt x="161" y="137"/>
                  </a:lnTo>
                  <a:lnTo>
                    <a:pt x="160" y="139"/>
                  </a:lnTo>
                  <a:lnTo>
                    <a:pt x="158" y="141"/>
                  </a:lnTo>
                  <a:lnTo>
                    <a:pt x="157" y="145"/>
                  </a:lnTo>
                  <a:lnTo>
                    <a:pt x="157" y="154"/>
                  </a:lnTo>
                  <a:lnTo>
                    <a:pt x="157" y="154"/>
                  </a:lnTo>
                  <a:lnTo>
                    <a:pt x="148" y="155"/>
                  </a:lnTo>
                  <a:lnTo>
                    <a:pt x="141" y="158"/>
                  </a:lnTo>
                  <a:lnTo>
                    <a:pt x="134" y="161"/>
                  </a:lnTo>
                  <a:lnTo>
                    <a:pt x="128" y="166"/>
                  </a:lnTo>
                  <a:lnTo>
                    <a:pt x="128" y="166"/>
                  </a:lnTo>
                  <a:lnTo>
                    <a:pt x="124" y="171"/>
                  </a:lnTo>
                  <a:lnTo>
                    <a:pt x="121" y="178"/>
                  </a:lnTo>
                  <a:lnTo>
                    <a:pt x="119" y="184"/>
                  </a:lnTo>
                  <a:lnTo>
                    <a:pt x="118" y="192"/>
                  </a:lnTo>
                  <a:lnTo>
                    <a:pt x="118" y="192"/>
                  </a:lnTo>
                  <a:lnTo>
                    <a:pt x="119" y="203"/>
                  </a:lnTo>
                  <a:lnTo>
                    <a:pt x="122" y="208"/>
                  </a:lnTo>
                  <a:lnTo>
                    <a:pt x="124" y="212"/>
                  </a:lnTo>
                  <a:lnTo>
                    <a:pt x="124" y="212"/>
                  </a:lnTo>
                  <a:lnTo>
                    <a:pt x="129" y="218"/>
                  </a:lnTo>
                  <a:lnTo>
                    <a:pt x="137" y="223"/>
                  </a:lnTo>
                  <a:lnTo>
                    <a:pt x="137" y="223"/>
                  </a:lnTo>
                  <a:lnTo>
                    <a:pt x="147" y="227"/>
                  </a:lnTo>
                  <a:lnTo>
                    <a:pt x="157" y="231"/>
                  </a:lnTo>
                  <a:lnTo>
                    <a:pt x="157" y="273"/>
                  </a:lnTo>
                  <a:lnTo>
                    <a:pt x="157" y="273"/>
                  </a:lnTo>
                  <a:lnTo>
                    <a:pt x="152" y="272"/>
                  </a:lnTo>
                  <a:lnTo>
                    <a:pt x="148" y="268"/>
                  </a:lnTo>
                  <a:lnTo>
                    <a:pt x="148" y="268"/>
                  </a:lnTo>
                  <a:lnTo>
                    <a:pt x="145" y="265"/>
                  </a:lnTo>
                  <a:lnTo>
                    <a:pt x="142" y="261"/>
                  </a:lnTo>
                  <a:lnTo>
                    <a:pt x="142" y="261"/>
                  </a:lnTo>
                  <a:lnTo>
                    <a:pt x="138" y="250"/>
                  </a:lnTo>
                  <a:lnTo>
                    <a:pt x="138" y="250"/>
                  </a:lnTo>
                  <a:lnTo>
                    <a:pt x="137" y="247"/>
                  </a:lnTo>
                  <a:lnTo>
                    <a:pt x="134" y="244"/>
                  </a:lnTo>
                  <a:lnTo>
                    <a:pt x="134" y="244"/>
                  </a:lnTo>
                  <a:lnTo>
                    <a:pt x="131" y="243"/>
                  </a:lnTo>
                  <a:lnTo>
                    <a:pt x="127" y="242"/>
                  </a:lnTo>
                  <a:lnTo>
                    <a:pt x="127" y="242"/>
                  </a:lnTo>
                  <a:lnTo>
                    <a:pt x="122" y="243"/>
                  </a:lnTo>
                  <a:lnTo>
                    <a:pt x="118" y="246"/>
                  </a:lnTo>
                  <a:lnTo>
                    <a:pt x="118" y="246"/>
                  </a:lnTo>
                  <a:lnTo>
                    <a:pt x="116" y="250"/>
                  </a:lnTo>
                  <a:lnTo>
                    <a:pt x="116" y="255"/>
                  </a:lnTo>
                  <a:lnTo>
                    <a:pt x="116" y="255"/>
                  </a:lnTo>
                  <a:lnTo>
                    <a:pt x="116" y="260"/>
                  </a:lnTo>
                  <a:lnTo>
                    <a:pt x="118" y="266"/>
                  </a:lnTo>
                  <a:lnTo>
                    <a:pt x="118" y="266"/>
                  </a:lnTo>
                  <a:lnTo>
                    <a:pt x="121" y="272"/>
                  </a:lnTo>
                  <a:lnTo>
                    <a:pt x="126" y="278"/>
                  </a:lnTo>
                  <a:lnTo>
                    <a:pt x="126" y="278"/>
                  </a:lnTo>
                  <a:lnTo>
                    <a:pt x="132" y="284"/>
                  </a:lnTo>
                  <a:lnTo>
                    <a:pt x="140" y="287"/>
                  </a:lnTo>
                  <a:lnTo>
                    <a:pt x="140" y="287"/>
                  </a:lnTo>
                  <a:lnTo>
                    <a:pt x="148" y="291"/>
                  </a:lnTo>
                  <a:lnTo>
                    <a:pt x="157" y="292"/>
                  </a:lnTo>
                  <a:lnTo>
                    <a:pt x="157" y="307"/>
                  </a:lnTo>
                  <a:lnTo>
                    <a:pt x="157" y="307"/>
                  </a:lnTo>
                  <a:lnTo>
                    <a:pt x="158" y="311"/>
                  </a:lnTo>
                  <a:lnTo>
                    <a:pt x="160" y="314"/>
                  </a:lnTo>
                  <a:lnTo>
                    <a:pt x="160" y="314"/>
                  </a:lnTo>
                  <a:close/>
                  <a:moveTo>
                    <a:pt x="170" y="234"/>
                  </a:moveTo>
                  <a:lnTo>
                    <a:pt x="170" y="234"/>
                  </a:lnTo>
                  <a:lnTo>
                    <a:pt x="177" y="238"/>
                  </a:lnTo>
                  <a:lnTo>
                    <a:pt x="184" y="242"/>
                  </a:lnTo>
                  <a:lnTo>
                    <a:pt x="184" y="242"/>
                  </a:lnTo>
                  <a:lnTo>
                    <a:pt x="186" y="244"/>
                  </a:lnTo>
                  <a:lnTo>
                    <a:pt x="187" y="247"/>
                  </a:lnTo>
                  <a:lnTo>
                    <a:pt x="189" y="255"/>
                  </a:lnTo>
                  <a:lnTo>
                    <a:pt x="189" y="255"/>
                  </a:lnTo>
                  <a:lnTo>
                    <a:pt x="187" y="261"/>
                  </a:lnTo>
                  <a:lnTo>
                    <a:pt x="184" y="267"/>
                  </a:lnTo>
                  <a:lnTo>
                    <a:pt x="184" y="267"/>
                  </a:lnTo>
                  <a:lnTo>
                    <a:pt x="177" y="272"/>
                  </a:lnTo>
                  <a:lnTo>
                    <a:pt x="170" y="275"/>
                  </a:lnTo>
                  <a:lnTo>
                    <a:pt x="170" y="234"/>
                  </a:lnTo>
                  <a:close/>
                  <a:moveTo>
                    <a:pt x="146" y="200"/>
                  </a:moveTo>
                  <a:lnTo>
                    <a:pt x="146" y="200"/>
                  </a:lnTo>
                  <a:lnTo>
                    <a:pt x="142" y="195"/>
                  </a:lnTo>
                  <a:lnTo>
                    <a:pt x="142" y="189"/>
                  </a:lnTo>
                  <a:lnTo>
                    <a:pt x="142" y="189"/>
                  </a:lnTo>
                  <a:lnTo>
                    <a:pt x="142" y="183"/>
                  </a:lnTo>
                  <a:lnTo>
                    <a:pt x="146" y="178"/>
                  </a:lnTo>
                  <a:lnTo>
                    <a:pt x="146" y="178"/>
                  </a:lnTo>
                  <a:lnTo>
                    <a:pt x="151" y="175"/>
                  </a:lnTo>
                  <a:lnTo>
                    <a:pt x="157" y="171"/>
                  </a:lnTo>
                  <a:lnTo>
                    <a:pt x="157" y="207"/>
                  </a:lnTo>
                  <a:lnTo>
                    <a:pt x="157" y="207"/>
                  </a:lnTo>
                  <a:lnTo>
                    <a:pt x="151" y="204"/>
                  </a:lnTo>
                  <a:lnTo>
                    <a:pt x="146" y="200"/>
                  </a:lnTo>
                  <a:lnTo>
                    <a:pt x="146" y="2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nvGrpSpPr>
          <p:cNvPr id="40" name="组合 39"/>
          <p:cNvGrpSpPr/>
          <p:nvPr/>
        </p:nvGrpSpPr>
        <p:grpSpPr>
          <a:xfrm>
            <a:off x="7272532" y="3049434"/>
            <a:ext cx="761802" cy="802008"/>
            <a:chOff x="393701" y="2441575"/>
            <a:chExt cx="571500" cy="601663"/>
          </a:xfrm>
          <a:solidFill>
            <a:schemeClr val="accent4"/>
          </a:solidFill>
        </p:grpSpPr>
        <p:sp>
          <p:nvSpPr>
            <p:cNvPr id="41" name="Freeform 83"/>
            <p:cNvSpPr/>
            <p:nvPr/>
          </p:nvSpPr>
          <p:spPr bwMode="auto">
            <a:xfrm>
              <a:off x="539751" y="2441575"/>
              <a:ext cx="425450" cy="523875"/>
            </a:xfrm>
            <a:custGeom>
              <a:avLst/>
              <a:gdLst>
                <a:gd name="T0" fmla="*/ 265 w 268"/>
                <a:gd name="T1" fmla="*/ 91 h 330"/>
                <a:gd name="T2" fmla="*/ 231 w 268"/>
                <a:gd name="T3" fmla="*/ 37 h 330"/>
                <a:gd name="T4" fmla="*/ 231 w 268"/>
                <a:gd name="T5" fmla="*/ 37 h 330"/>
                <a:gd name="T6" fmla="*/ 229 w 268"/>
                <a:gd name="T7" fmla="*/ 34 h 330"/>
                <a:gd name="T8" fmla="*/ 225 w 268"/>
                <a:gd name="T9" fmla="*/ 33 h 330"/>
                <a:gd name="T10" fmla="*/ 42 w 268"/>
                <a:gd name="T11" fmla="*/ 1 h 330"/>
                <a:gd name="T12" fmla="*/ 42 w 268"/>
                <a:gd name="T13" fmla="*/ 1 h 330"/>
                <a:gd name="T14" fmla="*/ 36 w 268"/>
                <a:gd name="T15" fmla="*/ 0 h 330"/>
                <a:gd name="T16" fmla="*/ 31 w 268"/>
                <a:gd name="T17" fmla="*/ 1 h 330"/>
                <a:gd name="T18" fmla="*/ 26 w 268"/>
                <a:gd name="T19" fmla="*/ 3 h 330"/>
                <a:gd name="T20" fmla="*/ 21 w 268"/>
                <a:gd name="T21" fmla="*/ 5 h 330"/>
                <a:gd name="T22" fmla="*/ 17 w 268"/>
                <a:gd name="T23" fmla="*/ 9 h 330"/>
                <a:gd name="T24" fmla="*/ 13 w 268"/>
                <a:gd name="T25" fmla="*/ 14 h 330"/>
                <a:gd name="T26" fmla="*/ 11 w 268"/>
                <a:gd name="T27" fmla="*/ 18 h 330"/>
                <a:gd name="T28" fmla="*/ 10 w 268"/>
                <a:gd name="T29" fmla="*/ 24 h 330"/>
                <a:gd name="T30" fmla="*/ 0 w 268"/>
                <a:gd name="T31" fmla="*/ 85 h 330"/>
                <a:gd name="T32" fmla="*/ 0 w 268"/>
                <a:gd name="T33" fmla="*/ 85 h 330"/>
                <a:gd name="T34" fmla="*/ 20 w 268"/>
                <a:gd name="T35" fmla="*/ 90 h 330"/>
                <a:gd name="T36" fmla="*/ 31 w 268"/>
                <a:gd name="T37" fmla="*/ 28 h 330"/>
                <a:gd name="T38" fmla="*/ 31 w 268"/>
                <a:gd name="T39" fmla="*/ 28 h 330"/>
                <a:gd name="T40" fmla="*/ 31 w 268"/>
                <a:gd name="T41" fmla="*/ 25 h 330"/>
                <a:gd name="T42" fmla="*/ 34 w 268"/>
                <a:gd name="T43" fmla="*/ 23 h 330"/>
                <a:gd name="T44" fmla="*/ 36 w 268"/>
                <a:gd name="T45" fmla="*/ 22 h 330"/>
                <a:gd name="T46" fmla="*/ 39 w 268"/>
                <a:gd name="T47" fmla="*/ 22 h 330"/>
                <a:gd name="T48" fmla="*/ 216 w 268"/>
                <a:gd name="T49" fmla="*/ 53 h 330"/>
                <a:gd name="T50" fmla="*/ 246 w 268"/>
                <a:gd name="T51" fmla="*/ 98 h 330"/>
                <a:gd name="T52" fmla="*/ 210 w 268"/>
                <a:gd name="T53" fmla="*/ 304 h 330"/>
                <a:gd name="T54" fmla="*/ 210 w 268"/>
                <a:gd name="T55" fmla="*/ 304 h 330"/>
                <a:gd name="T56" fmla="*/ 210 w 268"/>
                <a:gd name="T57" fmla="*/ 306 h 330"/>
                <a:gd name="T58" fmla="*/ 207 w 268"/>
                <a:gd name="T59" fmla="*/ 309 h 330"/>
                <a:gd name="T60" fmla="*/ 205 w 268"/>
                <a:gd name="T61" fmla="*/ 310 h 330"/>
                <a:gd name="T62" fmla="*/ 202 w 268"/>
                <a:gd name="T63" fmla="*/ 310 h 330"/>
                <a:gd name="T64" fmla="*/ 182 w 268"/>
                <a:gd name="T65" fmla="*/ 306 h 330"/>
                <a:gd name="T66" fmla="*/ 182 w 268"/>
                <a:gd name="T67" fmla="*/ 306 h 330"/>
                <a:gd name="T68" fmla="*/ 182 w 268"/>
                <a:gd name="T69" fmla="*/ 311 h 330"/>
                <a:gd name="T70" fmla="*/ 182 w 268"/>
                <a:gd name="T71" fmla="*/ 311 h 330"/>
                <a:gd name="T72" fmla="*/ 182 w 268"/>
                <a:gd name="T73" fmla="*/ 327 h 330"/>
                <a:gd name="T74" fmla="*/ 198 w 268"/>
                <a:gd name="T75" fmla="*/ 330 h 330"/>
                <a:gd name="T76" fmla="*/ 198 w 268"/>
                <a:gd name="T77" fmla="*/ 330 h 330"/>
                <a:gd name="T78" fmla="*/ 205 w 268"/>
                <a:gd name="T79" fmla="*/ 330 h 330"/>
                <a:gd name="T80" fmla="*/ 210 w 268"/>
                <a:gd name="T81" fmla="*/ 330 h 330"/>
                <a:gd name="T82" fmla="*/ 215 w 268"/>
                <a:gd name="T83" fmla="*/ 327 h 330"/>
                <a:gd name="T84" fmla="*/ 220 w 268"/>
                <a:gd name="T85" fmla="*/ 325 h 330"/>
                <a:gd name="T86" fmla="*/ 224 w 268"/>
                <a:gd name="T87" fmla="*/ 322 h 330"/>
                <a:gd name="T88" fmla="*/ 227 w 268"/>
                <a:gd name="T89" fmla="*/ 317 h 330"/>
                <a:gd name="T90" fmla="*/ 230 w 268"/>
                <a:gd name="T91" fmla="*/ 312 h 330"/>
                <a:gd name="T92" fmla="*/ 231 w 268"/>
                <a:gd name="T93" fmla="*/ 307 h 330"/>
                <a:gd name="T94" fmla="*/ 268 w 268"/>
                <a:gd name="T95" fmla="*/ 97 h 330"/>
                <a:gd name="T96" fmla="*/ 268 w 268"/>
                <a:gd name="T97" fmla="*/ 97 h 330"/>
                <a:gd name="T98" fmla="*/ 268 w 268"/>
                <a:gd name="T99" fmla="*/ 93 h 330"/>
                <a:gd name="T100" fmla="*/ 265 w 268"/>
                <a:gd name="T101" fmla="*/ 91 h 330"/>
                <a:gd name="T102" fmla="*/ 265 w 268"/>
                <a:gd name="T103" fmla="*/ 91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8" h="330">
                  <a:moveTo>
                    <a:pt x="265" y="91"/>
                  </a:moveTo>
                  <a:lnTo>
                    <a:pt x="231" y="37"/>
                  </a:lnTo>
                  <a:lnTo>
                    <a:pt x="231" y="37"/>
                  </a:lnTo>
                  <a:lnTo>
                    <a:pt x="229" y="34"/>
                  </a:lnTo>
                  <a:lnTo>
                    <a:pt x="225" y="33"/>
                  </a:lnTo>
                  <a:lnTo>
                    <a:pt x="42" y="1"/>
                  </a:lnTo>
                  <a:lnTo>
                    <a:pt x="42" y="1"/>
                  </a:lnTo>
                  <a:lnTo>
                    <a:pt x="36" y="0"/>
                  </a:lnTo>
                  <a:lnTo>
                    <a:pt x="31" y="1"/>
                  </a:lnTo>
                  <a:lnTo>
                    <a:pt x="26" y="3"/>
                  </a:lnTo>
                  <a:lnTo>
                    <a:pt x="21" y="5"/>
                  </a:lnTo>
                  <a:lnTo>
                    <a:pt x="17" y="9"/>
                  </a:lnTo>
                  <a:lnTo>
                    <a:pt x="13" y="14"/>
                  </a:lnTo>
                  <a:lnTo>
                    <a:pt x="11" y="18"/>
                  </a:lnTo>
                  <a:lnTo>
                    <a:pt x="10" y="24"/>
                  </a:lnTo>
                  <a:lnTo>
                    <a:pt x="0" y="85"/>
                  </a:lnTo>
                  <a:lnTo>
                    <a:pt x="0" y="85"/>
                  </a:lnTo>
                  <a:lnTo>
                    <a:pt x="20" y="90"/>
                  </a:lnTo>
                  <a:lnTo>
                    <a:pt x="31" y="28"/>
                  </a:lnTo>
                  <a:lnTo>
                    <a:pt x="31" y="28"/>
                  </a:lnTo>
                  <a:lnTo>
                    <a:pt x="31" y="25"/>
                  </a:lnTo>
                  <a:lnTo>
                    <a:pt x="34" y="23"/>
                  </a:lnTo>
                  <a:lnTo>
                    <a:pt x="36" y="22"/>
                  </a:lnTo>
                  <a:lnTo>
                    <a:pt x="39" y="22"/>
                  </a:lnTo>
                  <a:lnTo>
                    <a:pt x="216" y="53"/>
                  </a:lnTo>
                  <a:lnTo>
                    <a:pt x="246" y="98"/>
                  </a:lnTo>
                  <a:lnTo>
                    <a:pt x="210" y="304"/>
                  </a:lnTo>
                  <a:lnTo>
                    <a:pt x="210" y="304"/>
                  </a:lnTo>
                  <a:lnTo>
                    <a:pt x="210" y="306"/>
                  </a:lnTo>
                  <a:lnTo>
                    <a:pt x="207" y="309"/>
                  </a:lnTo>
                  <a:lnTo>
                    <a:pt x="205" y="310"/>
                  </a:lnTo>
                  <a:lnTo>
                    <a:pt x="202" y="310"/>
                  </a:lnTo>
                  <a:lnTo>
                    <a:pt x="182" y="306"/>
                  </a:lnTo>
                  <a:lnTo>
                    <a:pt x="182" y="306"/>
                  </a:lnTo>
                  <a:lnTo>
                    <a:pt x="182" y="311"/>
                  </a:lnTo>
                  <a:lnTo>
                    <a:pt x="182" y="311"/>
                  </a:lnTo>
                  <a:lnTo>
                    <a:pt x="182" y="327"/>
                  </a:lnTo>
                  <a:lnTo>
                    <a:pt x="198" y="330"/>
                  </a:lnTo>
                  <a:lnTo>
                    <a:pt x="198" y="330"/>
                  </a:lnTo>
                  <a:lnTo>
                    <a:pt x="205" y="330"/>
                  </a:lnTo>
                  <a:lnTo>
                    <a:pt x="210" y="330"/>
                  </a:lnTo>
                  <a:lnTo>
                    <a:pt x="215" y="327"/>
                  </a:lnTo>
                  <a:lnTo>
                    <a:pt x="220" y="325"/>
                  </a:lnTo>
                  <a:lnTo>
                    <a:pt x="224" y="322"/>
                  </a:lnTo>
                  <a:lnTo>
                    <a:pt x="227" y="317"/>
                  </a:lnTo>
                  <a:lnTo>
                    <a:pt x="230" y="312"/>
                  </a:lnTo>
                  <a:lnTo>
                    <a:pt x="231" y="307"/>
                  </a:lnTo>
                  <a:lnTo>
                    <a:pt x="268" y="97"/>
                  </a:lnTo>
                  <a:lnTo>
                    <a:pt x="268" y="97"/>
                  </a:lnTo>
                  <a:lnTo>
                    <a:pt x="268" y="93"/>
                  </a:lnTo>
                  <a:lnTo>
                    <a:pt x="265" y="91"/>
                  </a:lnTo>
                  <a:lnTo>
                    <a:pt x="265"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2" name="Freeform 84"/>
            <p:cNvSpPr/>
            <p:nvPr/>
          </p:nvSpPr>
          <p:spPr bwMode="auto">
            <a:xfrm>
              <a:off x="868363" y="2493963"/>
              <a:ext cx="96838" cy="115888"/>
            </a:xfrm>
            <a:custGeom>
              <a:avLst/>
              <a:gdLst>
                <a:gd name="T0" fmla="*/ 58 w 61"/>
                <a:gd name="T1" fmla="*/ 58 h 73"/>
                <a:gd name="T2" fmla="*/ 24 w 61"/>
                <a:gd name="T3" fmla="*/ 4 h 73"/>
                <a:gd name="T4" fmla="*/ 24 w 61"/>
                <a:gd name="T5" fmla="*/ 4 h 73"/>
                <a:gd name="T6" fmla="*/ 23 w 61"/>
                <a:gd name="T7" fmla="*/ 2 h 73"/>
                <a:gd name="T8" fmla="*/ 19 w 61"/>
                <a:gd name="T9" fmla="*/ 0 h 73"/>
                <a:gd name="T10" fmla="*/ 17 w 61"/>
                <a:gd name="T11" fmla="*/ 0 h 73"/>
                <a:gd name="T12" fmla="*/ 14 w 61"/>
                <a:gd name="T13" fmla="*/ 0 h 73"/>
                <a:gd name="T14" fmla="*/ 14 w 61"/>
                <a:gd name="T15" fmla="*/ 0 h 73"/>
                <a:gd name="T16" fmla="*/ 10 w 61"/>
                <a:gd name="T17" fmla="*/ 1 h 73"/>
                <a:gd name="T18" fmla="*/ 8 w 61"/>
                <a:gd name="T19" fmla="*/ 2 h 73"/>
                <a:gd name="T20" fmla="*/ 7 w 61"/>
                <a:gd name="T21" fmla="*/ 5 h 73"/>
                <a:gd name="T22" fmla="*/ 5 w 61"/>
                <a:gd name="T23" fmla="*/ 9 h 73"/>
                <a:gd name="T24" fmla="*/ 0 w 61"/>
                <a:gd name="T25" fmla="*/ 36 h 73"/>
                <a:gd name="T26" fmla="*/ 0 w 61"/>
                <a:gd name="T27" fmla="*/ 36 h 73"/>
                <a:gd name="T28" fmla="*/ 0 w 61"/>
                <a:gd name="T29" fmla="*/ 43 h 73"/>
                <a:gd name="T30" fmla="*/ 0 w 61"/>
                <a:gd name="T31" fmla="*/ 48 h 73"/>
                <a:gd name="T32" fmla="*/ 3 w 61"/>
                <a:gd name="T33" fmla="*/ 53 h 73"/>
                <a:gd name="T34" fmla="*/ 5 w 61"/>
                <a:gd name="T35" fmla="*/ 58 h 73"/>
                <a:gd name="T36" fmla="*/ 9 w 61"/>
                <a:gd name="T37" fmla="*/ 62 h 73"/>
                <a:gd name="T38" fmla="*/ 13 w 61"/>
                <a:gd name="T39" fmla="*/ 65 h 73"/>
                <a:gd name="T40" fmla="*/ 18 w 61"/>
                <a:gd name="T41" fmla="*/ 68 h 73"/>
                <a:gd name="T42" fmla="*/ 23 w 61"/>
                <a:gd name="T43" fmla="*/ 69 h 73"/>
                <a:gd name="T44" fmla="*/ 48 w 61"/>
                <a:gd name="T45" fmla="*/ 73 h 73"/>
                <a:gd name="T46" fmla="*/ 48 w 61"/>
                <a:gd name="T47" fmla="*/ 73 h 73"/>
                <a:gd name="T48" fmla="*/ 51 w 61"/>
                <a:gd name="T49" fmla="*/ 73 h 73"/>
                <a:gd name="T50" fmla="*/ 54 w 61"/>
                <a:gd name="T51" fmla="*/ 73 h 73"/>
                <a:gd name="T52" fmla="*/ 57 w 61"/>
                <a:gd name="T53" fmla="*/ 70 h 73"/>
                <a:gd name="T54" fmla="*/ 58 w 61"/>
                <a:gd name="T55" fmla="*/ 69 h 73"/>
                <a:gd name="T56" fmla="*/ 58 w 61"/>
                <a:gd name="T57" fmla="*/ 69 h 73"/>
                <a:gd name="T58" fmla="*/ 59 w 61"/>
                <a:gd name="T59" fmla="*/ 65 h 73"/>
                <a:gd name="T60" fmla="*/ 61 w 61"/>
                <a:gd name="T61" fmla="*/ 63 h 73"/>
                <a:gd name="T62" fmla="*/ 59 w 61"/>
                <a:gd name="T63" fmla="*/ 60 h 73"/>
                <a:gd name="T64" fmla="*/ 58 w 61"/>
                <a:gd name="T65" fmla="*/ 58 h 73"/>
                <a:gd name="T66" fmla="*/ 58 w 61"/>
                <a:gd name="T67" fmla="*/ 5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73">
                  <a:moveTo>
                    <a:pt x="58" y="58"/>
                  </a:moveTo>
                  <a:lnTo>
                    <a:pt x="24" y="4"/>
                  </a:lnTo>
                  <a:lnTo>
                    <a:pt x="24" y="4"/>
                  </a:lnTo>
                  <a:lnTo>
                    <a:pt x="23" y="2"/>
                  </a:lnTo>
                  <a:lnTo>
                    <a:pt x="19" y="0"/>
                  </a:lnTo>
                  <a:lnTo>
                    <a:pt x="17" y="0"/>
                  </a:lnTo>
                  <a:lnTo>
                    <a:pt x="14" y="0"/>
                  </a:lnTo>
                  <a:lnTo>
                    <a:pt x="14" y="0"/>
                  </a:lnTo>
                  <a:lnTo>
                    <a:pt x="10" y="1"/>
                  </a:lnTo>
                  <a:lnTo>
                    <a:pt x="8" y="2"/>
                  </a:lnTo>
                  <a:lnTo>
                    <a:pt x="7" y="5"/>
                  </a:lnTo>
                  <a:lnTo>
                    <a:pt x="5" y="9"/>
                  </a:lnTo>
                  <a:lnTo>
                    <a:pt x="0" y="36"/>
                  </a:lnTo>
                  <a:lnTo>
                    <a:pt x="0" y="36"/>
                  </a:lnTo>
                  <a:lnTo>
                    <a:pt x="0" y="43"/>
                  </a:lnTo>
                  <a:lnTo>
                    <a:pt x="0" y="48"/>
                  </a:lnTo>
                  <a:lnTo>
                    <a:pt x="3" y="53"/>
                  </a:lnTo>
                  <a:lnTo>
                    <a:pt x="5" y="58"/>
                  </a:lnTo>
                  <a:lnTo>
                    <a:pt x="9" y="62"/>
                  </a:lnTo>
                  <a:lnTo>
                    <a:pt x="13" y="65"/>
                  </a:lnTo>
                  <a:lnTo>
                    <a:pt x="18" y="68"/>
                  </a:lnTo>
                  <a:lnTo>
                    <a:pt x="23" y="69"/>
                  </a:lnTo>
                  <a:lnTo>
                    <a:pt x="48" y="73"/>
                  </a:lnTo>
                  <a:lnTo>
                    <a:pt x="48" y="73"/>
                  </a:lnTo>
                  <a:lnTo>
                    <a:pt x="51" y="73"/>
                  </a:lnTo>
                  <a:lnTo>
                    <a:pt x="54" y="73"/>
                  </a:lnTo>
                  <a:lnTo>
                    <a:pt x="57" y="70"/>
                  </a:lnTo>
                  <a:lnTo>
                    <a:pt x="58" y="69"/>
                  </a:lnTo>
                  <a:lnTo>
                    <a:pt x="58" y="69"/>
                  </a:lnTo>
                  <a:lnTo>
                    <a:pt x="59" y="65"/>
                  </a:lnTo>
                  <a:lnTo>
                    <a:pt x="61" y="63"/>
                  </a:lnTo>
                  <a:lnTo>
                    <a:pt x="59" y="60"/>
                  </a:lnTo>
                  <a:lnTo>
                    <a:pt x="58" y="58"/>
                  </a:lnTo>
                  <a:lnTo>
                    <a:pt x="58"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3" name="Freeform 85"/>
            <p:cNvSpPr/>
            <p:nvPr/>
          </p:nvSpPr>
          <p:spPr bwMode="auto">
            <a:xfrm>
              <a:off x="393701" y="2662238"/>
              <a:ext cx="79375" cy="30163"/>
            </a:xfrm>
            <a:custGeom>
              <a:avLst/>
              <a:gdLst>
                <a:gd name="T0" fmla="*/ 50 w 50"/>
                <a:gd name="T1" fmla="*/ 10 h 19"/>
                <a:gd name="T2" fmla="*/ 50 w 50"/>
                <a:gd name="T3" fmla="*/ 10 h 19"/>
                <a:gd name="T4" fmla="*/ 49 w 50"/>
                <a:gd name="T5" fmla="*/ 12 h 19"/>
                <a:gd name="T6" fmla="*/ 48 w 50"/>
                <a:gd name="T7" fmla="*/ 16 h 19"/>
                <a:gd name="T8" fmla="*/ 44 w 50"/>
                <a:gd name="T9" fmla="*/ 17 h 19"/>
                <a:gd name="T10" fmla="*/ 41 w 50"/>
                <a:gd name="T11" fmla="*/ 19 h 19"/>
                <a:gd name="T12" fmla="*/ 10 w 50"/>
                <a:gd name="T13" fmla="*/ 19 h 19"/>
                <a:gd name="T14" fmla="*/ 10 w 50"/>
                <a:gd name="T15" fmla="*/ 19 h 19"/>
                <a:gd name="T16" fmla="*/ 6 w 50"/>
                <a:gd name="T17" fmla="*/ 17 h 19"/>
                <a:gd name="T18" fmla="*/ 3 w 50"/>
                <a:gd name="T19" fmla="*/ 16 h 19"/>
                <a:gd name="T20" fmla="*/ 1 w 50"/>
                <a:gd name="T21" fmla="*/ 12 h 19"/>
                <a:gd name="T22" fmla="*/ 0 w 50"/>
                <a:gd name="T23" fmla="*/ 10 h 19"/>
                <a:gd name="T24" fmla="*/ 0 w 50"/>
                <a:gd name="T25" fmla="*/ 10 h 19"/>
                <a:gd name="T26" fmla="*/ 1 w 50"/>
                <a:gd name="T27" fmla="*/ 6 h 19"/>
                <a:gd name="T28" fmla="*/ 3 w 50"/>
                <a:gd name="T29" fmla="*/ 2 h 19"/>
                <a:gd name="T30" fmla="*/ 6 w 50"/>
                <a:gd name="T31" fmla="*/ 1 h 19"/>
                <a:gd name="T32" fmla="*/ 10 w 50"/>
                <a:gd name="T33" fmla="*/ 0 h 19"/>
                <a:gd name="T34" fmla="*/ 41 w 50"/>
                <a:gd name="T35" fmla="*/ 0 h 19"/>
                <a:gd name="T36" fmla="*/ 41 w 50"/>
                <a:gd name="T37" fmla="*/ 0 h 19"/>
                <a:gd name="T38" fmla="*/ 44 w 50"/>
                <a:gd name="T39" fmla="*/ 1 h 19"/>
                <a:gd name="T40" fmla="*/ 48 w 50"/>
                <a:gd name="T41" fmla="*/ 2 h 19"/>
                <a:gd name="T42" fmla="*/ 49 w 50"/>
                <a:gd name="T43" fmla="*/ 6 h 19"/>
                <a:gd name="T44" fmla="*/ 50 w 50"/>
                <a:gd name="T45" fmla="*/ 10 h 19"/>
                <a:gd name="T46" fmla="*/ 50 w 50"/>
                <a:gd name="T47"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19">
                  <a:moveTo>
                    <a:pt x="50" y="10"/>
                  </a:moveTo>
                  <a:lnTo>
                    <a:pt x="50" y="10"/>
                  </a:lnTo>
                  <a:lnTo>
                    <a:pt x="49" y="12"/>
                  </a:lnTo>
                  <a:lnTo>
                    <a:pt x="48" y="16"/>
                  </a:lnTo>
                  <a:lnTo>
                    <a:pt x="44" y="17"/>
                  </a:lnTo>
                  <a:lnTo>
                    <a:pt x="41" y="19"/>
                  </a:lnTo>
                  <a:lnTo>
                    <a:pt x="10" y="19"/>
                  </a:lnTo>
                  <a:lnTo>
                    <a:pt x="10" y="19"/>
                  </a:lnTo>
                  <a:lnTo>
                    <a:pt x="6" y="17"/>
                  </a:lnTo>
                  <a:lnTo>
                    <a:pt x="3" y="16"/>
                  </a:lnTo>
                  <a:lnTo>
                    <a:pt x="1" y="12"/>
                  </a:lnTo>
                  <a:lnTo>
                    <a:pt x="0" y="10"/>
                  </a:lnTo>
                  <a:lnTo>
                    <a:pt x="0" y="10"/>
                  </a:lnTo>
                  <a:lnTo>
                    <a:pt x="1" y="6"/>
                  </a:lnTo>
                  <a:lnTo>
                    <a:pt x="3" y="2"/>
                  </a:lnTo>
                  <a:lnTo>
                    <a:pt x="6" y="1"/>
                  </a:lnTo>
                  <a:lnTo>
                    <a:pt x="10" y="0"/>
                  </a:lnTo>
                  <a:lnTo>
                    <a:pt x="41" y="0"/>
                  </a:lnTo>
                  <a:lnTo>
                    <a:pt x="41" y="0"/>
                  </a:lnTo>
                  <a:lnTo>
                    <a:pt x="44" y="1"/>
                  </a:lnTo>
                  <a:lnTo>
                    <a:pt x="48" y="2"/>
                  </a:lnTo>
                  <a:lnTo>
                    <a:pt x="49" y="6"/>
                  </a:lnTo>
                  <a:lnTo>
                    <a:pt x="50" y="10"/>
                  </a:lnTo>
                  <a:lnTo>
                    <a:pt x="5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4" name="Freeform 86"/>
            <p:cNvSpPr/>
            <p:nvPr/>
          </p:nvSpPr>
          <p:spPr bwMode="auto">
            <a:xfrm>
              <a:off x="393701" y="2789238"/>
              <a:ext cx="79375" cy="28575"/>
            </a:xfrm>
            <a:custGeom>
              <a:avLst/>
              <a:gdLst>
                <a:gd name="T0" fmla="*/ 50 w 50"/>
                <a:gd name="T1" fmla="*/ 9 h 18"/>
                <a:gd name="T2" fmla="*/ 50 w 50"/>
                <a:gd name="T3" fmla="*/ 9 h 18"/>
                <a:gd name="T4" fmla="*/ 49 w 50"/>
                <a:gd name="T5" fmla="*/ 13 h 18"/>
                <a:gd name="T6" fmla="*/ 48 w 50"/>
                <a:gd name="T7" fmla="*/ 15 h 18"/>
                <a:gd name="T8" fmla="*/ 44 w 50"/>
                <a:gd name="T9" fmla="*/ 18 h 18"/>
                <a:gd name="T10" fmla="*/ 41 w 50"/>
                <a:gd name="T11" fmla="*/ 18 h 18"/>
                <a:gd name="T12" fmla="*/ 10 w 50"/>
                <a:gd name="T13" fmla="*/ 18 h 18"/>
                <a:gd name="T14" fmla="*/ 10 w 50"/>
                <a:gd name="T15" fmla="*/ 18 h 18"/>
                <a:gd name="T16" fmla="*/ 6 w 50"/>
                <a:gd name="T17" fmla="*/ 18 h 18"/>
                <a:gd name="T18" fmla="*/ 3 w 50"/>
                <a:gd name="T19" fmla="*/ 15 h 18"/>
                <a:gd name="T20" fmla="*/ 1 w 50"/>
                <a:gd name="T21" fmla="*/ 13 h 18"/>
                <a:gd name="T22" fmla="*/ 0 w 50"/>
                <a:gd name="T23" fmla="*/ 9 h 18"/>
                <a:gd name="T24" fmla="*/ 0 w 50"/>
                <a:gd name="T25" fmla="*/ 9 h 18"/>
                <a:gd name="T26" fmla="*/ 1 w 50"/>
                <a:gd name="T27" fmla="*/ 5 h 18"/>
                <a:gd name="T28" fmla="*/ 3 w 50"/>
                <a:gd name="T29" fmla="*/ 3 h 18"/>
                <a:gd name="T30" fmla="*/ 6 w 50"/>
                <a:gd name="T31" fmla="*/ 0 h 18"/>
                <a:gd name="T32" fmla="*/ 10 w 50"/>
                <a:gd name="T33" fmla="*/ 0 h 18"/>
                <a:gd name="T34" fmla="*/ 41 w 50"/>
                <a:gd name="T35" fmla="*/ 0 h 18"/>
                <a:gd name="T36" fmla="*/ 41 w 50"/>
                <a:gd name="T37" fmla="*/ 0 h 18"/>
                <a:gd name="T38" fmla="*/ 44 w 50"/>
                <a:gd name="T39" fmla="*/ 0 h 18"/>
                <a:gd name="T40" fmla="*/ 48 w 50"/>
                <a:gd name="T41" fmla="*/ 3 h 18"/>
                <a:gd name="T42" fmla="*/ 49 w 50"/>
                <a:gd name="T43" fmla="*/ 5 h 18"/>
                <a:gd name="T44" fmla="*/ 50 w 50"/>
                <a:gd name="T45" fmla="*/ 9 h 18"/>
                <a:gd name="T46" fmla="*/ 50 w 50"/>
                <a:gd name="T47"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18">
                  <a:moveTo>
                    <a:pt x="50" y="9"/>
                  </a:moveTo>
                  <a:lnTo>
                    <a:pt x="50" y="9"/>
                  </a:lnTo>
                  <a:lnTo>
                    <a:pt x="49" y="13"/>
                  </a:lnTo>
                  <a:lnTo>
                    <a:pt x="48" y="15"/>
                  </a:lnTo>
                  <a:lnTo>
                    <a:pt x="44" y="18"/>
                  </a:lnTo>
                  <a:lnTo>
                    <a:pt x="41" y="18"/>
                  </a:lnTo>
                  <a:lnTo>
                    <a:pt x="10" y="18"/>
                  </a:lnTo>
                  <a:lnTo>
                    <a:pt x="10" y="18"/>
                  </a:lnTo>
                  <a:lnTo>
                    <a:pt x="6" y="18"/>
                  </a:lnTo>
                  <a:lnTo>
                    <a:pt x="3" y="15"/>
                  </a:lnTo>
                  <a:lnTo>
                    <a:pt x="1" y="13"/>
                  </a:lnTo>
                  <a:lnTo>
                    <a:pt x="0" y="9"/>
                  </a:lnTo>
                  <a:lnTo>
                    <a:pt x="0" y="9"/>
                  </a:lnTo>
                  <a:lnTo>
                    <a:pt x="1" y="5"/>
                  </a:lnTo>
                  <a:lnTo>
                    <a:pt x="3" y="3"/>
                  </a:lnTo>
                  <a:lnTo>
                    <a:pt x="6" y="0"/>
                  </a:lnTo>
                  <a:lnTo>
                    <a:pt x="10" y="0"/>
                  </a:lnTo>
                  <a:lnTo>
                    <a:pt x="41" y="0"/>
                  </a:lnTo>
                  <a:lnTo>
                    <a:pt x="41" y="0"/>
                  </a:lnTo>
                  <a:lnTo>
                    <a:pt x="44" y="0"/>
                  </a:lnTo>
                  <a:lnTo>
                    <a:pt x="48" y="3"/>
                  </a:lnTo>
                  <a:lnTo>
                    <a:pt x="49" y="5"/>
                  </a:lnTo>
                  <a:lnTo>
                    <a:pt x="50" y="9"/>
                  </a:lnTo>
                  <a:lnTo>
                    <a:pt x="5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5" name="Freeform 87"/>
            <p:cNvSpPr/>
            <p:nvPr/>
          </p:nvSpPr>
          <p:spPr bwMode="auto">
            <a:xfrm>
              <a:off x="393701" y="2916238"/>
              <a:ext cx="79375" cy="28575"/>
            </a:xfrm>
            <a:custGeom>
              <a:avLst/>
              <a:gdLst>
                <a:gd name="T0" fmla="*/ 50 w 50"/>
                <a:gd name="T1" fmla="*/ 10 h 18"/>
                <a:gd name="T2" fmla="*/ 50 w 50"/>
                <a:gd name="T3" fmla="*/ 10 h 18"/>
                <a:gd name="T4" fmla="*/ 49 w 50"/>
                <a:gd name="T5" fmla="*/ 13 h 18"/>
                <a:gd name="T6" fmla="*/ 48 w 50"/>
                <a:gd name="T7" fmla="*/ 16 h 18"/>
                <a:gd name="T8" fmla="*/ 44 w 50"/>
                <a:gd name="T9" fmla="*/ 17 h 18"/>
                <a:gd name="T10" fmla="*/ 41 w 50"/>
                <a:gd name="T11" fmla="*/ 18 h 18"/>
                <a:gd name="T12" fmla="*/ 10 w 50"/>
                <a:gd name="T13" fmla="*/ 18 h 18"/>
                <a:gd name="T14" fmla="*/ 10 w 50"/>
                <a:gd name="T15" fmla="*/ 18 h 18"/>
                <a:gd name="T16" fmla="*/ 6 w 50"/>
                <a:gd name="T17" fmla="*/ 17 h 18"/>
                <a:gd name="T18" fmla="*/ 3 w 50"/>
                <a:gd name="T19" fmla="*/ 16 h 18"/>
                <a:gd name="T20" fmla="*/ 1 w 50"/>
                <a:gd name="T21" fmla="*/ 13 h 18"/>
                <a:gd name="T22" fmla="*/ 0 w 50"/>
                <a:gd name="T23" fmla="*/ 10 h 18"/>
                <a:gd name="T24" fmla="*/ 0 w 50"/>
                <a:gd name="T25" fmla="*/ 10 h 18"/>
                <a:gd name="T26" fmla="*/ 1 w 50"/>
                <a:gd name="T27" fmla="*/ 6 h 18"/>
                <a:gd name="T28" fmla="*/ 3 w 50"/>
                <a:gd name="T29" fmla="*/ 2 h 18"/>
                <a:gd name="T30" fmla="*/ 6 w 50"/>
                <a:gd name="T31" fmla="*/ 1 h 18"/>
                <a:gd name="T32" fmla="*/ 10 w 50"/>
                <a:gd name="T33" fmla="*/ 0 h 18"/>
                <a:gd name="T34" fmla="*/ 41 w 50"/>
                <a:gd name="T35" fmla="*/ 0 h 18"/>
                <a:gd name="T36" fmla="*/ 41 w 50"/>
                <a:gd name="T37" fmla="*/ 0 h 18"/>
                <a:gd name="T38" fmla="*/ 44 w 50"/>
                <a:gd name="T39" fmla="*/ 1 h 18"/>
                <a:gd name="T40" fmla="*/ 48 w 50"/>
                <a:gd name="T41" fmla="*/ 2 h 18"/>
                <a:gd name="T42" fmla="*/ 49 w 50"/>
                <a:gd name="T43" fmla="*/ 6 h 18"/>
                <a:gd name="T44" fmla="*/ 50 w 50"/>
                <a:gd name="T45" fmla="*/ 10 h 18"/>
                <a:gd name="T46" fmla="*/ 50 w 50"/>
                <a:gd name="T47"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18">
                  <a:moveTo>
                    <a:pt x="50" y="10"/>
                  </a:moveTo>
                  <a:lnTo>
                    <a:pt x="50" y="10"/>
                  </a:lnTo>
                  <a:lnTo>
                    <a:pt x="49" y="13"/>
                  </a:lnTo>
                  <a:lnTo>
                    <a:pt x="48" y="16"/>
                  </a:lnTo>
                  <a:lnTo>
                    <a:pt x="44" y="17"/>
                  </a:lnTo>
                  <a:lnTo>
                    <a:pt x="41" y="18"/>
                  </a:lnTo>
                  <a:lnTo>
                    <a:pt x="10" y="18"/>
                  </a:lnTo>
                  <a:lnTo>
                    <a:pt x="10" y="18"/>
                  </a:lnTo>
                  <a:lnTo>
                    <a:pt x="6" y="17"/>
                  </a:lnTo>
                  <a:lnTo>
                    <a:pt x="3" y="16"/>
                  </a:lnTo>
                  <a:lnTo>
                    <a:pt x="1" y="13"/>
                  </a:lnTo>
                  <a:lnTo>
                    <a:pt x="0" y="10"/>
                  </a:lnTo>
                  <a:lnTo>
                    <a:pt x="0" y="10"/>
                  </a:lnTo>
                  <a:lnTo>
                    <a:pt x="1" y="6"/>
                  </a:lnTo>
                  <a:lnTo>
                    <a:pt x="3" y="2"/>
                  </a:lnTo>
                  <a:lnTo>
                    <a:pt x="6" y="1"/>
                  </a:lnTo>
                  <a:lnTo>
                    <a:pt x="10" y="0"/>
                  </a:lnTo>
                  <a:lnTo>
                    <a:pt x="41" y="0"/>
                  </a:lnTo>
                  <a:lnTo>
                    <a:pt x="41" y="0"/>
                  </a:lnTo>
                  <a:lnTo>
                    <a:pt x="44" y="1"/>
                  </a:lnTo>
                  <a:lnTo>
                    <a:pt x="48" y="2"/>
                  </a:lnTo>
                  <a:lnTo>
                    <a:pt x="49" y="6"/>
                  </a:lnTo>
                  <a:lnTo>
                    <a:pt x="50" y="10"/>
                  </a:lnTo>
                  <a:lnTo>
                    <a:pt x="5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6" name="Freeform 88"/>
            <p:cNvSpPr>
              <a:spLocks noEditPoints="1"/>
            </p:cNvSpPr>
            <p:nvPr/>
          </p:nvSpPr>
          <p:spPr bwMode="auto">
            <a:xfrm>
              <a:off x="412751" y="2563813"/>
              <a:ext cx="449263" cy="479425"/>
            </a:xfrm>
            <a:custGeom>
              <a:avLst/>
              <a:gdLst>
                <a:gd name="T0" fmla="*/ 36 w 283"/>
                <a:gd name="T1" fmla="*/ 0 h 302"/>
                <a:gd name="T2" fmla="*/ 15 w 283"/>
                <a:gd name="T3" fmla="*/ 6 h 302"/>
                <a:gd name="T4" fmla="*/ 3 w 283"/>
                <a:gd name="T5" fmla="*/ 21 h 302"/>
                <a:gd name="T6" fmla="*/ 0 w 283"/>
                <a:gd name="T7" fmla="*/ 59 h 302"/>
                <a:gd name="T8" fmla="*/ 23 w 283"/>
                <a:gd name="T9" fmla="*/ 54 h 302"/>
                <a:gd name="T10" fmla="*/ 42 w 283"/>
                <a:gd name="T11" fmla="*/ 47 h 302"/>
                <a:gd name="T12" fmla="*/ 51 w 283"/>
                <a:gd name="T13" fmla="*/ 48 h 302"/>
                <a:gd name="T14" fmla="*/ 62 w 283"/>
                <a:gd name="T15" fmla="*/ 58 h 302"/>
                <a:gd name="T16" fmla="*/ 66 w 283"/>
                <a:gd name="T17" fmla="*/ 72 h 302"/>
                <a:gd name="T18" fmla="*/ 64 w 283"/>
                <a:gd name="T19" fmla="*/ 81 h 302"/>
                <a:gd name="T20" fmla="*/ 56 w 283"/>
                <a:gd name="T21" fmla="*/ 92 h 302"/>
                <a:gd name="T22" fmla="*/ 42 w 283"/>
                <a:gd name="T23" fmla="*/ 97 h 302"/>
                <a:gd name="T24" fmla="*/ 28 w 283"/>
                <a:gd name="T25" fmla="*/ 93 h 302"/>
                <a:gd name="T26" fmla="*/ 0 w 283"/>
                <a:gd name="T27" fmla="*/ 84 h 302"/>
                <a:gd name="T28" fmla="*/ 19 w 283"/>
                <a:gd name="T29" fmla="*/ 138 h 302"/>
                <a:gd name="T30" fmla="*/ 34 w 283"/>
                <a:gd name="T31" fmla="*/ 127 h 302"/>
                <a:gd name="T32" fmla="*/ 47 w 283"/>
                <a:gd name="T33" fmla="*/ 127 h 302"/>
                <a:gd name="T34" fmla="*/ 59 w 283"/>
                <a:gd name="T35" fmla="*/ 133 h 302"/>
                <a:gd name="T36" fmla="*/ 66 w 283"/>
                <a:gd name="T37" fmla="*/ 146 h 302"/>
                <a:gd name="T38" fmla="*/ 66 w 283"/>
                <a:gd name="T39" fmla="*/ 156 h 302"/>
                <a:gd name="T40" fmla="*/ 59 w 283"/>
                <a:gd name="T41" fmla="*/ 169 h 302"/>
                <a:gd name="T42" fmla="*/ 47 w 283"/>
                <a:gd name="T43" fmla="*/ 176 h 302"/>
                <a:gd name="T44" fmla="*/ 34 w 283"/>
                <a:gd name="T45" fmla="*/ 175 h 302"/>
                <a:gd name="T46" fmla="*/ 19 w 283"/>
                <a:gd name="T47" fmla="*/ 164 h 302"/>
                <a:gd name="T48" fmla="*/ 19 w 283"/>
                <a:gd name="T49" fmla="*/ 219 h 302"/>
                <a:gd name="T50" fmla="*/ 28 w 283"/>
                <a:gd name="T51" fmla="*/ 209 h 302"/>
                <a:gd name="T52" fmla="*/ 42 w 283"/>
                <a:gd name="T53" fmla="*/ 206 h 302"/>
                <a:gd name="T54" fmla="*/ 56 w 283"/>
                <a:gd name="T55" fmla="*/ 210 h 302"/>
                <a:gd name="T56" fmla="*/ 64 w 283"/>
                <a:gd name="T57" fmla="*/ 222 h 302"/>
                <a:gd name="T58" fmla="*/ 66 w 283"/>
                <a:gd name="T59" fmla="*/ 232 h 302"/>
                <a:gd name="T60" fmla="*/ 62 w 283"/>
                <a:gd name="T61" fmla="*/ 245 h 302"/>
                <a:gd name="T62" fmla="*/ 51 w 283"/>
                <a:gd name="T63" fmla="*/ 254 h 302"/>
                <a:gd name="T64" fmla="*/ 42 w 283"/>
                <a:gd name="T65" fmla="*/ 255 h 302"/>
                <a:gd name="T66" fmla="*/ 23 w 283"/>
                <a:gd name="T67" fmla="*/ 249 h 302"/>
                <a:gd name="T68" fmla="*/ 0 w 283"/>
                <a:gd name="T69" fmla="*/ 268 h 302"/>
                <a:gd name="T70" fmla="*/ 3 w 283"/>
                <a:gd name="T71" fmla="*/ 281 h 302"/>
                <a:gd name="T72" fmla="*/ 15 w 283"/>
                <a:gd name="T73" fmla="*/ 296 h 302"/>
                <a:gd name="T74" fmla="*/ 36 w 283"/>
                <a:gd name="T75" fmla="*/ 302 h 302"/>
                <a:gd name="T76" fmla="*/ 256 w 283"/>
                <a:gd name="T77" fmla="*/ 302 h 302"/>
                <a:gd name="T78" fmla="*/ 273 w 283"/>
                <a:gd name="T79" fmla="*/ 292 h 302"/>
                <a:gd name="T80" fmla="*/ 282 w 283"/>
                <a:gd name="T81" fmla="*/ 274 h 302"/>
                <a:gd name="T82" fmla="*/ 283 w 283"/>
                <a:gd name="T83" fmla="*/ 35 h 302"/>
                <a:gd name="T84" fmla="*/ 277 w 283"/>
                <a:gd name="T85" fmla="*/ 15 h 302"/>
                <a:gd name="T86" fmla="*/ 262 w 283"/>
                <a:gd name="T87" fmla="*/ 2 h 302"/>
                <a:gd name="T88" fmla="*/ 248 w 283"/>
                <a:gd name="T89" fmla="*/ 0 h 302"/>
                <a:gd name="T90" fmla="*/ 246 w 283"/>
                <a:gd name="T91" fmla="*/ 98 h 302"/>
                <a:gd name="T92" fmla="*/ 237 w 283"/>
                <a:gd name="T93" fmla="*/ 104 h 302"/>
                <a:gd name="T94" fmla="*/ 97 w 283"/>
                <a:gd name="T95" fmla="*/ 103 h 302"/>
                <a:gd name="T96" fmla="*/ 91 w 283"/>
                <a:gd name="T97" fmla="*/ 94 h 302"/>
                <a:gd name="T98" fmla="*/ 91 w 283"/>
                <a:gd name="T99" fmla="*/ 53 h 302"/>
                <a:gd name="T100" fmla="*/ 101 w 283"/>
                <a:gd name="T101" fmla="*/ 47 h 302"/>
                <a:gd name="T102" fmla="*/ 241 w 283"/>
                <a:gd name="T103" fmla="*/ 47 h 302"/>
                <a:gd name="T104" fmla="*/ 247 w 283"/>
                <a:gd name="T105" fmla="*/ 5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3" h="302">
                  <a:moveTo>
                    <a:pt x="248" y="0"/>
                  </a:moveTo>
                  <a:lnTo>
                    <a:pt x="36" y="0"/>
                  </a:lnTo>
                  <a:lnTo>
                    <a:pt x="36" y="0"/>
                  </a:lnTo>
                  <a:lnTo>
                    <a:pt x="28" y="1"/>
                  </a:lnTo>
                  <a:lnTo>
                    <a:pt x="22" y="2"/>
                  </a:lnTo>
                  <a:lnTo>
                    <a:pt x="15" y="6"/>
                  </a:lnTo>
                  <a:lnTo>
                    <a:pt x="10" y="10"/>
                  </a:lnTo>
                  <a:lnTo>
                    <a:pt x="7" y="15"/>
                  </a:lnTo>
                  <a:lnTo>
                    <a:pt x="3" y="21"/>
                  </a:lnTo>
                  <a:lnTo>
                    <a:pt x="2" y="28"/>
                  </a:lnTo>
                  <a:lnTo>
                    <a:pt x="0" y="35"/>
                  </a:lnTo>
                  <a:lnTo>
                    <a:pt x="0" y="59"/>
                  </a:lnTo>
                  <a:lnTo>
                    <a:pt x="19" y="59"/>
                  </a:lnTo>
                  <a:lnTo>
                    <a:pt x="19" y="59"/>
                  </a:lnTo>
                  <a:lnTo>
                    <a:pt x="23" y="54"/>
                  </a:lnTo>
                  <a:lnTo>
                    <a:pt x="28" y="50"/>
                  </a:lnTo>
                  <a:lnTo>
                    <a:pt x="34" y="48"/>
                  </a:lnTo>
                  <a:lnTo>
                    <a:pt x="42" y="47"/>
                  </a:lnTo>
                  <a:lnTo>
                    <a:pt x="42" y="47"/>
                  </a:lnTo>
                  <a:lnTo>
                    <a:pt x="47" y="47"/>
                  </a:lnTo>
                  <a:lnTo>
                    <a:pt x="51" y="48"/>
                  </a:lnTo>
                  <a:lnTo>
                    <a:pt x="56" y="50"/>
                  </a:lnTo>
                  <a:lnTo>
                    <a:pt x="59" y="54"/>
                  </a:lnTo>
                  <a:lnTo>
                    <a:pt x="62" y="58"/>
                  </a:lnTo>
                  <a:lnTo>
                    <a:pt x="64" y="62"/>
                  </a:lnTo>
                  <a:lnTo>
                    <a:pt x="66" y="67"/>
                  </a:lnTo>
                  <a:lnTo>
                    <a:pt x="66" y="72"/>
                  </a:lnTo>
                  <a:lnTo>
                    <a:pt x="66" y="72"/>
                  </a:lnTo>
                  <a:lnTo>
                    <a:pt x="66" y="77"/>
                  </a:lnTo>
                  <a:lnTo>
                    <a:pt x="64" y="81"/>
                  </a:lnTo>
                  <a:lnTo>
                    <a:pt x="62" y="86"/>
                  </a:lnTo>
                  <a:lnTo>
                    <a:pt x="59" y="89"/>
                  </a:lnTo>
                  <a:lnTo>
                    <a:pt x="56" y="92"/>
                  </a:lnTo>
                  <a:lnTo>
                    <a:pt x="51" y="94"/>
                  </a:lnTo>
                  <a:lnTo>
                    <a:pt x="47" y="96"/>
                  </a:lnTo>
                  <a:lnTo>
                    <a:pt x="42" y="97"/>
                  </a:lnTo>
                  <a:lnTo>
                    <a:pt x="42" y="97"/>
                  </a:lnTo>
                  <a:lnTo>
                    <a:pt x="34" y="96"/>
                  </a:lnTo>
                  <a:lnTo>
                    <a:pt x="28" y="93"/>
                  </a:lnTo>
                  <a:lnTo>
                    <a:pt x="23" y="89"/>
                  </a:lnTo>
                  <a:lnTo>
                    <a:pt x="19" y="84"/>
                  </a:lnTo>
                  <a:lnTo>
                    <a:pt x="0" y="84"/>
                  </a:lnTo>
                  <a:lnTo>
                    <a:pt x="0" y="138"/>
                  </a:lnTo>
                  <a:lnTo>
                    <a:pt x="19" y="138"/>
                  </a:lnTo>
                  <a:lnTo>
                    <a:pt x="19" y="138"/>
                  </a:lnTo>
                  <a:lnTo>
                    <a:pt x="23" y="133"/>
                  </a:lnTo>
                  <a:lnTo>
                    <a:pt x="28" y="130"/>
                  </a:lnTo>
                  <a:lnTo>
                    <a:pt x="34" y="127"/>
                  </a:lnTo>
                  <a:lnTo>
                    <a:pt x="42" y="126"/>
                  </a:lnTo>
                  <a:lnTo>
                    <a:pt x="42" y="126"/>
                  </a:lnTo>
                  <a:lnTo>
                    <a:pt x="47" y="127"/>
                  </a:lnTo>
                  <a:lnTo>
                    <a:pt x="51" y="128"/>
                  </a:lnTo>
                  <a:lnTo>
                    <a:pt x="56" y="131"/>
                  </a:lnTo>
                  <a:lnTo>
                    <a:pt x="59" y="133"/>
                  </a:lnTo>
                  <a:lnTo>
                    <a:pt x="62" y="137"/>
                  </a:lnTo>
                  <a:lnTo>
                    <a:pt x="64" y="141"/>
                  </a:lnTo>
                  <a:lnTo>
                    <a:pt x="66" y="146"/>
                  </a:lnTo>
                  <a:lnTo>
                    <a:pt x="66" y="151"/>
                  </a:lnTo>
                  <a:lnTo>
                    <a:pt x="66" y="151"/>
                  </a:lnTo>
                  <a:lnTo>
                    <a:pt x="66" y="156"/>
                  </a:lnTo>
                  <a:lnTo>
                    <a:pt x="64" y="161"/>
                  </a:lnTo>
                  <a:lnTo>
                    <a:pt x="62" y="165"/>
                  </a:lnTo>
                  <a:lnTo>
                    <a:pt x="59" y="169"/>
                  </a:lnTo>
                  <a:lnTo>
                    <a:pt x="56" y="172"/>
                  </a:lnTo>
                  <a:lnTo>
                    <a:pt x="51" y="174"/>
                  </a:lnTo>
                  <a:lnTo>
                    <a:pt x="47" y="176"/>
                  </a:lnTo>
                  <a:lnTo>
                    <a:pt x="42" y="176"/>
                  </a:lnTo>
                  <a:lnTo>
                    <a:pt x="42" y="176"/>
                  </a:lnTo>
                  <a:lnTo>
                    <a:pt x="34" y="175"/>
                  </a:lnTo>
                  <a:lnTo>
                    <a:pt x="28" y="172"/>
                  </a:lnTo>
                  <a:lnTo>
                    <a:pt x="23" y="169"/>
                  </a:lnTo>
                  <a:lnTo>
                    <a:pt x="19" y="164"/>
                  </a:lnTo>
                  <a:lnTo>
                    <a:pt x="0" y="164"/>
                  </a:lnTo>
                  <a:lnTo>
                    <a:pt x="0" y="219"/>
                  </a:lnTo>
                  <a:lnTo>
                    <a:pt x="19" y="219"/>
                  </a:lnTo>
                  <a:lnTo>
                    <a:pt x="19" y="219"/>
                  </a:lnTo>
                  <a:lnTo>
                    <a:pt x="23" y="213"/>
                  </a:lnTo>
                  <a:lnTo>
                    <a:pt x="28" y="209"/>
                  </a:lnTo>
                  <a:lnTo>
                    <a:pt x="34" y="206"/>
                  </a:lnTo>
                  <a:lnTo>
                    <a:pt x="42" y="206"/>
                  </a:lnTo>
                  <a:lnTo>
                    <a:pt x="42" y="206"/>
                  </a:lnTo>
                  <a:lnTo>
                    <a:pt x="47" y="206"/>
                  </a:lnTo>
                  <a:lnTo>
                    <a:pt x="51" y="208"/>
                  </a:lnTo>
                  <a:lnTo>
                    <a:pt x="56" y="210"/>
                  </a:lnTo>
                  <a:lnTo>
                    <a:pt x="59" y="213"/>
                  </a:lnTo>
                  <a:lnTo>
                    <a:pt x="62" y="216"/>
                  </a:lnTo>
                  <a:lnTo>
                    <a:pt x="64" y="222"/>
                  </a:lnTo>
                  <a:lnTo>
                    <a:pt x="66" y="227"/>
                  </a:lnTo>
                  <a:lnTo>
                    <a:pt x="66" y="232"/>
                  </a:lnTo>
                  <a:lnTo>
                    <a:pt x="66" y="232"/>
                  </a:lnTo>
                  <a:lnTo>
                    <a:pt x="66" y="237"/>
                  </a:lnTo>
                  <a:lnTo>
                    <a:pt x="64" y="240"/>
                  </a:lnTo>
                  <a:lnTo>
                    <a:pt x="62" y="245"/>
                  </a:lnTo>
                  <a:lnTo>
                    <a:pt x="59" y="249"/>
                  </a:lnTo>
                  <a:lnTo>
                    <a:pt x="56" y="252"/>
                  </a:lnTo>
                  <a:lnTo>
                    <a:pt x="51" y="254"/>
                  </a:lnTo>
                  <a:lnTo>
                    <a:pt x="47" y="255"/>
                  </a:lnTo>
                  <a:lnTo>
                    <a:pt x="42" y="255"/>
                  </a:lnTo>
                  <a:lnTo>
                    <a:pt x="42" y="255"/>
                  </a:lnTo>
                  <a:lnTo>
                    <a:pt x="34" y="255"/>
                  </a:lnTo>
                  <a:lnTo>
                    <a:pt x="28" y="253"/>
                  </a:lnTo>
                  <a:lnTo>
                    <a:pt x="23" y="249"/>
                  </a:lnTo>
                  <a:lnTo>
                    <a:pt x="19" y="244"/>
                  </a:lnTo>
                  <a:lnTo>
                    <a:pt x="0" y="244"/>
                  </a:lnTo>
                  <a:lnTo>
                    <a:pt x="0" y="268"/>
                  </a:lnTo>
                  <a:lnTo>
                    <a:pt x="0" y="268"/>
                  </a:lnTo>
                  <a:lnTo>
                    <a:pt x="2" y="274"/>
                  </a:lnTo>
                  <a:lnTo>
                    <a:pt x="3" y="281"/>
                  </a:lnTo>
                  <a:lnTo>
                    <a:pt x="7" y="287"/>
                  </a:lnTo>
                  <a:lnTo>
                    <a:pt x="10" y="292"/>
                  </a:lnTo>
                  <a:lnTo>
                    <a:pt x="15" y="296"/>
                  </a:lnTo>
                  <a:lnTo>
                    <a:pt x="22" y="300"/>
                  </a:lnTo>
                  <a:lnTo>
                    <a:pt x="28" y="302"/>
                  </a:lnTo>
                  <a:lnTo>
                    <a:pt x="36" y="302"/>
                  </a:lnTo>
                  <a:lnTo>
                    <a:pt x="248" y="302"/>
                  </a:lnTo>
                  <a:lnTo>
                    <a:pt x="248" y="302"/>
                  </a:lnTo>
                  <a:lnTo>
                    <a:pt x="256" y="302"/>
                  </a:lnTo>
                  <a:lnTo>
                    <a:pt x="262" y="300"/>
                  </a:lnTo>
                  <a:lnTo>
                    <a:pt x="268" y="296"/>
                  </a:lnTo>
                  <a:lnTo>
                    <a:pt x="273" y="292"/>
                  </a:lnTo>
                  <a:lnTo>
                    <a:pt x="277" y="287"/>
                  </a:lnTo>
                  <a:lnTo>
                    <a:pt x="281" y="281"/>
                  </a:lnTo>
                  <a:lnTo>
                    <a:pt x="282" y="274"/>
                  </a:lnTo>
                  <a:lnTo>
                    <a:pt x="283" y="268"/>
                  </a:lnTo>
                  <a:lnTo>
                    <a:pt x="283" y="35"/>
                  </a:lnTo>
                  <a:lnTo>
                    <a:pt x="283" y="35"/>
                  </a:lnTo>
                  <a:lnTo>
                    <a:pt x="282" y="28"/>
                  </a:lnTo>
                  <a:lnTo>
                    <a:pt x="281" y="21"/>
                  </a:lnTo>
                  <a:lnTo>
                    <a:pt x="277" y="15"/>
                  </a:lnTo>
                  <a:lnTo>
                    <a:pt x="273" y="10"/>
                  </a:lnTo>
                  <a:lnTo>
                    <a:pt x="268" y="6"/>
                  </a:lnTo>
                  <a:lnTo>
                    <a:pt x="262" y="2"/>
                  </a:lnTo>
                  <a:lnTo>
                    <a:pt x="256" y="1"/>
                  </a:lnTo>
                  <a:lnTo>
                    <a:pt x="248" y="0"/>
                  </a:lnTo>
                  <a:lnTo>
                    <a:pt x="248" y="0"/>
                  </a:lnTo>
                  <a:close/>
                  <a:moveTo>
                    <a:pt x="247" y="94"/>
                  </a:moveTo>
                  <a:lnTo>
                    <a:pt x="247" y="94"/>
                  </a:lnTo>
                  <a:lnTo>
                    <a:pt x="246" y="98"/>
                  </a:lnTo>
                  <a:lnTo>
                    <a:pt x="243" y="101"/>
                  </a:lnTo>
                  <a:lnTo>
                    <a:pt x="241" y="103"/>
                  </a:lnTo>
                  <a:lnTo>
                    <a:pt x="237" y="104"/>
                  </a:lnTo>
                  <a:lnTo>
                    <a:pt x="101" y="104"/>
                  </a:lnTo>
                  <a:lnTo>
                    <a:pt x="101" y="104"/>
                  </a:lnTo>
                  <a:lnTo>
                    <a:pt x="97" y="103"/>
                  </a:lnTo>
                  <a:lnTo>
                    <a:pt x="93" y="101"/>
                  </a:lnTo>
                  <a:lnTo>
                    <a:pt x="91" y="98"/>
                  </a:lnTo>
                  <a:lnTo>
                    <a:pt x="91" y="94"/>
                  </a:lnTo>
                  <a:lnTo>
                    <a:pt x="91" y="57"/>
                  </a:lnTo>
                  <a:lnTo>
                    <a:pt x="91" y="57"/>
                  </a:lnTo>
                  <a:lnTo>
                    <a:pt x="91" y="53"/>
                  </a:lnTo>
                  <a:lnTo>
                    <a:pt x="93" y="49"/>
                  </a:lnTo>
                  <a:lnTo>
                    <a:pt x="97" y="47"/>
                  </a:lnTo>
                  <a:lnTo>
                    <a:pt x="101" y="47"/>
                  </a:lnTo>
                  <a:lnTo>
                    <a:pt x="237" y="47"/>
                  </a:lnTo>
                  <a:lnTo>
                    <a:pt x="237" y="47"/>
                  </a:lnTo>
                  <a:lnTo>
                    <a:pt x="241" y="47"/>
                  </a:lnTo>
                  <a:lnTo>
                    <a:pt x="243" y="49"/>
                  </a:lnTo>
                  <a:lnTo>
                    <a:pt x="246" y="53"/>
                  </a:lnTo>
                  <a:lnTo>
                    <a:pt x="247" y="57"/>
                  </a:lnTo>
                  <a:lnTo>
                    <a:pt x="247"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sp>
        <p:nvSpPr>
          <p:cNvPr id="54" name="标题 53"/>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3"/>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6" dur="1000" fill="hold"/>
                                        <p:tgtEl>
                                          <p:spTgt spid="4"/>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4"/>
                                        </p:tgtEl>
                                      </p:cBhvr>
                                    </p:animEffect>
                                  </p:childTnLst>
                                </p:cTn>
                              </p:par>
                            </p:childTnLst>
                          </p:cTn>
                        </p:par>
                        <p:par>
                          <p:cTn id="41" fill="hold">
                            <p:stCondLst>
                              <p:cond delay="3000"/>
                            </p:stCondLst>
                            <p:childTnLst>
                              <p:par>
                                <p:cTn id="42" presetID="53" presetClass="entr" presetSubtype="16"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p:cTn id="44" dur="500" fill="hold"/>
                                        <p:tgtEl>
                                          <p:spTgt spid="35"/>
                                        </p:tgtEl>
                                        <p:attrNameLst>
                                          <p:attrName>ppt_w</p:attrName>
                                        </p:attrNameLst>
                                      </p:cBhvr>
                                      <p:tavLst>
                                        <p:tav tm="0">
                                          <p:val>
                                            <p:fltVal val="0"/>
                                          </p:val>
                                        </p:tav>
                                        <p:tav tm="100000">
                                          <p:val>
                                            <p:strVal val="#ppt_w"/>
                                          </p:val>
                                        </p:tav>
                                      </p:tavLst>
                                    </p:anim>
                                    <p:anim calcmode="lin" valueType="num">
                                      <p:cBhvr>
                                        <p:cTn id="45" dur="500" fill="hold"/>
                                        <p:tgtEl>
                                          <p:spTgt spid="35"/>
                                        </p:tgtEl>
                                        <p:attrNameLst>
                                          <p:attrName>ppt_h</p:attrName>
                                        </p:attrNameLst>
                                      </p:cBhvr>
                                      <p:tavLst>
                                        <p:tav tm="0">
                                          <p:val>
                                            <p:fltVal val="0"/>
                                          </p:val>
                                        </p:tav>
                                        <p:tav tm="100000">
                                          <p:val>
                                            <p:strVal val="#ppt_h"/>
                                          </p:val>
                                        </p:tav>
                                      </p:tavLst>
                                    </p:anim>
                                    <p:animEffect transition="in" filter="fade">
                                      <p:cBhvr>
                                        <p:cTn id="46" dur="500"/>
                                        <p:tgtEl>
                                          <p:spTgt spid="35"/>
                                        </p:tgtEl>
                                      </p:cBhvr>
                                    </p:animEffect>
                                  </p:childTnLst>
                                </p:cTn>
                              </p:par>
                              <p:par>
                                <p:cTn id="47" presetID="42"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25" presetClass="entr" presetSubtype="0" fill="hold" grpId="0" nodeType="after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58" dur="1000" fill="hold"/>
                                        <p:tgtEl>
                                          <p:spTgt spid="5"/>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5"/>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p:cTn id="66" dur="500" fill="hold"/>
                                        <p:tgtEl>
                                          <p:spTgt spid="40"/>
                                        </p:tgtEl>
                                        <p:attrNameLst>
                                          <p:attrName>ppt_w</p:attrName>
                                        </p:attrNameLst>
                                      </p:cBhvr>
                                      <p:tavLst>
                                        <p:tav tm="0">
                                          <p:val>
                                            <p:fltVal val="0"/>
                                          </p:val>
                                        </p:tav>
                                        <p:tav tm="100000">
                                          <p:val>
                                            <p:strVal val="#ppt_w"/>
                                          </p:val>
                                        </p:tav>
                                      </p:tavLst>
                                    </p:anim>
                                    <p:anim calcmode="lin" valueType="num">
                                      <p:cBhvr>
                                        <p:cTn id="67" dur="500" fill="hold"/>
                                        <p:tgtEl>
                                          <p:spTgt spid="40"/>
                                        </p:tgtEl>
                                        <p:attrNameLst>
                                          <p:attrName>ppt_h</p:attrName>
                                        </p:attrNameLst>
                                      </p:cBhvr>
                                      <p:tavLst>
                                        <p:tav tm="0">
                                          <p:val>
                                            <p:fltVal val="0"/>
                                          </p:val>
                                        </p:tav>
                                        <p:tav tm="100000">
                                          <p:val>
                                            <p:strVal val="#ppt_h"/>
                                          </p:val>
                                        </p:tav>
                                      </p:tavLst>
                                    </p:anim>
                                    <p:animEffect transition="in" filter="fade">
                                      <p:cBhvr>
                                        <p:cTn id="68" dur="500"/>
                                        <p:tgtEl>
                                          <p:spTgt spid="40"/>
                                        </p:tgtEl>
                                      </p:cBhvr>
                                    </p:animEffect>
                                  </p:childTnLst>
                                </p:cTn>
                              </p:par>
                              <p:par>
                                <p:cTn id="69" presetID="42" presetClass="entr" presetSubtype="0" fill="hold"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1000"/>
                                        <p:tgtEl>
                                          <p:spTgt spid="16"/>
                                        </p:tgtEl>
                                      </p:cBhvr>
                                    </p:animEffect>
                                    <p:anim calcmode="lin" valueType="num">
                                      <p:cBhvr>
                                        <p:cTn id="72" dur="1000" fill="hold"/>
                                        <p:tgtEl>
                                          <p:spTgt spid="16"/>
                                        </p:tgtEl>
                                        <p:attrNameLst>
                                          <p:attrName>ppt_x</p:attrName>
                                        </p:attrNameLst>
                                      </p:cBhvr>
                                      <p:tavLst>
                                        <p:tav tm="0">
                                          <p:val>
                                            <p:strVal val="#ppt_x"/>
                                          </p:val>
                                        </p:tav>
                                        <p:tav tm="100000">
                                          <p:val>
                                            <p:strVal val="#ppt_x"/>
                                          </p:val>
                                        </p:tav>
                                      </p:tavLst>
                                    </p:anim>
                                    <p:anim calcmode="lin" valueType="num">
                                      <p:cBhvr>
                                        <p:cTn id="7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463715" y="2140012"/>
            <a:ext cx="2592288" cy="24678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流程图: 库存数据 2"/>
          <p:cNvSpPr/>
          <p:nvPr/>
        </p:nvSpPr>
        <p:spPr>
          <a:xfrm flipH="1">
            <a:off x="4149483" y="2140013"/>
            <a:ext cx="5833823" cy="2467889"/>
          </a:xfrm>
          <a:prstGeom prst="flowChartOnlineStorag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1"/>
              </a:solidFill>
            </a:endParaRPr>
          </a:p>
        </p:txBody>
      </p:sp>
      <p:sp>
        <p:nvSpPr>
          <p:cNvPr id="4" name="TextBox 9"/>
          <p:cNvSpPr txBox="1"/>
          <p:nvPr/>
        </p:nvSpPr>
        <p:spPr>
          <a:xfrm>
            <a:off x="2753815" y="2289190"/>
            <a:ext cx="2012089" cy="2062103"/>
          </a:xfrm>
          <a:prstGeom prst="rect">
            <a:avLst/>
          </a:prstGeom>
          <a:noFill/>
        </p:spPr>
        <p:txBody>
          <a:bodyPr wrap="none" rtlCol="0">
            <a:spAutoFit/>
          </a:bodyPr>
          <a:lstStyle/>
          <a:p>
            <a:r>
              <a:rPr lang="en-US" altLang="zh-CN" sz="12800" b="1">
                <a:solidFill>
                  <a:schemeClr val="bg1"/>
                </a:solidFill>
              </a:rPr>
              <a:t>04</a:t>
            </a:r>
            <a:endParaRPr lang="zh-CN" altLang="en-US" sz="12800" b="1">
              <a:solidFill>
                <a:schemeClr val="bg1"/>
              </a:solidFill>
            </a:endParaRPr>
          </a:p>
        </p:txBody>
      </p:sp>
      <p:cxnSp>
        <p:nvCxnSpPr>
          <p:cNvPr id="5" name="直接连接符 4"/>
          <p:cNvCxnSpPr/>
          <p:nvPr/>
        </p:nvCxnSpPr>
        <p:spPr>
          <a:xfrm>
            <a:off x="5485679" y="3133931"/>
            <a:ext cx="4017573"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6" name="TextBox 11"/>
          <p:cNvSpPr txBox="1"/>
          <p:nvPr/>
        </p:nvSpPr>
        <p:spPr>
          <a:xfrm>
            <a:off x="5470805" y="2557868"/>
            <a:ext cx="2329433" cy="488595"/>
          </a:xfrm>
          <a:prstGeom prst="rect">
            <a:avLst/>
          </a:prstGeom>
          <a:noFill/>
        </p:spPr>
        <p:txBody>
          <a:bodyPr wrap="square" rtlCol="0">
            <a:spAutoFit/>
          </a:bodyPr>
          <a:lstStyle/>
          <a:p>
            <a:pPr algn="just">
              <a:lnSpc>
                <a:spcPct val="125000"/>
              </a:lnSpc>
            </a:pPr>
            <a:r>
              <a:rPr lang="zh-CN" altLang="en-US" sz="2265" b="1">
                <a:solidFill>
                  <a:schemeClr val="tx2"/>
                </a:solidFill>
                <a:latin typeface="微软雅黑" panose="020B0503020204020204" pitchFamily="34" charset="-122"/>
                <a:ea typeface="微软雅黑" panose="020B0503020204020204" pitchFamily="34" charset="-122"/>
              </a:rPr>
              <a:t>点此输入标题</a:t>
            </a:r>
          </a:p>
        </p:txBody>
      </p:sp>
      <p:sp>
        <p:nvSpPr>
          <p:cNvPr id="7" name="TextBox 12"/>
          <p:cNvSpPr txBox="1"/>
          <p:nvPr/>
        </p:nvSpPr>
        <p:spPr>
          <a:xfrm>
            <a:off x="5470804" y="3285611"/>
            <a:ext cx="4224469" cy="810607"/>
          </a:xfrm>
          <a:prstGeom prst="rect">
            <a:avLst/>
          </a:prstGeom>
          <a:noFill/>
        </p:spPr>
        <p:txBody>
          <a:bodyPr wrap="square" rtlCol="0">
            <a:spAutoFit/>
          </a:bodyPr>
          <a:lstStyle/>
          <a:p>
            <a:pPr algn="just">
              <a:lnSpc>
                <a:spcPct val="125000"/>
              </a:lnSpc>
            </a:pPr>
            <a:r>
              <a:rPr lang="zh-CN" altLang="en-US" sz="1865">
                <a:solidFill>
                  <a:schemeClr val="tx2"/>
                </a:solidFill>
                <a:latin typeface="微软雅黑" panose="020B0503020204020204" pitchFamily="34" charset="-122"/>
                <a:ea typeface="微软雅黑" panose="020B0503020204020204" pitchFamily="34" charset="-122"/>
              </a:rPr>
              <a:t>点此输入文字点此输入文字点此此输</a:t>
            </a:r>
            <a:endParaRPr lang="en-US" altLang="zh-CN" sz="1865">
              <a:solidFill>
                <a:schemeClr val="tx2"/>
              </a:solidFill>
              <a:latin typeface="微软雅黑" panose="020B0503020204020204" pitchFamily="34" charset="-122"/>
              <a:ea typeface="微软雅黑" panose="020B0503020204020204" pitchFamily="34" charset="-122"/>
            </a:endParaRPr>
          </a:p>
          <a:p>
            <a:pPr algn="just">
              <a:lnSpc>
                <a:spcPct val="125000"/>
              </a:lnSpc>
            </a:pPr>
            <a:r>
              <a:rPr lang="zh-CN" altLang="en-US" sz="1865">
                <a:solidFill>
                  <a:schemeClr val="tx2"/>
                </a:solidFill>
                <a:latin typeface="微软雅黑" panose="020B0503020204020204" pitchFamily="34" charset="-122"/>
                <a:ea typeface="微软雅黑" panose="020B0503020204020204" pitchFamily="34" charset="-122"/>
              </a:rPr>
              <a:t>入文字点此输入文字</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22" presetClass="entr" presetSubtype="8" fill="hold" nodeType="withEffect">
                                  <p:stCondLst>
                                    <p:cond delay="25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3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anim calcmode="lin" valueType="num">
                                      <p:cBhvr>
                                        <p:cTn id="2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7"/>
                                        </p:tgtEl>
                                      </p:cBhvr>
                                    </p:animEffect>
                                  </p:childTnLst>
                                </p:cTn>
                              </p:par>
                              <p:par>
                                <p:cTn id="27" presetID="41" presetClass="entr" presetSubtype="0" fill="hold" grpId="0" nodeType="with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6"/>
                                        </p:tgtEl>
                                        <p:attrNameLst>
                                          <p:attrName>ppt_y</p:attrName>
                                        </p:attrNameLst>
                                      </p:cBhvr>
                                      <p:tavLst>
                                        <p:tav tm="0">
                                          <p:val>
                                            <p:strVal val="#ppt_y"/>
                                          </p:val>
                                        </p:tav>
                                        <p:tav tm="100000">
                                          <p:val>
                                            <p:strVal val="#ppt_y"/>
                                          </p:val>
                                        </p:tav>
                                      </p:tavLst>
                                    </p:anim>
                                    <p:anim calcmode="lin" valueType="num">
                                      <p:cBhvr>
                                        <p:cTn id="3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726119" y="3791997"/>
            <a:ext cx="1924781" cy="3065111"/>
          </a:xfrm>
          <a:prstGeom prst="rect">
            <a:avLst/>
          </a:prstGeom>
          <a:solidFill>
            <a:schemeClr val="accent1"/>
          </a:solidFill>
          <a:ln>
            <a:noFill/>
          </a:ln>
        </p:spPr>
        <p:txBody>
          <a:bodyPr lIns="91404" tIns="45701" rIns="91404" bIns="45701"/>
          <a:lstStyle/>
          <a:p>
            <a:endParaRPr lang="zh-CN" altLang="en-US" sz="2000">
              <a:latin typeface="微软雅黑" panose="020B0503020204020204" pitchFamily="34" charset="-122"/>
              <a:ea typeface="微软雅黑" panose="020B0503020204020204" pitchFamily="34" charset="-122"/>
            </a:endParaRPr>
          </a:p>
        </p:txBody>
      </p:sp>
      <p:sp>
        <p:nvSpPr>
          <p:cNvPr id="3" name="Rectangle 6"/>
          <p:cNvSpPr>
            <a:spLocks noChangeArrowheads="1"/>
          </p:cNvSpPr>
          <p:nvPr/>
        </p:nvSpPr>
        <p:spPr bwMode="auto">
          <a:xfrm>
            <a:off x="3977085" y="4482722"/>
            <a:ext cx="1945476" cy="2374387"/>
          </a:xfrm>
          <a:prstGeom prst="rect">
            <a:avLst/>
          </a:prstGeom>
          <a:solidFill>
            <a:schemeClr val="accent2"/>
          </a:solidFill>
          <a:ln>
            <a:noFill/>
          </a:ln>
        </p:spPr>
        <p:txBody>
          <a:bodyPr lIns="91404" tIns="45701" rIns="91404" bIns="45701"/>
          <a:lstStyle/>
          <a:p>
            <a:endParaRPr lang="zh-CN" altLang="en-US" sz="2000">
              <a:latin typeface="微软雅黑" panose="020B0503020204020204" pitchFamily="34" charset="-122"/>
              <a:ea typeface="微软雅黑" panose="020B0503020204020204" pitchFamily="34" charset="-122"/>
            </a:endParaRPr>
          </a:p>
        </p:txBody>
      </p:sp>
      <p:sp>
        <p:nvSpPr>
          <p:cNvPr id="4" name="Rectangle 7"/>
          <p:cNvSpPr>
            <a:spLocks noChangeArrowheads="1"/>
          </p:cNvSpPr>
          <p:nvPr/>
        </p:nvSpPr>
        <p:spPr bwMode="auto">
          <a:xfrm>
            <a:off x="6248745" y="5189568"/>
            <a:ext cx="1945476" cy="1667542"/>
          </a:xfrm>
          <a:prstGeom prst="rect">
            <a:avLst/>
          </a:prstGeom>
          <a:solidFill>
            <a:schemeClr val="accent3"/>
          </a:solidFill>
          <a:ln>
            <a:noFill/>
          </a:ln>
        </p:spPr>
        <p:txBody>
          <a:bodyPr lIns="91404" tIns="45701" rIns="91404" bIns="45701"/>
          <a:lstStyle/>
          <a:p>
            <a:endParaRPr lang="zh-CN" altLang="en-US" sz="2000">
              <a:latin typeface="微软雅黑" panose="020B0503020204020204" pitchFamily="34" charset="-122"/>
              <a:ea typeface="微软雅黑" panose="020B0503020204020204" pitchFamily="34" charset="-122"/>
            </a:endParaRPr>
          </a:p>
        </p:txBody>
      </p:sp>
      <p:sp>
        <p:nvSpPr>
          <p:cNvPr id="5" name="Rectangle 8"/>
          <p:cNvSpPr>
            <a:spLocks noChangeArrowheads="1"/>
          </p:cNvSpPr>
          <p:nvPr/>
        </p:nvSpPr>
        <p:spPr bwMode="auto">
          <a:xfrm>
            <a:off x="8520406" y="2870882"/>
            <a:ext cx="1945476" cy="3986228"/>
          </a:xfrm>
          <a:prstGeom prst="rect">
            <a:avLst/>
          </a:prstGeom>
          <a:solidFill>
            <a:schemeClr val="accent4"/>
          </a:solidFill>
          <a:ln>
            <a:noFill/>
          </a:ln>
        </p:spPr>
        <p:txBody>
          <a:bodyPr lIns="91404" tIns="45701" rIns="91404" bIns="45701"/>
          <a:lstStyle/>
          <a:p>
            <a:endParaRPr lang="zh-CN" altLang="en-US" sz="2000">
              <a:latin typeface="微软雅黑" panose="020B0503020204020204" pitchFamily="34" charset="-122"/>
              <a:ea typeface="微软雅黑" panose="020B0503020204020204" pitchFamily="34" charset="-122"/>
            </a:endParaRPr>
          </a:p>
        </p:txBody>
      </p:sp>
      <p:sp>
        <p:nvSpPr>
          <p:cNvPr id="6" name="TextBox 682"/>
          <p:cNvSpPr txBox="1"/>
          <p:nvPr/>
        </p:nvSpPr>
        <p:spPr>
          <a:xfrm>
            <a:off x="2066871" y="3984162"/>
            <a:ext cx="1030979" cy="584737"/>
          </a:xfrm>
          <a:prstGeom prst="rect">
            <a:avLst/>
          </a:prstGeom>
          <a:noFill/>
        </p:spPr>
        <p:txBody>
          <a:bodyPr wrap="none" lIns="91404" tIns="45701" rIns="91404" bIns="45701">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sz="3200">
                <a:solidFill>
                  <a:schemeClr val="bg1"/>
                </a:solidFill>
                <a:latin typeface="微软雅黑" panose="020B0503020204020204" pitchFamily="34" charset="-122"/>
                <a:ea typeface="微软雅黑" panose="020B0503020204020204" pitchFamily="34" charset="-122"/>
                <a:cs typeface="Arial" panose="020B0604020202020204" pitchFamily="34" charset="0"/>
              </a:rPr>
              <a:t>52%</a:t>
            </a:r>
            <a:endParaRPr lang="zh-CN" altLang="en-US" sz="32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TextBox 682"/>
          <p:cNvSpPr txBox="1"/>
          <p:nvPr/>
        </p:nvSpPr>
        <p:spPr>
          <a:xfrm>
            <a:off x="4151320" y="4660301"/>
            <a:ext cx="1346771" cy="769403"/>
          </a:xfrm>
          <a:prstGeom prst="rect">
            <a:avLst/>
          </a:prstGeom>
          <a:noFill/>
        </p:spPr>
        <p:txBody>
          <a:bodyPr wrap="none" lIns="91404" tIns="45701" rIns="91404" bIns="45701">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sz="4400">
                <a:solidFill>
                  <a:schemeClr val="bg1"/>
                </a:solidFill>
              </a:rPr>
              <a:t>45%</a:t>
            </a:r>
            <a:endParaRPr lang="zh-CN" altLang="en-US" sz="4400">
              <a:solidFill>
                <a:schemeClr val="bg1"/>
              </a:solidFill>
            </a:endParaRPr>
          </a:p>
        </p:txBody>
      </p:sp>
      <p:sp>
        <p:nvSpPr>
          <p:cNvPr id="8" name="TextBox 682"/>
          <p:cNvSpPr txBox="1"/>
          <p:nvPr/>
        </p:nvSpPr>
        <p:spPr>
          <a:xfrm>
            <a:off x="6422980" y="5241969"/>
            <a:ext cx="1346771" cy="769403"/>
          </a:xfrm>
          <a:prstGeom prst="rect">
            <a:avLst/>
          </a:prstGeom>
          <a:noFill/>
        </p:spPr>
        <p:txBody>
          <a:bodyPr wrap="none" lIns="91404" tIns="45701" rIns="91404" bIns="45701">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sz="4400">
                <a:solidFill>
                  <a:schemeClr val="bg1"/>
                </a:solidFill>
              </a:rPr>
              <a:t>39%</a:t>
            </a:r>
            <a:endParaRPr lang="zh-CN" altLang="en-US" sz="4400">
              <a:solidFill>
                <a:schemeClr val="bg1"/>
              </a:solidFill>
            </a:endParaRPr>
          </a:p>
        </p:txBody>
      </p:sp>
      <p:sp>
        <p:nvSpPr>
          <p:cNvPr id="9" name="TextBox 682"/>
          <p:cNvSpPr txBox="1"/>
          <p:nvPr/>
        </p:nvSpPr>
        <p:spPr>
          <a:xfrm>
            <a:off x="8694642" y="3035514"/>
            <a:ext cx="1346771" cy="769403"/>
          </a:xfrm>
          <a:prstGeom prst="rect">
            <a:avLst/>
          </a:prstGeom>
          <a:noFill/>
        </p:spPr>
        <p:txBody>
          <a:bodyPr wrap="none" lIns="91404" tIns="45701" rIns="91404" bIns="45701">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sz="4400">
                <a:solidFill>
                  <a:schemeClr val="bg1"/>
                </a:solidFill>
              </a:rPr>
              <a:t>70%</a:t>
            </a:r>
            <a:endParaRPr lang="zh-CN" altLang="en-US" sz="4400">
              <a:solidFill>
                <a:schemeClr val="bg1"/>
              </a:solidFill>
            </a:endParaRPr>
          </a:p>
        </p:txBody>
      </p:sp>
      <p:sp>
        <p:nvSpPr>
          <p:cNvPr id="10" name="Copyright Notice"/>
          <p:cNvSpPr/>
          <p:nvPr/>
        </p:nvSpPr>
        <p:spPr bwMode="auto">
          <a:xfrm>
            <a:off x="1985699" y="3239638"/>
            <a:ext cx="1405621" cy="31470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72" tIns="32388" rIns="71972" bIns="32388" rtlCol="0" anchor="t">
            <a:spAutoFit/>
          </a:bodyPr>
          <a:lstStyle/>
          <a:p>
            <a:pPr>
              <a:lnSpc>
                <a:spcPct val="90000"/>
              </a:lnSpc>
            </a:pPr>
            <a:r>
              <a:rPr lang="zh-CN" altLang="en-US" cap="small">
                <a:solidFill>
                  <a:schemeClr val="tx1">
                    <a:lumMod val="65000"/>
                    <a:lumOff val="35000"/>
                  </a:schemeClr>
                </a:solidFill>
                <a:latin typeface="微软雅黑" panose="020B0503020204020204" pitchFamily="34" charset="-122"/>
                <a:ea typeface="微软雅黑" panose="020B0503020204020204" pitchFamily="34" charset="-122"/>
              </a:rPr>
              <a:t>第一季度</a:t>
            </a:r>
            <a:endParaRPr lang="en-US" cap="small">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Copyright Notice"/>
          <p:cNvSpPr/>
          <p:nvPr/>
        </p:nvSpPr>
        <p:spPr bwMode="auto">
          <a:xfrm>
            <a:off x="4247012" y="3923865"/>
            <a:ext cx="1405621" cy="31470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72" tIns="32388" rIns="71972" bIns="32388" rtlCol="0" anchor="t">
            <a:spAutoFit/>
          </a:bodyPr>
          <a:lstStyle/>
          <a:p>
            <a:pPr>
              <a:lnSpc>
                <a:spcPct val="90000"/>
              </a:lnSpc>
            </a:pPr>
            <a:r>
              <a:rPr lang="zh-CN" altLang="en-US" cap="small">
                <a:solidFill>
                  <a:schemeClr val="tx1">
                    <a:lumMod val="65000"/>
                    <a:lumOff val="35000"/>
                  </a:schemeClr>
                </a:solidFill>
                <a:latin typeface="微软雅黑" panose="020B0503020204020204" pitchFamily="34" charset="-122"/>
                <a:ea typeface="微软雅黑" panose="020B0503020204020204" pitchFamily="34" charset="-122"/>
              </a:rPr>
              <a:t>第二季度</a:t>
            </a:r>
            <a:endParaRPr lang="en-US" cap="small">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Copyright Notice"/>
          <p:cNvSpPr/>
          <p:nvPr/>
        </p:nvSpPr>
        <p:spPr bwMode="auto">
          <a:xfrm>
            <a:off x="6518672" y="4660300"/>
            <a:ext cx="1405621" cy="31470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72" tIns="32388" rIns="71972" bIns="32388" rtlCol="0" anchor="t">
            <a:spAutoFit/>
          </a:bodyPr>
          <a:lstStyle/>
          <a:p>
            <a:pPr>
              <a:lnSpc>
                <a:spcPct val="90000"/>
              </a:lnSpc>
            </a:pPr>
            <a:r>
              <a:rPr lang="zh-CN" altLang="en-US" cap="small">
                <a:solidFill>
                  <a:schemeClr val="tx1">
                    <a:lumMod val="65000"/>
                    <a:lumOff val="35000"/>
                  </a:schemeClr>
                </a:solidFill>
                <a:latin typeface="微软雅黑" panose="020B0503020204020204" pitchFamily="34" charset="-122"/>
                <a:ea typeface="微软雅黑" panose="020B0503020204020204" pitchFamily="34" charset="-122"/>
              </a:rPr>
              <a:t>第三季度</a:t>
            </a:r>
            <a:endParaRPr lang="en-US" cap="small">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Copyright Notice"/>
          <p:cNvSpPr/>
          <p:nvPr/>
        </p:nvSpPr>
        <p:spPr bwMode="auto">
          <a:xfrm>
            <a:off x="8790334" y="2320279"/>
            <a:ext cx="1405621" cy="31470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72" tIns="32388" rIns="71972" bIns="32388" rtlCol="0" anchor="t">
            <a:spAutoFit/>
          </a:bodyPr>
          <a:lstStyle/>
          <a:p>
            <a:pPr>
              <a:lnSpc>
                <a:spcPct val="90000"/>
              </a:lnSpc>
            </a:pPr>
            <a:r>
              <a:rPr lang="zh-CN" altLang="en-US" cap="small">
                <a:solidFill>
                  <a:schemeClr val="tx1">
                    <a:lumMod val="65000"/>
                    <a:lumOff val="35000"/>
                  </a:schemeClr>
                </a:solidFill>
                <a:latin typeface="微软雅黑" panose="020B0503020204020204" pitchFamily="34" charset="-122"/>
                <a:ea typeface="微软雅黑" panose="020B0503020204020204" pitchFamily="34" charset="-122"/>
              </a:rPr>
              <a:t>第四季度</a:t>
            </a:r>
            <a:endParaRPr lang="en-US" cap="small">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1730977" y="1089401"/>
            <a:ext cx="5420867" cy="1668111"/>
          </a:xfrm>
          <a:prstGeom prst="rect">
            <a:avLst/>
          </a:prstGeom>
        </p:spPr>
        <p:txBody>
          <a:bodyPr wrap="square" lIns="91404" tIns="45701" rIns="91404" bIns="45701">
            <a:spAutoFit/>
          </a:bodyPr>
          <a:lstStyle/>
          <a:p>
            <a:pPr>
              <a:lnSpc>
                <a:spcPct val="200000"/>
              </a:lnSpc>
            </a:pPr>
            <a:r>
              <a:rPr lang="zh-CN" altLang="en-US" sz="2000" b="1">
                <a:solidFill>
                  <a:schemeClr val="tx1">
                    <a:lumMod val="50000"/>
                    <a:lumOff val="50000"/>
                  </a:schemeClr>
                </a:solidFill>
                <a:latin typeface="微软雅黑" panose="020B0503020204020204" pitchFamily="34" charset="-122"/>
                <a:ea typeface="微软雅黑" panose="020B0503020204020204" pitchFamily="34" charset="-122"/>
              </a:rPr>
              <a:t>点击添加小标题</a:t>
            </a:r>
            <a:endParaRPr lang="en-US" altLang="zh-CN" sz="2000" b="1">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a:t>
            </a:r>
          </a:p>
        </p:txBody>
      </p:sp>
      <p:sp>
        <p:nvSpPr>
          <p:cNvPr id="22" name="标题 21"/>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00"/>
                                        <p:tgtEl>
                                          <p:spTgt spid="5"/>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randombar(horizontal)">
                                      <p:cBhvr>
                                        <p:cTn id="51" dur="500"/>
                                        <p:tgtEl>
                                          <p:spTgt spid="9"/>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left)">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p:bldP spid="11"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5609" y="3957217"/>
            <a:ext cx="10935678" cy="437929"/>
            <a:chOff x="534438" y="3368953"/>
            <a:chExt cx="10944224" cy="438144"/>
          </a:xfrm>
          <a:solidFill>
            <a:schemeClr val="bg1">
              <a:lumMod val="65000"/>
            </a:schemeClr>
          </a:solidFill>
        </p:grpSpPr>
        <p:sp>
          <p:nvSpPr>
            <p:cNvPr id="3" name="矩形 2"/>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4" name="组合 3"/>
            <p:cNvGrpSpPr/>
            <p:nvPr/>
          </p:nvGrpSpPr>
          <p:grpSpPr>
            <a:xfrm>
              <a:off x="534438" y="3368953"/>
              <a:ext cx="10944224" cy="438144"/>
              <a:chOff x="623889" y="3209929"/>
              <a:chExt cx="10944224" cy="438144"/>
            </a:xfrm>
            <a:grpFill/>
          </p:grpSpPr>
          <p:sp>
            <p:nvSpPr>
              <p:cNvPr id="5" name="矩形 4"/>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 name="矩形 5"/>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7" name="矩形 6"/>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 name="矩形 7"/>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9" name="矩形 8"/>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0" name="矩形 9"/>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1" name="等腰三角形 10"/>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cxnSp>
        <p:nvCxnSpPr>
          <p:cNvPr id="12" name="肘形连接符 11"/>
          <p:cNvCxnSpPr>
            <a:stCxn id="14" idx="3"/>
          </p:cNvCxnSpPr>
          <p:nvPr/>
        </p:nvCxnSpPr>
        <p:spPr>
          <a:xfrm rot="5400000" flipH="1" flipV="1">
            <a:off x="1081806" y="3318370"/>
            <a:ext cx="752547" cy="29132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937362" y="3840305"/>
            <a:ext cx="750306" cy="676060"/>
            <a:chOff x="1025957" y="3090803"/>
            <a:chExt cx="750892" cy="676392"/>
          </a:xfrm>
          <a:solidFill>
            <a:srgbClr val="005DA2"/>
          </a:solidFill>
        </p:grpSpPr>
        <p:sp>
          <p:nvSpPr>
            <p:cNvPr id="14" name="六边形 13"/>
            <p:cNvSpPr/>
            <p:nvPr/>
          </p:nvSpPr>
          <p:spPr>
            <a:xfrm rot="5400000">
              <a:off x="1063108" y="3137451"/>
              <a:ext cx="676392" cy="58309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15" name="文本框 64"/>
            <p:cNvSpPr txBox="1"/>
            <p:nvPr/>
          </p:nvSpPr>
          <p:spPr>
            <a:xfrm>
              <a:off x="1025957" y="3262659"/>
              <a:ext cx="750892" cy="277135"/>
            </a:xfrm>
            <a:prstGeom prst="rect">
              <a:avLst/>
            </a:prstGeom>
            <a:noFill/>
          </p:spPr>
          <p:txBody>
            <a:bodyPr wrap="square" rtlCol="0">
              <a:spAutoFit/>
            </a:bodyPr>
            <a:lstStyle/>
            <a:p>
              <a:pPr algn="ctr"/>
              <a:r>
                <a:rPr lang="en-US" altLang="zh-CN" sz="1200">
                  <a:solidFill>
                    <a:schemeClr val="bg1"/>
                  </a:solidFill>
                  <a:latin typeface="微软雅黑" panose="020B0503020204020204" pitchFamily="34" charset="-122"/>
                  <a:ea typeface="微软雅黑" panose="020B0503020204020204" pitchFamily="34" charset="-122"/>
                </a:rPr>
                <a:t>4</a:t>
              </a:r>
              <a:r>
                <a:rPr lang="zh-CN" altLang="en-US" sz="1200">
                  <a:solidFill>
                    <a:schemeClr val="bg1"/>
                  </a:solidFill>
                  <a:latin typeface="微软雅黑" panose="020B0503020204020204" pitchFamily="34" charset="-122"/>
                  <a:ea typeface="微软雅黑" panose="020B0503020204020204" pitchFamily="34" charset="-122"/>
                </a:rPr>
                <a:t>月份</a:t>
              </a:r>
            </a:p>
          </p:txBody>
        </p:sp>
      </p:grpSp>
      <p:cxnSp>
        <p:nvCxnSpPr>
          <p:cNvPr id="16" name="肘形连接符 15"/>
          <p:cNvCxnSpPr>
            <a:stCxn id="18" idx="3"/>
          </p:cNvCxnSpPr>
          <p:nvPr/>
        </p:nvCxnSpPr>
        <p:spPr>
          <a:xfrm rot="5400000" flipH="1" flipV="1">
            <a:off x="3660183" y="3318370"/>
            <a:ext cx="752547" cy="29132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3488145" y="3840303"/>
            <a:ext cx="812675" cy="676060"/>
            <a:chOff x="998340" y="3090803"/>
            <a:chExt cx="813309" cy="676392"/>
          </a:xfrm>
          <a:solidFill>
            <a:srgbClr val="005DA2"/>
          </a:solidFill>
        </p:grpSpPr>
        <p:sp>
          <p:nvSpPr>
            <p:cNvPr id="18" name="六边形 17"/>
            <p:cNvSpPr/>
            <p:nvPr/>
          </p:nvSpPr>
          <p:spPr>
            <a:xfrm rot="5400000">
              <a:off x="1063108" y="3137451"/>
              <a:ext cx="676392" cy="583096"/>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19" name="文本框 72"/>
            <p:cNvSpPr txBox="1"/>
            <p:nvPr/>
          </p:nvSpPr>
          <p:spPr>
            <a:xfrm>
              <a:off x="998340" y="3253274"/>
              <a:ext cx="813309" cy="277135"/>
            </a:xfrm>
            <a:prstGeom prst="rect">
              <a:avLst/>
            </a:prstGeom>
            <a:noFill/>
          </p:spPr>
          <p:txBody>
            <a:bodyPr wrap="square" rtlCol="0">
              <a:spAutoFit/>
            </a:bodyPr>
            <a:lstStyle/>
            <a:p>
              <a:pPr algn="ctr"/>
              <a:r>
                <a:rPr lang="en-US" altLang="zh-CN" sz="1200">
                  <a:solidFill>
                    <a:schemeClr val="bg1"/>
                  </a:solidFill>
                  <a:latin typeface="微软雅黑" panose="020B0503020204020204" pitchFamily="34" charset="-122"/>
                  <a:ea typeface="微软雅黑" panose="020B0503020204020204" pitchFamily="34" charset="-122"/>
                </a:rPr>
                <a:t>6</a:t>
              </a:r>
              <a:r>
                <a:rPr lang="zh-CN" altLang="en-US" sz="1200">
                  <a:solidFill>
                    <a:schemeClr val="bg1"/>
                  </a:solidFill>
                  <a:latin typeface="微软雅黑" panose="020B0503020204020204" pitchFamily="34" charset="-122"/>
                  <a:ea typeface="微软雅黑" panose="020B0503020204020204" pitchFamily="34" charset="-122"/>
                </a:rPr>
                <a:t>月份</a:t>
              </a:r>
            </a:p>
          </p:txBody>
        </p:sp>
      </p:grpSp>
      <p:cxnSp>
        <p:nvCxnSpPr>
          <p:cNvPr id="20" name="肘形连接符 19"/>
          <p:cNvCxnSpPr>
            <a:stCxn id="22" idx="3"/>
          </p:cNvCxnSpPr>
          <p:nvPr/>
        </p:nvCxnSpPr>
        <p:spPr>
          <a:xfrm rot="5400000" flipH="1" flipV="1">
            <a:off x="6238560" y="3318370"/>
            <a:ext cx="752547" cy="29132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6093831" y="3840303"/>
            <a:ext cx="776780" cy="676060"/>
            <a:chOff x="1025672" y="3090803"/>
            <a:chExt cx="777387" cy="676392"/>
          </a:xfrm>
          <a:solidFill>
            <a:srgbClr val="005DA2"/>
          </a:solidFill>
        </p:grpSpPr>
        <p:sp>
          <p:nvSpPr>
            <p:cNvPr id="22" name="六边形 21"/>
            <p:cNvSpPr/>
            <p:nvPr/>
          </p:nvSpPr>
          <p:spPr>
            <a:xfrm rot="5400000">
              <a:off x="1063108" y="3137451"/>
              <a:ext cx="676392" cy="583096"/>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23" name="文本框 79"/>
            <p:cNvSpPr txBox="1"/>
            <p:nvPr/>
          </p:nvSpPr>
          <p:spPr>
            <a:xfrm>
              <a:off x="1025672" y="3270652"/>
              <a:ext cx="777387" cy="277135"/>
            </a:xfrm>
            <a:prstGeom prst="rect">
              <a:avLst/>
            </a:prstGeom>
            <a:noFill/>
          </p:spPr>
          <p:txBody>
            <a:bodyPr wrap="square" rtlCol="0">
              <a:spAutoFit/>
            </a:bodyPr>
            <a:lstStyle/>
            <a:p>
              <a:pPr algn="ctr"/>
              <a:r>
                <a:rPr lang="en-US" altLang="zh-CN" sz="1200">
                  <a:solidFill>
                    <a:schemeClr val="bg1"/>
                  </a:solidFill>
                  <a:latin typeface="微软雅黑" panose="020B0503020204020204" pitchFamily="34" charset="-122"/>
                  <a:ea typeface="微软雅黑" panose="020B0503020204020204" pitchFamily="34" charset="-122"/>
                </a:rPr>
                <a:t>8</a:t>
              </a:r>
              <a:r>
                <a:rPr lang="zh-CN" altLang="en-US" sz="1200">
                  <a:solidFill>
                    <a:schemeClr val="bg1"/>
                  </a:solidFill>
                  <a:latin typeface="微软雅黑" panose="020B0503020204020204" pitchFamily="34" charset="-122"/>
                  <a:ea typeface="微软雅黑" panose="020B0503020204020204" pitchFamily="34" charset="-122"/>
                </a:rPr>
                <a:t>月份</a:t>
              </a:r>
            </a:p>
          </p:txBody>
        </p:sp>
      </p:grpSp>
      <p:cxnSp>
        <p:nvCxnSpPr>
          <p:cNvPr id="24" name="肘形连接符 23"/>
          <p:cNvCxnSpPr>
            <a:stCxn id="26" idx="3"/>
          </p:cNvCxnSpPr>
          <p:nvPr/>
        </p:nvCxnSpPr>
        <p:spPr>
          <a:xfrm rot="5400000" flipH="1" flipV="1">
            <a:off x="8816937" y="3318370"/>
            <a:ext cx="752547" cy="29132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8614939" y="3840300"/>
            <a:ext cx="865220" cy="676059"/>
            <a:chOff x="968357" y="3090803"/>
            <a:chExt cx="865896" cy="676392"/>
          </a:xfrm>
          <a:solidFill>
            <a:srgbClr val="005DA2"/>
          </a:solidFill>
        </p:grpSpPr>
        <p:sp>
          <p:nvSpPr>
            <p:cNvPr id="26" name="六边形 25"/>
            <p:cNvSpPr/>
            <p:nvPr/>
          </p:nvSpPr>
          <p:spPr>
            <a:xfrm rot="5400000">
              <a:off x="1063108" y="3137451"/>
              <a:ext cx="676392" cy="58309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27" name="文本框 86"/>
            <p:cNvSpPr txBox="1"/>
            <p:nvPr/>
          </p:nvSpPr>
          <p:spPr>
            <a:xfrm>
              <a:off x="968357" y="3281788"/>
              <a:ext cx="865896" cy="277135"/>
            </a:xfrm>
            <a:prstGeom prst="rect">
              <a:avLst/>
            </a:prstGeom>
            <a:noFill/>
          </p:spPr>
          <p:txBody>
            <a:bodyPr wrap="square" rtlCol="0">
              <a:spAutoFit/>
            </a:bodyPr>
            <a:lstStyle/>
            <a:p>
              <a:pPr algn="ctr"/>
              <a:r>
                <a:rPr lang="en-US" altLang="zh-CN" sz="1200">
                  <a:solidFill>
                    <a:schemeClr val="bg1"/>
                  </a:solidFill>
                  <a:latin typeface="微软雅黑" panose="020B0503020204020204" pitchFamily="34" charset="-122"/>
                  <a:ea typeface="微软雅黑" panose="020B0503020204020204" pitchFamily="34" charset="-122"/>
                </a:rPr>
                <a:t>10</a:t>
              </a:r>
              <a:r>
                <a:rPr lang="zh-CN" altLang="en-US" sz="1200">
                  <a:solidFill>
                    <a:schemeClr val="bg1"/>
                  </a:solidFill>
                  <a:latin typeface="微软雅黑" panose="020B0503020204020204" pitchFamily="34" charset="-122"/>
                  <a:ea typeface="微软雅黑" panose="020B0503020204020204" pitchFamily="34" charset="-122"/>
                </a:rPr>
                <a:t>月份</a:t>
              </a:r>
            </a:p>
          </p:txBody>
        </p:sp>
      </p:grpSp>
      <p:cxnSp>
        <p:nvCxnSpPr>
          <p:cNvPr id="28" name="肘形连接符 27"/>
          <p:cNvCxnSpPr>
            <a:stCxn id="30" idx="0"/>
          </p:cNvCxnSpPr>
          <p:nvPr/>
        </p:nvCxnSpPr>
        <p:spPr>
          <a:xfrm rot="16200000" flipH="1">
            <a:off x="2346265" y="4771704"/>
            <a:ext cx="802003" cy="29132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2247138" y="3840301"/>
            <a:ext cx="708934" cy="676060"/>
            <a:chOff x="1046561" y="3090803"/>
            <a:chExt cx="709487" cy="676392"/>
          </a:xfrm>
          <a:solidFill>
            <a:srgbClr val="005DA2"/>
          </a:solidFill>
        </p:grpSpPr>
        <p:sp>
          <p:nvSpPr>
            <p:cNvPr id="30" name="六边形 29"/>
            <p:cNvSpPr/>
            <p:nvPr/>
          </p:nvSpPr>
          <p:spPr>
            <a:xfrm rot="5400000">
              <a:off x="1063108" y="3137451"/>
              <a:ext cx="676392" cy="58309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31" name="文本框 93"/>
            <p:cNvSpPr txBox="1"/>
            <p:nvPr/>
          </p:nvSpPr>
          <p:spPr>
            <a:xfrm>
              <a:off x="1046561" y="3264812"/>
              <a:ext cx="709487" cy="277135"/>
            </a:xfrm>
            <a:prstGeom prst="rect">
              <a:avLst/>
            </a:prstGeom>
            <a:noFill/>
          </p:spPr>
          <p:txBody>
            <a:bodyPr wrap="square" rtlCol="0">
              <a:spAutoFit/>
            </a:bodyPr>
            <a:lstStyle/>
            <a:p>
              <a:pPr algn="ctr"/>
              <a:r>
                <a:rPr lang="en-US" altLang="zh-CN" sz="1200">
                  <a:solidFill>
                    <a:schemeClr val="bg1"/>
                  </a:solidFill>
                  <a:latin typeface="微软雅黑" panose="020B0503020204020204" pitchFamily="34" charset="-122"/>
                  <a:ea typeface="微软雅黑" panose="020B0503020204020204" pitchFamily="34" charset="-122"/>
                </a:rPr>
                <a:t>5</a:t>
              </a:r>
              <a:r>
                <a:rPr lang="zh-CN" altLang="en-US" sz="1200">
                  <a:solidFill>
                    <a:schemeClr val="bg1"/>
                  </a:solidFill>
                  <a:latin typeface="微软雅黑" panose="020B0503020204020204" pitchFamily="34" charset="-122"/>
                  <a:ea typeface="微软雅黑" panose="020B0503020204020204" pitchFamily="34" charset="-122"/>
                </a:rPr>
                <a:t>月份</a:t>
              </a:r>
            </a:p>
          </p:txBody>
        </p:sp>
      </p:grpSp>
      <p:cxnSp>
        <p:nvCxnSpPr>
          <p:cNvPr id="32" name="肘形连接符 31"/>
          <p:cNvCxnSpPr>
            <a:stCxn id="34" idx="0"/>
          </p:cNvCxnSpPr>
          <p:nvPr/>
        </p:nvCxnSpPr>
        <p:spPr>
          <a:xfrm rot="16200000" flipH="1">
            <a:off x="4924641" y="4771704"/>
            <a:ext cx="802003" cy="29132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4818897" y="3840307"/>
            <a:ext cx="722168" cy="676061"/>
            <a:chOff x="1039939" y="3090803"/>
            <a:chExt cx="722732" cy="676392"/>
          </a:xfrm>
          <a:solidFill>
            <a:srgbClr val="005DA2"/>
          </a:solidFill>
        </p:grpSpPr>
        <p:sp>
          <p:nvSpPr>
            <p:cNvPr id="34" name="六边形 33"/>
            <p:cNvSpPr/>
            <p:nvPr/>
          </p:nvSpPr>
          <p:spPr>
            <a:xfrm rot="5400000">
              <a:off x="1063108" y="3137451"/>
              <a:ext cx="676392" cy="583096"/>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35" name="文本框 101"/>
            <p:cNvSpPr txBox="1"/>
            <p:nvPr/>
          </p:nvSpPr>
          <p:spPr>
            <a:xfrm>
              <a:off x="1039939" y="3297680"/>
              <a:ext cx="722732" cy="277135"/>
            </a:xfrm>
            <a:prstGeom prst="rect">
              <a:avLst/>
            </a:prstGeom>
            <a:noFill/>
          </p:spPr>
          <p:txBody>
            <a:bodyPr wrap="square" rtlCol="0">
              <a:spAutoFit/>
            </a:bodyPr>
            <a:lstStyle/>
            <a:p>
              <a:pPr algn="ctr"/>
              <a:r>
                <a:rPr lang="en-US" altLang="zh-CN" sz="1200">
                  <a:solidFill>
                    <a:schemeClr val="bg1"/>
                  </a:solidFill>
                  <a:latin typeface="微软雅黑" panose="020B0503020204020204" pitchFamily="34" charset="-122"/>
                  <a:ea typeface="微软雅黑" panose="020B0503020204020204" pitchFamily="34" charset="-122"/>
                </a:rPr>
                <a:t>7</a:t>
              </a:r>
              <a:r>
                <a:rPr lang="zh-CN" altLang="en-US" sz="1200">
                  <a:solidFill>
                    <a:schemeClr val="bg1"/>
                  </a:solidFill>
                  <a:latin typeface="微软雅黑" panose="020B0503020204020204" pitchFamily="34" charset="-122"/>
                  <a:ea typeface="微软雅黑" panose="020B0503020204020204" pitchFamily="34" charset="-122"/>
                </a:rPr>
                <a:t>月份</a:t>
              </a:r>
            </a:p>
          </p:txBody>
        </p:sp>
      </p:grpSp>
      <p:cxnSp>
        <p:nvCxnSpPr>
          <p:cNvPr id="36" name="肘形连接符 35"/>
          <p:cNvCxnSpPr>
            <a:stCxn id="38" idx="0"/>
          </p:cNvCxnSpPr>
          <p:nvPr/>
        </p:nvCxnSpPr>
        <p:spPr>
          <a:xfrm rot="16200000" flipH="1">
            <a:off x="7503019" y="4771704"/>
            <a:ext cx="802003" cy="29132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7342663" y="3840303"/>
            <a:ext cx="831390" cy="676060"/>
            <a:chOff x="985283" y="3090803"/>
            <a:chExt cx="832039" cy="676392"/>
          </a:xfrm>
          <a:solidFill>
            <a:srgbClr val="005DA2"/>
          </a:solidFill>
        </p:grpSpPr>
        <p:sp>
          <p:nvSpPr>
            <p:cNvPr id="38" name="六边形 37"/>
            <p:cNvSpPr/>
            <p:nvPr/>
          </p:nvSpPr>
          <p:spPr>
            <a:xfrm rot="5400000">
              <a:off x="1063108" y="3137451"/>
              <a:ext cx="676392" cy="58309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39" name="文本框 108"/>
            <p:cNvSpPr txBox="1"/>
            <p:nvPr/>
          </p:nvSpPr>
          <p:spPr>
            <a:xfrm>
              <a:off x="985283" y="3259926"/>
              <a:ext cx="832039" cy="277135"/>
            </a:xfrm>
            <a:prstGeom prst="rect">
              <a:avLst/>
            </a:prstGeom>
            <a:noFill/>
          </p:spPr>
          <p:txBody>
            <a:bodyPr wrap="square" rtlCol="0">
              <a:spAutoFit/>
            </a:bodyPr>
            <a:lstStyle/>
            <a:p>
              <a:pPr algn="ctr"/>
              <a:r>
                <a:rPr lang="en-US" altLang="zh-CN" sz="1200">
                  <a:solidFill>
                    <a:schemeClr val="bg1"/>
                  </a:solidFill>
                  <a:latin typeface="微软雅黑" panose="020B0503020204020204" pitchFamily="34" charset="-122"/>
                  <a:ea typeface="微软雅黑" panose="020B0503020204020204" pitchFamily="34" charset="-122"/>
                </a:rPr>
                <a:t>9</a:t>
              </a:r>
              <a:r>
                <a:rPr lang="zh-CN" altLang="en-US" sz="1200">
                  <a:solidFill>
                    <a:schemeClr val="bg1"/>
                  </a:solidFill>
                  <a:latin typeface="微软雅黑" panose="020B0503020204020204" pitchFamily="34" charset="-122"/>
                  <a:ea typeface="微软雅黑" panose="020B0503020204020204" pitchFamily="34" charset="-122"/>
                </a:rPr>
                <a:t>月份</a:t>
              </a:r>
            </a:p>
          </p:txBody>
        </p:sp>
      </p:grpSp>
      <p:grpSp>
        <p:nvGrpSpPr>
          <p:cNvPr id="40" name="组合 39"/>
          <p:cNvGrpSpPr/>
          <p:nvPr/>
        </p:nvGrpSpPr>
        <p:grpSpPr>
          <a:xfrm>
            <a:off x="9878170" y="3840303"/>
            <a:ext cx="917128" cy="676060"/>
            <a:chOff x="942381" y="3090803"/>
            <a:chExt cx="917844" cy="676392"/>
          </a:xfrm>
          <a:solidFill>
            <a:srgbClr val="005DA2"/>
          </a:solidFill>
        </p:grpSpPr>
        <p:sp>
          <p:nvSpPr>
            <p:cNvPr id="41" name="六边形 40"/>
            <p:cNvSpPr/>
            <p:nvPr/>
          </p:nvSpPr>
          <p:spPr>
            <a:xfrm rot="5400000">
              <a:off x="1063108" y="3137451"/>
              <a:ext cx="676392" cy="583096"/>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42" name="文本框 114"/>
            <p:cNvSpPr txBox="1"/>
            <p:nvPr/>
          </p:nvSpPr>
          <p:spPr>
            <a:xfrm>
              <a:off x="942381" y="3281788"/>
              <a:ext cx="917844" cy="277135"/>
            </a:xfrm>
            <a:prstGeom prst="rect">
              <a:avLst/>
            </a:prstGeom>
            <a:noFill/>
          </p:spPr>
          <p:txBody>
            <a:bodyPr wrap="square" rtlCol="0">
              <a:spAutoFit/>
            </a:bodyPr>
            <a:lstStyle/>
            <a:p>
              <a:pPr algn="ctr"/>
              <a:r>
                <a:rPr lang="en-US" altLang="zh-CN" sz="1200">
                  <a:solidFill>
                    <a:schemeClr val="bg1"/>
                  </a:solidFill>
                  <a:latin typeface="微软雅黑" panose="020B0503020204020204" pitchFamily="34" charset="-122"/>
                  <a:ea typeface="微软雅黑" panose="020B0503020204020204" pitchFamily="34" charset="-122"/>
                </a:rPr>
                <a:t>11</a:t>
              </a:r>
              <a:r>
                <a:rPr lang="zh-CN" altLang="en-US" sz="1200">
                  <a:solidFill>
                    <a:schemeClr val="bg1"/>
                  </a:solidFill>
                  <a:latin typeface="微软雅黑" panose="020B0503020204020204" pitchFamily="34" charset="-122"/>
                  <a:ea typeface="微软雅黑" panose="020B0503020204020204" pitchFamily="34" charset="-122"/>
                </a:rPr>
                <a:t>月份</a:t>
              </a:r>
            </a:p>
          </p:txBody>
        </p:sp>
      </p:grpSp>
      <p:sp>
        <p:nvSpPr>
          <p:cNvPr id="43" name="矩形 42"/>
          <p:cNvSpPr/>
          <p:nvPr/>
        </p:nvSpPr>
        <p:spPr>
          <a:xfrm>
            <a:off x="4153305" y="1437926"/>
            <a:ext cx="3839401" cy="4634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r>
              <a:rPr lang="zh-CN" altLang="en-US" sz="3200">
                <a:latin typeface="微软雅黑" panose="020B0503020204020204" pitchFamily="34" charset="-122"/>
                <a:ea typeface="微软雅黑" panose="020B0503020204020204" pitchFamily="34" charset="-122"/>
              </a:rPr>
              <a:t>点击添加小标题</a:t>
            </a:r>
          </a:p>
        </p:txBody>
      </p:sp>
      <p:grpSp>
        <p:nvGrpSpPr>
          <p:cNvPr id="44" name="组合 43"/>
          <p:cNvGrpSpPr/>
          <p:nvPr/>
        </p:nvGrpSpPr>
        <p:grpSpPr>
          <a:xfrm>
            <a:off x="1584674" y="2613379"/>
            <a:ext cx="1900648" cy="983725"/>
            <a:chOff x="1187624" y="1833764"/>
            <a:chExt cx="1425857" cy="737986"/>
          </a:xfrm>
        </p:grpSpPr>
        <p:sp>
          <p:nvSpPr>
            <p:cNvPr id="45" name="矩形 44"/>
            <p:cNvSpPr/>
            <p:nvPr/>
          </p:nvSpPr>
          <p:spPr>
            <a:xfrm>
              <a:off x="1201926" y="1833764"/>
              <a:ext cx="1353850" cy="7285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46" name="Text Placeholder 2"/>
            <p:cNvSpPr txBox="1"/>
            <p:nvPr/>
          </p:nvSpPr>
          <p:spPr bwMode="auto">
            <a:xfrm>
              <a:off x="1187624" y="1843184"/>
              <a:ext cx="1425857" cy="728566"/>
            </a:xfrm>
            <a:prstGeom prst="rect">
              <a:avLst/>
            </a:prstGeom>
            <a:noFill/>
            <a:ln>
              <a:noFill/>
            </a:ln>
          </p:spPr>
          <p:txBody>
            <a:bodyPr/>
            <a:lstStyle>
              <a:lvl1pPr>
                <a:defRPr>
                  <a:solidFill>
                    <a:schemeClr val="tx1"/>
                  </a:solidFill>
                  <a:latin typeface="Open Sans" pitchFamily="34" charset="0"/>
                  <a:ea typeface="MS PGothic" panose="020B0600070205080204" pitchFamily="34" charset="-128"/>
                </a:defRPr>
              </a:lvl1pPr>
              <a:lvl2pPr marL="742950" indent="-285750">
                <a:defRPr>
                  <a:solidFill>
                    <a:schemeClr val="tx1"/>
                  </a:solidFill>
                  <a:latin typeface="Open Sans" pitchFamily="34" charset="0"/>
                  <a:ea typeface="MS PGothic" panose="020B0600070205080204" pitchFamily="34" charset="-128"/>
                </a:defRPr>
              </a:lvl2pPr>
              <a:lvl3pPr marL="1143000" indent="-228600">
                <a:defRPr>
                  <a:solidFill>
                    <a:schemeClr val="tx1"/>
                  </a:solidFill>
                  <a:latin typeface="Open Sans" pitchFamily="34" charset="0"/>
                  <a:ea typeface="MS PGothic" panose="020B0600070205080204" pitchFamily="34" charset="-128"/>
                </a:defRPr>
              </a:lvl3pPr>
              <a:lvl4pPr marL="1600200" indent="-228600">
                <a:defRPr>
                  <a:solidFill>
                    <a:schemeClr val="tx1"/>
                  </a:solidFill>
                  <a:latin typeface="Open Sans" pitchFamily="34" charset="0"/>
                  <a:ea typeface="MS PGothic" panose="020B0600070205080204" pitchFamily="34" charset="-128"/>
                </a:defRPr>
              </a:lvl4pPr>
              <a:lvl5pPr marL="2057400" indent="-228600">
                <a:defRPr>
                  <a:solidFill>
                    <a:schemeClr val="tx1"/>
                  </a:solidFill>
                  <a:latin typeface="Open Sans"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itchFamily="34" charset="0"/>
                  <a:ea typeface="MS PGothic" panose="020B0600070205080204" pitchFamily="34" charset="-128"/>
                </a:defRPr>
              </a:lvl9pPr>
            </a:lstStyle>
            <a:p>
              <a:pPr>
                <a:lnSpc>
                  <a:spcPct val="150000"/>
                </a:lnSpc>
                <a:buNone/>
              </a:pPr>
              <a:r>
                <a:rPr lang="zh-CN" altLang="en-US" sz="1065">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a:t>
              </a:r>
              <a:endParaRPr lang="en-US" altLang="zh-CN" sz="1065">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buNone/>
              </a:pPr>
              <a:r>
                <a:rPr lang="zh-CN" altLang="en-US" sz="1065">
                  <a:solidFill>
                    <a:schemeClr val="tx1">
                      <a:lumMod val="65000"/>
                      <a:lumOff val="35000"/>
                    </a:schemeClr>
                  </a:solidFill>
                  <a:latin typeface="微软雅黑" panose="020B0503020204020204" pitchFamily="34" charset="-122"/>
                  <a:ea typeface="微软雅黑" panose="020B0503020204020204" pitchFamily="34" charset="-122"/>
                </a:rPr>
                <a:t>内容需概括精炼不用多余的文字修饰</a:t>
              </a:r>
              <a:r>
                <a:rPr lang="en-US" altLang="zh-CN" sz="1065">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065">
                  <a:solidFill>
                    <a:schemeClr val="tx1">
                      <a:lumMod val="65000"/>
                      <a:lumOff val="35000"/>
                    </a:schemeClr>
                  </a:solidFill>
                  <a:latin typeface="微软雅黑" panose="020B0503020204020204" pitchFamily="34" charset="-122"/>
                  <a:ea typeface="微软雅黑" panose="020B0503020204020204" pitchFamily="34" charset="-122"/>
                </a:rPr>
                <a:t>点击输入文字。</a:t>
              </a:r>
              <a:endParaRPr lang="en-US" altLang="zh-CN" sz="1065">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4172356" y="2613379"/>
            <a:ext cx="1900648" cy="983725"/>
            <a:chOff x="1187624" y="1833764"/>
            <a:chExt cx="1425857" cy="737986"/>
          </a:xfrm>
        </p:grpSpPr>
        <p:sp>
          <p:nvSpPr>
            <p:cNvPr id="48" name="矩形 47"/>
            <p:cNvSpPr/>
            <p:nvPr/>
          </p:nvSpPr>
          <p:spPr>
            <a:xfrm>
              <a:off x="1201926" y="1833764"/>
              <a:ext cx="1353850" cy="7285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49" name="Text Placeholder 2"/>
            <p:cNvSpPr txBox="1"/>
            <p:nvPr/>
          </p:nvSpPr>
          <p:spPr bwMode="auto">
            <a:xfrm>
              <a:off x="1187624" y="1843184"/>
              <a:ext cx="1425857" cy="728566"/>
            </a:xfrm>
            <a:prstGeom prst="rect">
              <a:avLst/>
            </a:prstGeom>
            <a:noFill/>
            <a:ln>
              <a:noFill/>
            </a:ln>
          </p:spPr>
          <p:txBody>
            <a:bodyPr/>
            <a:lstStyle>
              <a:lvl1pPr>
                <a:defRPr>
                  <a:solidFill>
                    <a:schemeClr val="tx1"/>
                  </a:solidFill>
                  <a:latin typeface="Open Sans" pitchFamily="34" charset="0"/>
                  <a:ea typeface="MS PGothic" panose="020B0600070205080204" pitchFamily="34" charset="-128"/>
                </a:defRPr>
              </a:lvl1pPr>
              <a:lvl2pPr marL="742950" indent="-285750">
                <a:defRPr>
                  <a:solidFill>
                    <a:schemeClr val="tx1"/>
                  </a:solidFill>
                  <a:latin typeface="Open Sans" pitchFamily="34" charset="0"/>
                  <a:ea typeface="MS PGothic" panose="020B0600070205080204" pitchFamily="34" charset="-128"/>
                </a:defRPr>
              </a:lvl2pPr>
              <a:lvl3pPr marL="1143000" indent="-228600">
                <a:defRPr>
                  <a:solidFill>
                    <a:schemeClr val="tx1"/>
                  </a:solidFill>
                  <a:latin typeface="Open Sans" pitchFamily="34" charset="0"/>
                  <a:ea typeface="MS PGothic" panose="020B0600070205080204" pitchFamily="34" charset="-128"/>
                </a:defRPr>
              </a:lvl3pPr>
              <a:lvl4pPr marL="1600200" indent="-228600">
                <a:defRPr>
                  <a:solidFill>
                    <a:schemeClr val="tx1"/>
                  </a:solidFill>
                  <a:latin typeface="Open Sans" pitchFamily="34" charset="0"/>
                  <a:ea typeface="MS PGothic" panose="020B0600070205080204" pitchFamily="34" charset="-128"/>
                </a:defRPr>
              </a:lvl4pPr>
              <a:lvl5pPr marL="2057400" indent="-228600">
                <a:defRPr>
                  <a:solidFill>
                    <a:schemeClr val="tx1"/>
                  </a:solidFill>
                  <a:latin typeface="Open Sans"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itchFamily="34" charset="0"/>
                  <a:ea typeface="MS PGothic" panose="020B0600070205080204" pitchFamily="34" charset="-128"/>
                </a:defRPr>
              </a:lvl9pPr>
            </a:lstStyle>
            <a:p>
              <a:pPr>
                <a:lnSpc>
                  <a:spcPct val="150000"/>
                </a:lnSpc>
                <a:buNone/>
              </a:pPr>
              <a:r>
                <a:rPr lang="zh-CN" altLang="en-US" sz="1065">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a:t>
              </a:r>
              <a:endParaRPr lang="en-US" altLang="zh-CN" sz="1065">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buNone/>
              </a:pPr>
              <a:r>
                <a:rPr lang="zh-CN" altLang="en-US" sz="1065">
                  <a:solidFill>
                    <a:schemeClr val="tx1">
                      <a:lumMod val="65000"/>
                      <a:lumOff val="35000"/>
                    </a:schemeClr>
                  </a:solidFill>
                  <a:latin typeface="微软雅黑" panose="020B0503020204020204" pitchFamily="34" charset="-122"/>
                  <a:ea typeface="微软雅黑" panose="020B0503020204020204" pitchFamily="34" charset="-122"/>
                </a:rPr>
                <a:t>内容需概括精炼不用多余的文字修饰</a:t>
              </a:r>
              <a:r>
                <a:rPr lang="en-US" altLang="zh-CN" sz="1065">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065">
                  <a:solidFill>
                    <a:schemeClr val="tx1">
                      <a:lumMod val="65000"/>
                      <a:lumOff val="35000"/>
                    </a:schemeClr>
                  </a:solidFill>
                  <a:latin typeface="微软雅黑" panose="020B0503020204020204" pitchFamily="34" charset="-122"/>
                  <a:ea typeface="微软雅黑" panose="020B0503020204020204" pitchFamily="34" charset="-122"/>
                </a:rPr>
                <a:t>点击输入文字。</a:t>
              </a:r>
              <a:endParaRPr lang="en-US" altLang="zh-CN" sz="1065">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6760493" y="2613379"/>
            <a:ext cx="1900648" cy="983725"/>
            <a:chOff x="1187624" y="1833764"/>
            <a:chExt cx="1425857" cy="737986"/>
          </a:xfrm>
        </p:grpSpPr>
        <p:sp>
          <p:nvSpPr>
            <p:cNvPr id="51" name="矩形 50"/>
            <p:cNvSpPr/>
            <p:nvPr/>
          </p:nvSpPr>
          <p:spPr>
            <a:xfrm>
              <a:off x="1201926" y="1833764"/>
              <a:ext cx="1353850" cy="7285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52" name="Text Placeholder 2"/>
            <p:cNvSpPr txBox="1"/>
            <p:nvPr/>
          </p:nvSpPr>
          <p:spPr bwMode="auto">
            <a:xfrm>
              <a:off x="1187624" y="1843184"/>
              <a:ext cx="1425857" cy="728566"/>
            </a:xfrm>
            <a:prstGeom prst="rect">
              <a:avLst/>
            </a:prstGeom>
            <a:noFill/>
            <a:ln>
              <a:noFill/>
            </a:ln>
          </p:spPr>
          <p:txBody>
            <a:bodyPr/>
            <a:lstStyle>
              <a:lvl1pPr>
                <a:defRPr>
                  <a:solidFill>
                    <a:schemeClr val="tx1"/>
                  </a:solidFill>
                  <a:latin typeface="Open Sans" pitchFamily="34" charset="0"/>
                  <a:ea typeface="MS PGothic" panose="020B0600070205080204" pitchFamily="34" charset="-128"/>
                </a:defRPr>
              </a:lvl1pPr>
              <a:lvl2pPr marL="742950" indent="-285750">
                <a:defRPr>
                  <a:solidFill>
                    <a:schemeClr val="tx1"/>
                  </a:solidFill>
                  <a:latin typeface="Open Sans" pitchFamily="34" charset="0"/>
                  <a:ea typeface="MS PGothic" panose="020B0600070205080204" pitchFamily="34" charset="-128"/>
                </a:defRPr>
              </a:lvl2pPr>
              <a:lvl3pPr marL="1143000" indent="-228600">
                <a:defRPr>
                  <a:solidFill>
                    <a:schemeClr val="tx1"/>
                  </a:solidFill>
                  <a:latin typeface="Open Sans" pitchFamily="34" charset="0"/>
                  <a:ea typeface="MS PGothic" panose="020B0600070205080204" pitchFamily="34" charset="-128"/>
                </a:defRPr>
              </a:lvl3pPr>
              <a:lvl4pPr marL="1600200" indent="-228600">
                <a:defRPr>
                  <a:solidFill>
                    <a:schemeClr val="tx1"/>
                  </a:solidFill>
                  <a:latin typeface="Open Sans" pitchFamily="34" charset="0"/>
                  <a:ea typeface="MS PGothic" panose="020B0600070205080204" pitchFamily="34" charset="-128"/>
                </a:defRPr>
              </a:lvl4pPr>
              <a:lvl5pPr marL="2057400" indent="-228600">
                <a:defRPr>
                  <a:solidFill>
                    <a:schemeClr val="tx1"/>
                  </a:solidFill>
                  <a:latin typeface="Open Sans"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itchFamily="34" charset="0"/>
                  <a:ea typeface="MS PGothic" panose="020B0600070205080204" pitchFamily="34" charset="-128"/>
                </a:defRPr>
              </a:lvl9pPr>
            </a:lstStyle>
            <a:p>
              <a:pPr>
                <a:lnSpc>
                  <a:spcPct val="150000"/>
                </a:lnSpc>
                <a:buNone/>
              </a:pPr>
              <a:r>
                <a:rPr lang="zh-CN" altLang="en-US" sz="1065">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a:t>
              </a:r>
              <a:endParaRPr lang="en-US" altLang="zh-CN" sz="1065">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buNone/>
              </a:pPr>
              <a:r>
                <a:rPr lang="zh-CN" altLang="en-US" sz="1065">
                  <a:solidFill>
                    <a:schemeClr val="tx1">
                      <a:lumMod val="65000"/>
                      <a:lumOff val="35000"/>
                    </a:schemeClr>
                  </a:solidFill>
                  <a:latin typeface="微软雅黑" panose="020B0503020204020204" pitchFamily="34" charset="-122"/>
                  <a:ea typeface="微软雅黑" panose="020B0503020204020204" pitchFamily="34" charset="-122"/>
                </a:rPr>
                <a:t>内容需概括精炼不用多余的文字修饰</a:t>
              </a:r>
              <a:r>
                <a:rPr lang="en-US" altLang="zh-CN" sz="1065">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065">
                  <a:solidFill>
                    <a:schemeClr val="tx1">
                      <a:lumMod val="65000"/>
                      <a:lumOff val="35000"/>
                    </a:schemeClr>
                  </a:solidFill>
                  <a:latin typeface="微软雅黑" panose="020B0503020204020204" pitchFamily="34" charset="-122"/>
                  <a:ea typeface="微软雅黑" panose="020B0503020204020204" pitchFamily="34" charset="-122"/>
                </a:rPr>
                <a:t>点击输入文字。</a:t>
              </a:r>
              <a:endParaRPr lang="en-US" altLang="zh-CN" sz="1065">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9338869" y="2613379"/>
            <a:ext cx="1900648" cy="983725"/>
            <a:chOff x="1187624" y="1833764"/>
            <a:chExt cx="1425857" cy="737986"/>
          </a:xfrm>
        </p:grpSpPr>
        <p:sp>
          <p:nvSpPr>
            <p:cNvPr id="54" name="矩形 53"/>
            <p:cNvSpPr/>
            <p:nvPr/>
          </p:nvSpPr>
          <p:spPr>
            <a:xfrm>
              <a:off x="1201926" y="1833764"/>
              <a:ext cx="1353850" cy="7285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55" name="Text Placeholder 2"/>
            <p:cNvSpPr txBox="1"/>
            <p:nvPr/>
          </p:nvSpPr>
          <p:spPr bwMode="auto">
            <a:xfrm>
              <a:off x="1187624" y="1843184"/>
              <a:ext cx="1425857" cy="728566"/>
            </a:xfrm>
            <a:prstGeom prst="rect">
              <a:avLst/>
            </a:prstGeom>
            <a:noFill/>
            <a:ln>
              <a:noFill/>
            </a:ln>
          </p:spPr>
          <p:txBody>
            <a:bodyPr/>
            <a:lstStyle>
              <a:lvl1pPr>
                <a:defRPr>
                  <a:solidFill>
                    <a:schemeClr val="tx1"/>
                  </a:solidFill>
                  <a:latin typeface="Open Sans" pitchFamily="34" charset="0"/>
                  <a:ea typeface="MS PGothic" panose="020B0600070205080204" pitchFamily="34" charset="-128"/>
                </a:defRPr>
              </a:lvl1pPr>
              <a:lvl2pPr marL="742950" indent="-285750">
                <a:defRPr>
                  <a:solidFill>
                    <a:schemeClr val="tx1"/>
                  </a:solidFill>
                  <a:latin typeface="Open Sans" pitchFamily="34" charset="0"/>
                  <a:ea typeface="MS PGothic" panose="020B0600070205080204" pitchFamily="34" charset="-128"/>
                </a:defRPr>
              </a:lvl2pPr>
              <a:lvl3pPr marL="1143000" indent="-228600">
                <a:defRPr>
                  <a:solidFill>
                    <a:schemeClr val="tx1"/>
                  </a:solidFill>
                  <a:latin typeface="Open Sans" pitchFamily="34" charset="0"/>
                  <a:ea typeface="MS PGothic" panose="020B0600070205080204" pitchFamily="34" charset="-128"/>
                </a:defRPr>
              </a:lvl3pPr>
              <a:lvl4pPr marL="1600200" indent="-228600">
                <a:defRPr>
                  <a:solidFill>
                    <a:schemeClr val="tx1"/>
                  </a:solidFill>
                  <a:latin typeface="Open Sans" pitchFamily="34" charset="0"/>
                  <a:ea typeface="MS PGothic" panose="020B0600070205080204" pitchFamily="34" charset="-128"/>
                </a:defRPr>
              </a:lvl4pPr>
              <a:lvl5pPr marL="2057400" indent="-228600">
                <a:defRPr>
                  <a:solidFill>
                    <a:schemeClr val="tx1"/>
                  </a:solidFill>
                  <a:latin typeface="Open Sans"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itchFamily="34" charset="0"/>
                  <a:ea typeface="MS PGothic" panose="020B0600070205080204" pitchFamily="34" charset="-128"/>
                </a:defRPr>
              </a:lvl9pPr>
            </a:lstStyle>
            <a:p>
              <a:pPr>
                <a:lnSpc>
                  <a:spcPct val="150000"/>
                </a:lnSpc>
                <a:buNone/>
              </a:pPr>
              <a:r>
                <a:rPr lang="zh-CN" altLang="en-US" sz="1065">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a:t>
              </a:r>
              <a:endParaRPr lang="en-US" altLang="zh-CN" sz="1065">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buNone/>
              </a:pPr>
              <a:r>
                <a:rPr lang="zh-CN" altLang="en-US" sz="1065">
                  <a:solidFill>
                    <a:schemeClr val="tx1">
                      <a:lumMod val="65000"/>
                      <a:lumOff val="35000"/>
                    </a:schemeClr>
                  </a:solidFill>
                  <a:latin typeface="微软雅黑" panose="020B0503020204020204" pitchFamily="34" charset="-122"/>
                  <a:ea typeface="微软雅黑" panose="020B0503020204020204" pitchFamily="34" charset="-122"/>
                </a:rPr>
                <a:t>内容需概括精炼不用多余的文字修饰</a:t>
              </a:r>
              <a:r>
                <a:rPr lang="en-US" altLang="zh-CN" sz="1065">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065">
                  <a:solidFill>
                    <a:schemeClr val="tx1">
                      <a:lumMod val="65000"/>
                      <a:lumOff val="35000"/>
                    </a:schemeClr>
                  </a:solidFill>
                  <a:latin typeface="微软雅黑" panose="020B0503020204020204" pitchFamily="34" charset="-122"/>
                  <a:ea typeface="微软雅黑" panose="020B0503020204020204" pitchFamily="34" charset="-122"/>
                </a:rPr>
                <a:t>点击输入文字。</a:t>
              </a:r>
              <a:endParaRPr lang="en-US" altLang="zh-CN" sz="1065">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2832488" y="4844918"/>
            <a:ext cx="1900648" cy="983725"/>
            <a:chOff x="1187624" y="1833764"/>
            <a:chExt cx="1425857" cy="737986"/>
          </a:xfrm>
        </p:grpSpPr>
        <p:sp>
          <p:nvSpPr>
            <p:cNvPr id="57" name="矩形 56"/>
            <p:cNvSpPr/>
            <p:nvPr/>
          </p:nvSpPr>
          <p:spPr>
            <a:xfrm>
              <a:off x="1201926" y="1833764"/>
              <a:ext cx="1353850" cy="7285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58" name="Text Placeholder 2"/>
            <p:cNvSpPr txBox="1"/>
            <p:nvPr/>
          </p:nvSpPr>
          <p:spPr bwMode="auto">
            <a:xfrm>
              <a:off x="1187624" y="1843184"/>
              <a:ext cx="1425857" cy="728566"/>
            </a:xfrm>
            <a:prstGeom prst="rect">
              <a:avLst/>
            </a:prstGeom>
            <a:noFill/>
            <a:ln>
              <a:noFill/>
            </a:ln>
          </p:spPr>
          <p:txBody>
            <a:bodyPr/>
            <a:lstStyle>
              <a:lvl1pPr>
                <a:defRPr>
                  <a:solidFill>
                    <a:schemeClr val="tx1"/>
                  </a:solidFill>
                  <a:latin typeface="Open Sans" pitchFamily="34" charset="0"/>
                  <a:ea typeface="MS PGothic" panose="020B0600070205080204" pitchFamily="34" charset="-128"/>
                </a:defRPr>
              </a:lvl1pPr>
              <a:lvl2pPr marL="742950" indent="-285750">
                <a:defRPr>
                  <a:solidFill>
                    <a:schemeClr val="tx1"/>
                  </a:solidFill>
                  <a:latin typeface="Open Sans" pitchFamily="34" charset="0"/>
                  <a:ea typeface="MS PGothic" panose="020B0600070205080204" pitchFamily="34" charset="-128"/>
                </a:defRPr>
              </a:lvl2pPr>
              <a:lvl3pPr marL="1143000" indent="-228600">
                <a:defRPr>
                  <a:solidFill>
                    <a:schemeClr val="tx1"/>
                  </a:solidFill>
                  <a:latin typeface="Open Sans" pitchFamily="34" charset="0"/>
                  <a:ea typeface="MS PGothic" panose="020B0600070205080204" pitchFamily="34" charset="-128"/>
                </a:defRPr>
              </a:lvl3pPr>
              <a:lvl4pPr marL="1600200" indent="-228600">
                <a:defRPr>
                  <a:solidFill>
                    <a:schemeClr val="tx1"/>
                  </a:solidFill>
                  <a:latin typeface="Open Sans" pitchFamily="34" charset="0"/>
                  <a:ea typeface="MS PGothic" panose="020B0600070205080204" pitchFamily="34" charset="-128"/>
                </a:defRPr>
              </a:lvl4pPr>
              <a:lvl5pPr marL="2057400" indent="-228600">
                <a:defRPr>
                  <a:solidFill>
                    <a:schemeClr val="tx1"/>
                  </a:solidFill>
                  <a:latin typeface="Open Sans"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itchFamily="34" charset="0"/>
                  <a:ea typeface="MS PGothic" panose="020B0600070205080204" pitchFamily="34" charset="-128"/>
                </a:defRPr>
              </a:lvl9pPr>
            </a:lstStyle>
            <a:p>
              <a:pPr>
                <a:lnSpc>
                  <a:spcPct val="150000"/>
                </a:lnSpc>
                <a:buNone/>
              </a:pPr>
              <a:r>
                <a:rPr lang="zh-CN" altLang="en-US" sz="1065">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a:t>
              </a:r>
              <a:endParaRPr lang="en-US" altLang="zh-CN" sz="1065">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buNone/>
              </a:pPr>
              <a:r>
                <a:rPr lang="zh-CN" altLang="en-US" sz="1065">
                  <a:solidFill>
                    <a:schemeClr val="tx1">
                      <a:lumMod val="65000"/>
                      <a:lumOff val="35000"/>
                    </a:schemeClr>
                  </a:solidFill>
                  <a:latin typeface="微软雅黑" panose="020B0503020204020204" pitchFamily="34" charset="-122"/>
                  <a:ea typeface="微软雅黑" panose="020B0503020204020204" pitchFamily="34" charset="-122"/>
                </a:rPr>
                <a:t>内容需概括精炼不用多余的文字修饰</a:t>
              </a:r>
              <a:r>
                <a:rPr lang="en-US" altLang="zh-CN" sz="1065">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065">
                  <a:solidFill>
                    <a:schemeClr val="tx1">
                      <a:lumMod val="65000"/>
                      <a:lumOff val="35000"/>
                    </a:schemeClr>
                  </a:solidFill>
                  <a:latin typeface="微软雅黑" panose="020B0503020204020204" pitchFamily="34" charset="-122"/>
                  <a:ea typeface="微软雅黑" panose="020B0503020204020204" pitchFamily="34" charset="-122"/>
                </a:rPr>
                <a:t>点击输入文字。</a:t>
              </a:r>
              <a:endParaRPr lang="en-US" altLang="zh-CN" sz="1065">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5420170" y="4844918"/>
            <a:ext cx="1900648" cy="983725"/>
            <a:chOff x="1187624" y="1833764"/>
            <a:chExt cx="1425857" cy="737986"/>
          </a:xfrm>
        </p:grpSpPr>
        <p:sp>
          <p:nvSpPr>
            <p:cNvPr id="60" name="矩形 59"/>
            <p:cNvSpPr/>
            <p:nvPr/>
          </p:nvSpPr>
          <p:spPr>
            <a:xfrm>
              <a:off x="1201926" y="1833764"/>
              <a:ext cx="1353850" cy="7285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61" name="Text Placeholder 2"/>
            <p:cNvSpPr txBox="1"/>
            <p:nvPr/>
          </p:nvSpPr>
          <p:spPr bwMode="auto">
            <a:xfrm>
              <a:off x="1187624" y="1843184"/>
              <a:ext cx="1425857" cy="728566"/>
            </a:xfrm>
            <a:prstGeom prst="rect">
              <a:avLst/>
            </a:prstGeom>
            <a:noFill/>
            <a:ln>
              <a:noFill/>
            </a:ln>
          </p:spPr>
          <p:txBody>
            <a:bodyPr/>
            <a:lstStyle>
              <a:lvl1pPr>
                <a:defRPr>
                  <a:solidFill>
                    <a:schemeClr val="tx1"/>
                  </a:solidFill>
                  <a:latin typeface="Open Sans" pitchFamily="34" charset="0"/>
                  <a:ea typeface="MS PGothic" panose="020B0600070205080204" pitchFamily="34" charset="-128"/>
                </a:defRPr>
              </a:lvl1pPr>
              <a:lvl2pPr marL="742950" indent="-285750">
                <a:defRPr>
                  <a:solidFill>
                    <a:schemeClr val="tx1"/>
                  </a:solidFill>
                  <a:latin typeface="Open Sans" pitchFamily="34" charset="0"/>
                  <a:ea typeface="MS PGothic" panose="020B0600070205080204" pitchFamily="34" charset="-128"/>
                </a:defRPr>
              </a:lvl2pPr>
              <a:lvl3pPr marL="1143000" indent="-228600">
                <a:defRPr>
                  <a:solidFill>
                    <a:schemeClr val="tx1"/>
                  </a:solidFill>
                  <a:latin typeface="Open Sans" pitchFamily="34" charset="0"/>
                  <a:ea typeface="MS PGothic" panose="020B0600070205080204" pitchFamily="34" charset="-128"/>
                </a:defRPr>
              </a:lvl3pPr>
              <a:lvl4pPr marL="1600200" indent="-228600">
                <a:defRPr>
                  <a:solidFill>
                    <a:schemeClr val="tx1"/>
                  </a:solidFill>
                  <a:latin typeface="Open Sans" pitchFamily="34" charset="0"/>
                  <a:ea typeface="MS PGothic" panose="020B0600070205080204" pitchFamily="34" charset="-128"/>
                </a:defRPr>
              </a:lvl4pPr>
              <a:lvl5pPr marL="2057400" indent="-228600">
                <a:defRPr>
                  <a:solidFill>
                    <a:schemeClr val="tx1"/>
                  </a:solidFill>
                  <a:latin typeface="Open Sans"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itchFamily="34" charset="0"/>
                  <a:ea typeface="MS PGothic" panose="020B0600070205080204" pitchFamily="34" charset="-128"/>
                </a:defRPr>
              </a:lvl9pPr>
            </a:lstStyle>
            <a:p>
              <a:pPr>
                <a:lnSpc>
                  <a:spcPct val="150000"/>
                </a:lnSpc>
                <a:buNone/>
              </a:pPr>
              <a:r>
                <a:rPr lang="zh-CN" altLang="en-US" sz="1065">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a:t>
              </a:r>
              <a:endParaRPr lang="en-US" altLang="zh-CN" sz="1065">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buNone/>
              </a:pPr>
              <a:r>
                <a:rPr lang="zh-CN" altLang="en-US" sz="1065">
                  <a:solidFill>
                    <a:schemeClr val="tx1">
                      <a:lumMod val="65000"/>
                      <a:lumOff val="35000"/>
                    </a:schemeClr>
                  </a:solidFill>
                  <a:latin typeface="微软雅黑" panose="020B0503020204020204" pitchFamily="34" charset="-122"/>
                  <a:ea typeface="微软雅黑" panose="020B0503020204020204" pitchFamily="34" charset="-122"/>
                </a:rPr>
                <a:t>内容需概括精炼不用多余的文字修饰</a:t>
              </a:r>
              <a:r>
                <a:rPr lang="en-US" altLang="zh-CN" sz="1065">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065">
                  <a:solidFill>
                    <a:schemeClr val="tx1">
                      <a:lumMod val="65000"/>
                      <a:lumOff val="35000"/>
                    </a:schemeClr>
                  </a:solidFill>
                  <a:latin typeface="微软雅黑" panose="020B0503020204020204" pitchFamily="34" charset="-122"/>
                  <a:ea typeface="微软雅黑" panose="020B0503020204020204" pitchFamily="34" charset="-122"/>
                </a:rPr>
                <a:t>点击输入文字。</a:t>
              </a:r>
              <a:endParaRPr lang="en-US" altLang="zh-CN" sz="1065">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8008306" y="4844918"/>
            <a:ext cx="1900648" cy="983725"/>
            <a:chOff x="1187624" y="1833764"/>
            <a:chExt cx="1425857" cy="737986"/>
          </a:xfrm>
        </p:grpSpPr>
        <p:sp>
          <p:nvSpPr>
            <p:cNvPr id="63" name="矩形 62"/>
            <p:cNvSpPr/>
            <p:nvPr/>
          </p:nvSpPr>
          <p:spPr>
            <a:xfrm>
              <a:off x="1201926" y="1833764"/>
              <a:ext cx="1353850" cy="7285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64" name="Text Placeholder 2"/>
            <p:cNvSpPr txBox="1"/>
            <p:nvPr/>
          </p:nvSpPr>
          <p:spPr bwMode="auto">
            <a:xfrm>
              <a:off x="1187624" y="1843184"/>
              <a:ext cx="1425857" cy="728566"/>
            </a:xfrm>
            <a:prstGeom prst="rect">
              <a:avLst/>
            </a:prstGeom>
            <a:noFill/>
            <a:ln>
              <a:noFill/>
            </a:ln>
          </p:spPr>
          <p:txBody>
            <a:bodyPr/>
            <a:lstStyle>
              <a:lvl1pPr>
                <a:defRPr>
                  <a:solidFill>
                    <a:schemeClr val="tx1"/>
                  </a:solidFill>
                  <a:latin typeface="Open Sans" pitchFamily="34" charset="0"/>
                  <a:ea typeface="MS PGothic" panose="020B0600070205080204" pitchFamily="34" charset="-128"/>
                </a:defRPr>
              </a:lvl1pPr>
              <a:lvl2pPr marL="742950" indent="-285750">
                <a:defRPr>
                  <a:solidFill>
                    <a:schemeClr val="tx1"/>
                  </a:solidFill>
                  <a:latin typeface="Open Sans" pitchFamily="34" charset="0"/>
                  <a:ea typeface="MS PGothic" panose="020B0600070205080204" pitchFamily="34" charset="-128"/>
                </a:defRPr>
              </a:lvl2pPr>
              <a:lvl3pPr marL="1143000" indent="-228600">
                <a:defRPr>
                  <a:solidFill>
                    <a:schemeClr val="tx1"/>
                  </a:solidFill>
                  <a:latin typeface="Open Sans" pitchFamily="34" charset="0"/>
                  <a:ea typeface="MS PGothic" panose="020B0600070205080204" pitchFamily="34" charset="-128"/>
                </a:defRPr>
              </a:lvl3pPr>
              <a:lvl4pPr marL="1600200" indent="-228600">
                <a:defRPr>
                  <a:solidFill>
                    <a:schemeClr val="tx1"/>
                  </a:solidFill>
                  <a:latin typeface="Open Sans" pitchFamily="34" charset="0"/>
                  <a:ea typeface="MS PGothic" panose="020B0600070205080204" pitchFamily="34" charset="-128"/>
                </a:defRPr>
              </a:lvl4pPr>
              <a:lvl5pPr marL="2057400" indent="-228600">
                <a:defRPr>
                  <a:solidFill>
                    <a:schemeClr val="tx1"/>
                  </a:solidFill>
                  <a:latin typeface="Open Sans"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itchFamily="34" charset="0"/>
                  <a:ea typeface="MS PGothic" panose="020B0600070205080204" pitchFamily="34" charset="-128"/>
                </a:defRPr>
              </a:lvl9pPr>
            </a:lstStyle>
            <a:p>
              <a:pPr>
                <a:lnSpc>
                  <a:spcPct val="150000"/>
                </a:lnSpc>
                <a:buNone/>
              </a:pPr>
              <a:r>
                <a:rPr lang="zh-CN" altLang="en-US" sz="1065">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a:t>
              </a:r>
              <a:endParaRPr lang="en-US" altLang="zh-CN" sz="1065">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buNone/>
              </a:pPr>
              <a:r>
                <a:rPr lang="zh-CN" altLang="en-US" sz="1065">
                  <a:solidFill>
                    <a:schemeClr val="tx1">
                      <a:lumMod val="65000"/>
                      <a:lumOff val="35000"/>
                    </a:schemeClr>
                  </a:solidFill>
                  <a:latin typeface="微软雅黑" panose="020B0503020204020204" pitchFamily="34" charset="-122"/>
                  <a:ea typeface="微软雅黑" panose="020B0503020204020204" pitchFamily="34" charset="-122"/>
                </a:rPr>
                <a:t>内容需概括精炼不用多余的文字修饰</a:t>
              </a:r>
              <a:r>
                <a:rPr lang="en-US" altLang="zh-CN" sz="1065">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065">
                  <a:solidFill>
                    <a:schemeClr val="tx1">
                      <a:lumMod val="65000"/>
                      <a:lumOff val="35000"/>
                    </a:schemeClr>
                  </a:solidFill>
                  <a:latin typeface="微软雅黑" panose="020B0503020204020204" pitchFamily="34" charset="-122"/>
                  <a:ea typeface="微软雅黑" panose="020B0503020204020204" pitchFamily="34" charset="-122"/>
                </a:rPr>
                <a:t>点击输入文字。</a:t>
              </a:r>
              <a:endParaRPr lang="en-US" altLang="zh-CN" sz="1065">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72" name="标题 71"/>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outVertical)">
                                      <p:cBhvr>
                                        <p:cTn id="7" dur="500"/>
                                        <p:tgtEl>
                                          <p:spTgt spid="4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left)">
                                      <p:cBhvr>
                                        <p:cTn id="23" dur="500"/>
                                        <p:tgtEl>
                                          <p:spTgt spid="4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500"/>
                                        <p:tgtEl>
                                          <p:spTgt spid="28"/>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wipe(left)">
                                      <p:cBhvr>
                                        <p:cTn id="35" dur="500"/>
                                        <p:tgtEl>
                                          <p:spTgt spid="5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left)">
                                      <p:cBhvr>
                                        <p:cTn id="47" dur="500"/>
                                        <p:tgtEl>
                                          <p:spTgt spid="47"/>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up)">
                                      <p:cBhvr>
                                        <p:cTn id="55" dur="500"/>
                                        <p:tgtEl>
                                          <p:spTgt spid="32"/>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ipe(left)">
                                      <p:cBhvr>
                                        <p:cTn id="59" dur="500"/>
                                        <p:tgtEl>
                                          <p:spTgt spid="59"/>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down)">
                                      <p:cBhvr>
                                        <p:cTn id="67" dur="500"/>
                                        <p:tgtEl>
                                          <p:spTgt spid="20"/>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9000"/>
                            </p:stCondLst>
                            <p:childTnLst>
                              <p:par>
                                <p:cTn id="77" presetID="22" presetClass="entr" presetSubtype="1"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up)">
                                      <p:cBhvr>
                                        <p:cTn id="79" dur="500"/>
                                        <p:tgtEl>
                                          <p:spTgt spid="36"/>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62"/>
                                        </p:tgtEl>
                                        <p:attrNameLst>
                                          <p:attrName>style.visibility</p:attrName>
                                        </p:attrNameLst>
                                      </p:cBhvr>
                                      <p:to>
                                        <p:strVal val="visible"/>
                                      </p:to>
                                    </p:set>
                                    <p:animEffect transition="in" filter="wipe(left)">
                                      <p:cBhvr>
                                        <p:cTn id="83" dur="500"/>
                                        <p:tgtEl>
                                          <p:spTgt spid="62"/>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childTnLst>
                          </p:cTn>
                        </p:par>
                        <p:par>
                          <p:cTn id="88" fill="hold">
                            <p:stCondLst>
                              <p:cond delay="10500"/>
                            </p:stCondLst>
                            <p:childTnLst>
                              <p:par>
                                <p:cTn id="89" presetID="22" presetClass="entr" presetSubtype="4" fill="hold" nodeType="after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wipe(down)">
                                      <p:cBhvr>
                                        <p:cTn id="91" dur="500"/>
                                        <p:tgtEl>
                                          <p:spTgt spid="24"/>
                                        </p:tgtEl>
                                      </p:cBhvr>
                                    </p:animEffect>
                                  </p:childTnLst>
                                </p:cTn>
                              </p:par>
                            </p:childTnLst>
                          </p:cTn>
                        </p:par>
                        <p:par>
                          <p:cTn id="92" fill="hold">
                            <p:stCondLst>
                              <p:cond delay="11000"/>
                            </p:stCondLst>
                            <p:childTnLst>
                              <p:par>
                                <p:cTn id="93" presetID="22" presetClass="entr" presetSubtype="8" fill="hold" nodeType="afterEffect">
                                  <p:stCondLst>
                                    <p:cond delay="0"/>
                                  </p:stCondLst>
                                  <p:childTnLst>
                                    <p:set>
                                      <p:cBhvr>
                                        <p:cTn id="94" dur="1" fill="hold">
                                          <p:stCondLst>
                                            <p:cond delay="0"/>
                                          </p:stCondLst>
                                        </p:cTn>
                                        <p:tgtEl>
                                          <p:spTgt spid="53"/>
                                        </p:tgtEl>
                                        <p:attrNameLst>
                                          <p:attrName>style.visibility</p:attrName>
                                        </p:attrNameLst>
                                      </p:cBhvr>
                                      <p:to>
                                        <p:strVal val="visible"/>
                                      </p:to>
                                    </p:set>
                                    <p:animEffect transition="in" filter="wipe(left)">
                                      <p:cBhvr>
                                        <p:cTn id="95" dur="500"/>
                                        <p:tgtEl>
                                          <p:spTgt spid="53"/>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fade">
                                      <p:cBhvr>
                                        <p:cTn id="99" dur="500"/>
                                        <p:tgtEl>
                                          <p:spTgt spid="40"/>
                                        </p:tgtEl>
                                      </p:cBhvr>
                                    </p:animEffect>
                                  </p:childTnLst>
                                </p:cTn>
                              </p:par>
                            </p:childTnLst>
                          </p:cTn>
                        </p:par>
                        <p:par>
                          <p:cTn id="100" fill="hold">
                            <p:stCondLst>
                              <p:cond delay="12000"/>
                            </p:stCondLst>
                            <p:childTnLst>
                              <p:par>
                                <p:cTn id="101" presetID="26" presetClass="emph" presetSubtype="0" fill="hold" nodeType="afterEffect">
                                  <p:stCondLst>
                                    <p:cond delay="0"/>
                                  </p:stCondLst>
                                  <p:childTnLst>
                                    <p:animEffect transition="out" filter="fade">
                                      <p:cBhvr>
                                        <p:cTn id="102" dur="500" tmFilter="0, 0; .2, .5; .8, .5; 1, 0"/>
                                        <p:tgtEl>
                                          <p:spTgt spid="40"/>
                                        </p:tgtEl>
                                      </p:cBhvr>
                                    </p:animEffect>
                                    <p:animScale>
                                      <p:cBhvr>
                                        <p:cTn id="103" dur="250" autoRev="1" fill="hold"/>
                                        <p:tgtEl>
                                          <p:spTgt spid="4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3"/>
          <p:cNvSpPr/>
          <p:nvPr/>
        </p:nvSpPr>
        <p:spPr bwMode="gray">
          <a:xfrm flipV="1">
            <a:off x="2495163" y="3572946"/>
            <a:ext cx="1608096" cy="187550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lIns="91404" tIns="45701" rIns="91404" bIns="4570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zh-CN" altLang="en-US" sz="1865">
              <a:solidFill>
                <a:sysClr val="windowText" lastClr="000000"/>
              </a:solidFill>
              <a:latin typeface="Calibri" panose="020F0502020204030204"/>
              <a:ea typeface="宋体" panose="02010600030101010101" pitchFamily="2" charset="-122"/>
            </a:endParaRPr>
          </a:p>
        </p:txBody>
      </p:sp>
      <p:sp>
        <p:nvSpPr>
          <p:cNvPr id="3" name="箭头2"/>
          <p:cNvSpPr/>
          <p:nvPr/>
        </p:nvSpPr>
        <p:spPr bwMode="gray">
          <a:xfrm rot="16200000">
            <a:off x="2919075" y="2882232"/>
            <a:ext cx="477604" cy="1911443"/>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75000"/>
            </a:schemeClr>
          </a:solidFill>
          <a:ln>
            <a:noFill/>
          </a:ln>
          <a:effectLst/>
        </p:spPr>
        <p:txBody>
          <a:bodyPr wrap="none" lIns="91404" tIns="45701" rIns="91404" bIns="4570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zh-CN" altLang="en-US" sz="1865">
              <a:solidFill>
                <a:sysClr val="windowText" lastClr="000000"/>
              </a:solidFill>
              <a:latin typeface="Calibri" panose="020F0502020204030204"/>
              <a:ea typeface="宋体" panose="02010600030101010101" pitchFamily="2" charset="-122"/>
            </a:endParaRPr>
          </a:p>
        </p:txBody>
      </p:sp>
      <p:sp>
        <p:nvSpPr>
          <p:cNvPr id="4" name="箭头1"/>
          <p:cNvSpPr/>
          <p:nvPr/>
        </p:nvSpPr>
        <p:spPr bwMode="gray">
          <a:xfrm>
            <a:off x="2484822" y="2129279"/>
            <a:ext cx="1608096" cy="187550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lIns="91404" tIns="45701" rIns="91404" bIns="4570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endParaRPr lang="zh-CN" altLang="en-US" sz="1865">
              <a:solidFill>
                <a:sysClr val="windowText" lastClr="000000"/>
              </a:solidFill>
              <a:latin typeface="Calibri" panose="020F0502020204030204"/>
              <a:ea typeface="宋体" panose="02010600030101010101" pitchFamily="2" charset="-122"/>
            </a:endParaRPr>
          </a:p>
        </p:txBody>
      </p:sp>
      <p:sp>
        <p:nvSpPr>
          <p:cNvPr id="5" name="标题1"/>
          <p:cNvSpPr>
            <a:spLocks noChangeArrowheads="1"/>
          </p:cNvSpPr>
          <p:nvPr/>
        </p:nvSpPr>
        <p:spPr bwMode="gray">
          <a:xfrm>
            <a:off x="4204018" y="1773632"/>
            <a:ext cx="2657161" cy="1155031"/>
          </a:xfrm>
          <a:prstGeom prst="roundRect">
            <a:avLst>
              <a:gd name="adj" fmla="val 11921"/>
            </a:avLst>
          </a:prstGeom>
          <a:solidFill>
            <a:schemeClr val="accent2"/>
          </a:solidFill>
          <a:ln w="25400" cap="flat" cmpd="sng" algn="ctr">
            <a:noFill/>
            <a:prstDash val="solid"/>
          </a:ln>
          <a:effectLst>
            <a:outerShdw blurRad="50800" dist="38100" dir="2700000" algn="tl" rotWithShape="0">
              <a:prstClr val="black">
                <a:alpha val="40000"/>
              </a:prstClr>
            </a:outerShdw>
          </a:effectLst>
        </p:spPr>
        <p:txBody>
          <a:bodyPr lIns="91404" tIns="45701" rIns="91404" bIns="4570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b="1">
                <a:solidFill>
                  <a:sysClr val="window" lastClr="FFFFFF">
                    <a:lumMod val="95000"/>
                  </a:sysClr>
                </a:solidFill>
                <a:latin typeface="微软雅黑" panose="020B0503020204020204" pitchFamily="34" charset="-122"/>
                <a:ea typeface="微软雅黑" panose="020B0503020204020204" pitchFamily="34" charset="-122"/>
              </a:rPr>
              <a:t>          点击添加文本</a:t>
            </a:r>
            <a:endParaRPr lang="zh-CN" altLang="zh-CN" sz="1600" b="1">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6" name="标题2"/>
          <p:cNvSpPr>
            <a:spLocks noChangeArrowheads="1"/>
          </p:cNvSpPr>
          <p:nvPr/>
        </p:nvSpPr>
        <p:spPr bwMode="gray">
          <a:xfrm>
            <a:off x="4216709" y="3209614"/>
            <a:ext cx="2644470" cy="1155031"/>
          </a:xfrm>
          <a:prstGeom prst="roundRect">
            <a:avLst>
              <a:gd name="adj" fmla="val 11921"/>
            </a:avLst>
          </a:prstGeom>
          <a:solidFill>
            <a:schemeClr val="accent3"/>
          </a:solidFill>
          <a:ln w="25400" cap="flat" cmpd="sng" algn="ctr">
            <a:noFill/>
            <a:prstDash val="solid"/>
          </a:ln>
          <a:effectLst>
            <a:outerShdw blurRad="50800" dist="38100" dir="2700000" algn="tl" rotWithShape="0">
              <a:prstClr val="black">
                <a:alpha val="40000"/>
              </a:prstClr>
            </a:outerShdw>
          </a:effectLst>
        </p:spPr>
        <p:txBody>
          <a:bodyPr lIns="91404" tIns="45701" rIns="91404" bIns="4570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zh-CN" altLang="en-US" sz="1600" b="1">
                <a:solidFill>
                  <a:sysClr val="window" lastClr="FFFFFF">
                    <a:lumMod val="95000"/>
                  </a:sysClr>
                </a:solidFill>
                <a:latin typeface="微软雅黑" panose="020B0503020204020204" pitchFamily="34" charset="-122"/>
                <a:ea typeface="微软雅黑" panose="020B0503020204020204" pitchFamily="34" charset="-122"/>
              </a:rPr>
              <a:t>点击添加文本</a:t>
            </a:r>
            <a:endParaRPr lang="zh-CN" altLang="zh-CN" sz="1600" b="1">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7" name="标题3"/>
          <p:cNvSpPr>
            <a:spLocks noChangeArrowheads="1"/>
          </p:cNvSpPr>
          <p:nvPr/>
        </p:nvSpPr>
        <p:spPr bwMode="gray">
          <a:xfrm>
            <a:off x="4197672" y="4650106"/>
            <a:ext cx="2663506" cy="1153991"/>
          </a:xfrm>
          <a:prstGeom prst="roundRect">
            <a:avLst>
              <a:gd name="adj" fmla="val 11921"/>
            </a:avLst>
          </a:prstGeom>
          <a:solidFill>
            <a:schemeClr val="accent4"/>
          </a:solidFill>
          <a:ln w="25400" cap="flat" cmpd="sng" algn="ctr">
            <a:noFill/>
            <a:prstDash val="solid"/>
          </a:ln>
          <a:effectLst>
            <a:outerShdw blurRad="50800" dist="38100" dir="2700000" algn="tl" rotWithShape="0">
              <a:prstClr val="black">
                <a:alpha val="40000"/>
              </a:prstClr>
            </a:outerShdw>
          </a:effectLst>
        </p:spPr>
        <p:txBody>
          <a:bodyPr lIns="91404" tIns="45701" rIns="91404" bIns="4570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zh-CN" altLang="en-US" sz="1600" b="1">
                <a:solidFill>
                  <a:sysClr val="window" lastClr="FFFFFF">
                    <a:lumMod val="95000"/>
                  </a:sysClr>
                </a:solidFill>
                <a:latin typeface="微软雅黑" panose="020B0503020204020204" pitchFamily="34" charset="-122"/>
                <a:ea typeface="微软雅黑" panose="020B0503020204020204" pitchFamily="34" charset="-122"/>
              </a:rPr>
              <a:t>点击添加文本</a:t>
            </a:r>
            <a:endParaRPr lang="zh-CN" altLang="zh-CN" sz="1600" b="1">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8" name="Oval 19"/>
          <p:cNvSpPr>
            <a:spLocks noChangeArrowheads="1"/>
          </p:cNvSpPr>
          <p:nvPr/>
        </p:nvSpPr>
        <p:spPr bwMode="auto">
          <a:xfrm>
            <a:off x="1968616" y="3069296"/>
            <a:ext cx="1438876" cy="1439292"/>
          </a:xfrm>
          <a:prstGeom prst="roundRect">
            <a:avLst/>
          </a:prstGeom>
          <a:solidFill>
            <a:schemeClr val="accent1"/>
          </a:solidFill>
          <a:ln w="3175" cap="flat" cmpd="sng" algn="ctr">
            <a:noFill/>
            <a:prstDash val="solid"/>
          </a:ln>
          <a:effectLst>
            <a:outerShdw blurRad="50800" dist="38100" dir="2700000" algn="tl" rotWithShape="0">
              <a:prstClr val="black">
                <a:alpha val="40000"/>
              </a:prstClr>
            </a:outerShdw>
          </a:effectLst>
        </p:spPr>
        <p:txBody>
          <a:bodyPr lIns="125950" tIns="45701" rIns="125950" bIns="179929" anchor="ctr"/>
          <a:lstStyle/>
          <a:p>
            <a:pPr algn="ctr">
              <a:lnSpc>
                <a:spcPct val="120000"/>
              </a:lnSpc>
            </a:pPr>
            <a:r>
              <a:rPr lang="zh-CN" altLang="en-US" sz="2000" b="1" kern="0">
                <a:solidFill>
                  <a:srgbClr val="F9F9F9"/>
                </a:solidFill>
                <a:latin typeface="微软雅黑" panose="020B0503020204020204" pitchFamily="34" charset="-122"/>
                <a:ea typeface="微软雅黑" panose="020B0503020204020204" pitchFamily="34" charset="-122"/>
              </a:rPr>
              <a:t>添加内容</a:t>
            </a:r>
          </a:p>
        </p:txBody>
      </p:sp>
      <p:sp>
        <p:nvSpPr>
          <p:cNvPr id="9" name="文本1"/>
          <p:cNvSpPr>
            <a:spLocks noChangeArrowheads="1"/>
          </p:cNvSpPr>
          <p:nvPr/>
        </p:nvSpPr>
        <p:spPr bwMode="gray">
          <a:xfrm>
            <a:off x="6861180" y="1773632"/>
            <a:ext cx="3378561" cy="1155031"/>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91404" tIns="45701" rIns="91404" bIns="4570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    点击添加文字，点击添加文字</a:t>
            </a:r>
            <a:endParaRPr lang="zh-CN" altLang="zh-CN"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2"/>
          <p:cNvSpPr>
            <a:spLocks noChangeArrowheads="1"/>
          </p:cNvSpPr>
          <p:nvPr/>
        </p:nvSpPr>
        <p:spPr bwMode="gray">
          <a:xfrm>
            <a:off x="6861180" y="3209614"/>
            <a:ext cx="3378561" cy="1155031"/>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91404" tIns="45701" rIns="91404" bIns="4570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endParaRPr lang="en-US" altLang="zh-CN" sz="1600">
              <a:solidFill>
                <a:schemeClr val="tx1">
                  <a:lumMod val="65000"/>
                  <a:lumOff val="35000"/>
                </a:schemeClr>
              </a:solidFill>
              <a:latin typeface="微软雅黑" panose="020B0503020204020204" pitchFamily="34" charset="-122"/>
              <a:ea typeface="微软雅黑" panose="020B0503020204020204" pitchFamily="34" charset="-122"/>
            </a:endParaRPr>
          </a:p>
          <a:p>
            <a:pPr fontAlgn="base">
              <a:lnSpc>
                <a:spcPct val="120000"/>
              </a:lnSpc>
              <a:spcBef>
                <a:spcPct val="0"/>
              </a:spcBef>
              <a:spcAft>
                <a:spcPct val="0"/>
              </a:spcAft>
              <a:defRPr/>
            </a:pP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点击添加文字，点击添加文字</a:t>
            </a:r>
            <a:endParaRPr lang="zh-CN" altLang="zh-CN" sz="1600">
              <a:solidFill>
                <a:schemeClr val="tx1">
                  <a:lumMod val="65000"/>
                  <a:lumOff val="35000"/>
                </a:schemeClr>
              </a:solidFill>
              <a:latin typeface="微软雅黑" panose="020B0503020204020204" pitchFamily="34" charset="-122"/>
              <a:ea typeface="微软雅黑" panose="020B0503020204020204" pitchFamily="34" charset="-122"/>
            </a:endParaRPr>
          </a:p>
          <a:p>
            <a:pPr lvl="0" fontAlgn="base">
              <a:lnSpc>
                <a:spcPct val="120000"/>
              </a:lnSpc>
              <a:spcBef>
                <a:spcPct val="0"/>
              </a:spcBef>
              <a:spcAft>
                <a:spcPct val="0"/>
              </a:spcAft>
              <a:defRPr/>
            </a:pPr>
            <a:endParaRPr lang="zh-CN" altLang="zh-CN"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文本3"/>
          <p:cNvSpPr>
            <a:spLocks noChangeArrowheads="1"/>
          </p:cNvSpPr>
          <p:nvPr/>
        </p:nvSpPr>
        <p:spPr bwMode="ltGray">
          <a:xfrm>
            <a:off x="6861177" y="4659627"/>
            <a:ext cx="3381734" cy="1144471"/>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91404" tIns="45701" rIns="91404" bIns="4570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    点击添加文字，点击添加文字</a:t>
            </a:r>
            <a:endParaRPr lang="zh-CN" altLang="zh-CN"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标题 18"/>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8025" y="5939335"/>
            <a:ext cx="1314871" cy="338554"/>
          </a:xfrm>
          <a:prstGeom prst="rect">
            <a:avLst/>
          </a:prstGeom>
          <a:noFill/>
        </p:spPr>
        <p:txBody>
          <a:bodyPr wrap="square" rtlCol="0">
            <a:spAutoFit/>
          </a:bodyPr>
          <a:lstStyle/>
          <a:p>
            <a:pPr algn="ct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收入来源一</a:t>
            </a:r>
          </a:p>
        </p:txBody>
      </p:sp>
      <p:sp>
        <p:nvSpPr>
          <p:cNvPr id="3" name="TextBox 2"/>
          <p:cNvSpPr txBox="1"/>
          <p:nvPr/>
        </p:nvSpPr>
        <p:spPr>
          <a:xfrm>
            <a:off x="1185353" y="5259113"/>
            <a:ext cx="287957" cy="184666"/>
          </a:xfrm>
          <a:prstGeom prst="rect">
            <a:avLst/>
          </a:prstGeom>
          <a:noFill/>
        </p:spPr>
        <p:txBody>
          <a:bodyPr wrap="square" lIns="0" tIns="0" rIns="0" bIns="0" rtlCol="0">
            <a:spAutoFit/>
          </a:bodyPr>
          <a:lstStyle/>
          <a:p>
            <a:pPr algn="just"/>
            <a:r>
              <a:rPr lang="en-US" altLang="zh-CN" sz="1200">
                <a:solidFill>
                  <a:schemeClr val="tx1">
                    <a:lumMod val="65000"/>
                    <a:lumOff val="35000"/>
                  </a:schemeClr>
                </a:solidFill>
                <a:latin typeface="微软雅黑" panose="020B0503020204020204" pitchFamily="34" charset="-122"/>
                <a:ea typeface="微软雅黑" panose="020B0503020204020204" pitchFamily="34" charset="-122"/>
              </a:rPr>
              <a:t>100</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3158905" y="5939335"/>
            <a:ext cx="1314871" cy="338554"/>
          </a:xfrm>
          <a:prstGeom prst="rect">
            <a:avLst/>
          </a:prstGeom>
          <a:noFill/>
        </p:spPr>
        <p:txBody>
          <a:bodyPr wrap="square" rtlCol="0">
            <a:spAutoFit/>
          </a:bodyPr>
          <a:lstStyle/>
          <a:p>
            <a:pPr algn="ct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收入来源二</a:t>
            </a:r>
          </a:p>
        </p:txBody>
      </p:sp>
      <p:sp>
        <p:nvSpPr>
          <p:cNvPr id="5" name="TextBox 4"/>
          <p:cNvSpPr txBox="1"/>
          <p:nvPr/>
        </p:nvSpPr>
        <p:spPr>
          <a:xfrm>
            <a:off x="4639470" y="5939335"/>
            <a:ext cx="1314871" cy="338554"/>
          </a:xfrm>
          <a:prstGeom prst="rect">
            <a:avLst/>
          </a:prstGeom>
          <a:noFill/>
        </p:spPr>
        <p:txBody>
          <a:bodyPr wrap="square" rtlCol="0">
            <a:spAutoFit/>
          </a:bodyPr>
          <a:lstStyle/>
          <a:p>
            <a:pPr algn="ct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收入来源三</a:t>
            </a:r>
          </a:p>
        </p:txBody>
      </p:sp>
      <p:sp>
        <p:nvSpPr>
          <p:cNvPr id="6" name="TextBox 5"/>
          <p:cNvSpPr txBox="1"/>
          <p:nvPr/>
        </p:nvSpPr>
        <p:spPr>
          <a:xfrm>
            <a:off x="6120036" y="5939335"/>
            <a:ext cx="1314871" cy="338554"/>
          </a:xfrm>
          <a:prstGeom prst="rect">
            <a:avLst/>
          </a:prstGeom>
          <a:noFill/>
        </p:spPr>
        <p:txBody>
          <a:bodyPr wrap="square" rtlCol="0">
            <a:spAutoFit/>
          </a:bodyPr>
          <a:lstStyle/>
          <a:p>
            <a:pPr algn="ct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收入来源四</a:t>
            </a:r>
          </a:p>
        </p:txBody>
      </p:sp>
      <p:sp>
        <p:nvSpPr>
          <p:cNvPr id="7" name="TextBox 6"/>
          <p:cNvSpPr txBox="1"/>
          <p:nvPr/>
        </p:nvSpPr>
        <p:spPr>
          <a:xfrm>
            <a:off x="1185353" y="4767186"/>
            <a:ext cx="287957" cy="184666"/>
          </a:xfrm>
          <a:prstGeom prst="rect">
            <a:avLst/>
          </a:prstGeom>
          <a:noFill/>
        </p:spPr>
        <p:txBody>
          <a:bodyPr wrap="square" lIns="0" tIns="0" rIns="0" bIns="0" rtlCol="0">
            <a:spAutoFit/>
          </a:bodyPr>
          <a:lstStyle/>
          <a:p>
            <a:pPr algn="just"/>
            <a:r>
              <a:rPr lang="en-US" altLang="zh-CN" sz="1200">
                <a:solidFill>
                  <a:schemeClr val="tx1">
                    <a:lumMod val="65000"/>
                    <a:lumOff val="35000"/>
                  </a:schemeClr>
                </a:solidFill>
                <a:latin typeface="微软雅黑" panose="020B0503020204020204" pitchFamily="34" charset="-122"/>
                <a:ea typeface="微软雅黑" panose="020B0503020204020204" pitchFamily="34" charset="-122"/>
              </a:rPr>
              <a:t>200</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185353" y="4275260"/>
            <a:ext cx="287957" cy="184666"/>
          </a:xfrm>
          <a:prstGeom prst="rect">
            <a:avLst/>
          </a:prstGeom>
          <a:noFill/>
        </p:spPr>
        <p:txBody>
          <a:bodyPr wrap="square" lIns="0" tIns="0" rIns="0" bIns="0" rtlCol="0">
            <a:spAutoFit/>
          </a:bodyPr>
          <a:lstStyle/>
          <a:p>
            <a:pPr algn="just"/>
            <a:r>
              <a:rPr lang="en-US" altLang="zh-CN" sz="1200">
                <a:solidFill>
                  <a:schemeClr val="tx1">
                    <a:lumMod val="65000"/>
                    <a:lumOff val="35000"/>
                  </a:schemeClr>
                </a:solidFill>
                <a:latin typeface="微软雅黑" panose="020B0503020204020204" pitchFamily="34" charset="-122"/>
                <a:ea typeface="微软雅黑" panose="020B0503020204020204" pitchFamily="34" charset="-122"/>
              </a:rPr>
              <a:t>300</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1185353" y="3783333"/>
            <a:ext cx="287957" cy="184666"/>
          </a:xfrm>
          <a:prstGeom prst="rect">
            <a:avLst/>
          </a:prstGeom>
          <a:noFill/>
        </p:spPr>
        <p:txBody>
          <a:bodyPr wrap="square" lIns="0" tIns="0" rIns="0" bIns="0" rtlCol="0">
            <a:spAutoFit/>
          </a:bodyPr>
          <a:lstStyle/>
          <a:p>
            <a:pPr algn="just"/>
            <a:r>
              <a:rPr lang="en-US" altLang="zh-CN" sz="1200">
                <a:solidFill>
                  <a:schemeClr val="tx1">
                    <a:lumMod val="65000"/>
                    <a:lumOff val="35000"/>
                  </a:schemeClr>
                </a:solidFill>
                <a:latin typeface="微软雅黑" panose="020B0503020204020204" pitchFamily="34" charset="-122"/>
                <a:ea typeface="微软雅黑" panose="020B0503020204020204" pitchFamily="34" charset="-122"/>
              </a:rPr>
              <a:t>400</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185353" y="3291407"/>
            <a:ext cx="287957" cy="184666"/>
          </a:xfrm>
          <a:prstGeom prst="rect">
            <a:avLst/>
          </a:prstGeom>
          <a:noFill/>
        </p:spPr>
        <p:txBody>
          <a:bodyPr wrap="square" lIns="0" tIns="0" rIns="0" bIns="0" rtlCol="0">
            <a:spAutoFit/>
          </a:bodyPr>
          <a:lstStyle/>
          <a:p>
            <a:pPr algn="just"/>
            <a:r>
              <a:rPr lang="en-US" altLang="zh-CN" sz="1200">
                <a:solidFill>
                  <a:schemeClr val="tx1">
                    <a:lumMod val="65000"/>
                    <a:lumOff val="35000"/>
                  </a:schemeClr>
                </a:solidFill>
                <a:latin typeface="微软雅黑" panose="020B0503020204020204" pitchFamily="34" charset="-122"/>
                <a:ea typeface="微软雅黑" panose="020B0503020204020204" pitchFamily="34" charset="-122"/>
              </a:rPr>
              <a:t>500</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1185353" y="2799480"/>
            <a:ext cx="287957" cy="184666"/>
          </a:xfrm>
          <a:prstGeom prst="rect">
            <a:avLst/>
          </a:prstGeom>
          <a:noFill/>
        </p:spPr>
        <p:txBody>
          <a:bodyPr wrap="square" lIns="0" tIns="0" rIns="0" bIns="0" rtlCol="0">
            <a:spAutoFit/>
          </a:bodyPr>
          <a:lstStyle/>
          <a:p>
            <a:pPr algn="just"/>
            <a:r>
              <a:rPr lang="en-US" altLang="zh-CN" sz="1200">
                <a:solidFill>
                  <a:schemeClr val="tx1">
                    <a:lumMod val="65000"/>
                    <a:lumOff val="35000"/>
                  </a:schemeClr>
                </a:solidFill>
                <a:latin typeface="微软雅黑" panose="020B0503020204020204" pitchFamily="34" charset="-122"/>
                <a:ea typeface="微软雅黑" panose="020B0503020204020204" pitchFamily="34" charset="-122"/>
              </a:rPr>
              <a:t>600</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1185353" y="2299232"/>
            <a:ext cx="287957" cy="184666"/>
          </a:xfrm>
          <a:prstGeom prst="rect">
            <a:avLst/>
          </a:prstGeom>
          <a:noFill/>
        </p:spPr>
        <p:txBody>
          <a:bodyPr wrap="square" lIns="0" tIns="0" rIns="0" bIns="0" rtlCol="0">
            <a:spAutoFit/>
          </a:bodyPr>
          <a:lstStyle/>
          <a:p>
            <a:pPr algn="just"/>
            <a:r>
              <a:rPr lang="en-US" altLang="zh-CN" sz="1200">
                <a:solidFill>
                  <a:schemeClr val="tx1">
                    <a:lumMod val="65000"/>
                    <a:lumOff val="35000"/>
                  </a:schemeClr>
                </a:solidFill>
                <a:latin typeface="微软雅黑" panose="020B0503020204020204" pitchFamily="34" charset="-122"/>
                <a:ea typeface="微软雅黑" panose="020B0503020204020204" pitchFamily="34" charset="-122"/>
              </a:rPr>
              <a:t>700</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569296" y="1907936"/>
            <a:ext cx="5951111" cy="3935412"/>
            <a:chOff x="1126939" y="1350372"/>
            <a:chExt cx="4464496" cy="2952328"/>
          </a:xfrm>
        </p:grpSpPr>
        <p:cxnSp>
          <p:nvCxnSpPr>
            <p:cNvPr id="14" name="直接连接符 13"/>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1185353" y="1815627"/>
            <a:ext cx="287957" cy="184666"/>
          </a:xfrm>
          <a:prstGeom prst="rect">
            <a:avLst/>
          </a:prstGeom>
          <a:noFill/>
        </p:spPr>
        <p:txBody>
          <a:bodyPr wrap="square" lIns="0" tIns="0" rIns="0" bIns="0" rtlCol="0">
            <a:spAutoFit/>
          </a:bodyPr>
          <a:lstStyle/>
          <a:p>
            <a:pPr algn="just"/>
            <a:r>
              <a:rPr lang="en-US" altLang="zh-CN" sz="1200">
                <a:solidFill>
                  <a:schemeClr val="tx1">
                    <a:lumMod val="65000"/>
                    <a:lumOff val="35000"/>
                  </a:schemeClr>
                </a:solidFill>
                <a:latin typeface="微软雅黑" panose="020B0503020204020204" pitchFamily="34" charset="-122"/>
                <a:ea typeface="微软雅黑" panose="020B0503020204020204" pitchFamily="34" charset="-122"/>
              </a:rPr>
              <a:t>800</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1185353" y="5751039"/>
            <a:ext cx="287957" cy="184666"/>
          </a:xfrm>
          <a:prstGeom prst="rect">
            <a:avLst/>
          </a:prstGeom>
          <a:noFill/>
        </p:spPr>
        <p:txBody>
          <a:bodyPr wrap="square" lIns="0" tIns="0" rIns="0" bIns="0" rtlCol="0">
            <a:spAutoFit/>
          </a:bodyPr>
          <a:lstStyle/>
          <a:p>
            <a:pPr algn="just"/>
            <a:r>
              <a:rPr lang="en-US" altLang="zh-CN" sz="1200">
                <a:solidFill>
                  <a:schemeClr val="tx1">
                    <a:lumMod val="65000"/>
                    <a:lumOff val="35000"/>
                  </a:schemeClr>
                </a:solidFill>
                <a:latin typeface="微软雅黑" panose="020B0503020204020204" pitchFamily="34" charset="-122"/>
                <a:ea typeface="微软雅黑" panose="020B0503020204020204" pitchFamily="34" charset="-122"/>
              </a:rPr>
              <a:t>0</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1916984" y="2399864"/>
            <a:ext cx="863871" cy="34434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ea typeface="微软雅黑" panose="020B0503020204020204" pitchFamily="34" charset="-122"/>
            </a:endParaRPr>
          </a:p>
        </p:txBody>
      </p:sp>
      <p:sp>
        <p:nvSpPr>
          <p:cNvPr id="26" name="矩形 25"/>
          <p:cNvSpPr/>
          <p:nvPr/>
        </p:nvSpPr>
        <p:spPr>
          <a:xfrm>
            <a:off x="1916984" y="2640803"/>
            <a:ext cx="863871" cy="320255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ea typeface="微软雅黑" panose="020B0503020204020204" pitchFamily="34" charset="-122"/>
            </a:endParaRPr>
          </a:p>
        </p:txBody>
      </p:sp>
      <p:sp>
        <p:nvSpPr>
          <p:cNvPr id="27" name="矩形 26"/>
          <p:cNvSpPr/>
          <p:nvPr/>
        </p:nvSpPr>
        <p:spPr>
          <a:xfrm>
            <a:off x="3384405" y="3383717"/>
            <a:ext cx="863871" cy="24596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ea typeface="微软雅黑" panose="020B0503020204020204" pitchFamily="34" charset="-122"/>
            </a:endParaRPr>
          </a:p>
        </p:txBody>
      </p:sp>
      <p:sp>
        <p:nvSpPr>
          <p:cNvPr id="28" name="矩形 27"/>
          <p:cNvSpPr/>
          <p:nvPr/>
        </p:nvSpPr>
        <p:spPr>
          <a:xfrm>
            <a:off x="3384405" y="3783334"/>
            <a:ext cx="863871" cy="2060018"/>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ea typeface="微软雅黑" panose="020B0503020204020204" pitchFamily="34" charset="-122"/>
            </a:endParaRPr>
          </a:p>
        </p:txBody>
      </p:sp>
      <p:sp>
        <p:nvSpPr>
          <p:cNvPr id="29" name="矩形 28"/>
          <p:cNvSpPr/>
          <p:nvPr/>
        </p:nvSpPr>
        <p:spPr>
          <a:xfrm>
            <a:off x="4864970" y="4121606"/>
            <a:ext cx="863871" cy="172174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ea typeface="微软雅黑" panose="020B0503020204020204" pitchFamily="34" charset="-122"/>
            </a:endParaRPr>
          </a:p>
        </p:txBody>
      </p:sp>
      <p:sp>
        <p:nvSpPr>
          <p:cNvPr id="30" name="矩形 29"/>
          <p:cNvSpPr/>
          <p:nvPr/>
        </p:nvSpPr>
        <p:spPr>
          <a:xfrm>
            <a:off x="4864970" y="4767187"/>
            <a:ext cx="863871" cy="1076164"/>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ea typeface="微软雅黑" panose="020B0503020204020204" pitchFamily="34" charset="-122"/>
            </a:endParaRPr>
          </a:p>
        </p:txBody>
      </p:sp>
      <p:sp>
        <p:nvSpPr>
          <p:cNvPr id="31" name="矩形 30"/>
          <p:cNvSpPr/>
          <p:nvPr/>
        </p:nvSpPr>
        <p:spPr>
          <a:xfrm>
            <a:off x="6353486" y="4367571"/>
            <a:ext cx="863871" cy="147578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ea typeface="微软雅黑" panose="020B0503020204020204" pitchFamily="34" charset="-122"/>
            </a:endParaRPr>
          </a:p>
        </p:txBody>
      </p:sp>
      <p:sp>
        <p:nvSpPr>
          <p:cNvPr id="32" name="矩形 31"/>
          <p:cNvSpPr/>
          <p:nvPr/>
        </p:nvSpPr>
        <p:spPr>
          <a:xfrm>
            <a:off x="6353486" y="4687845"/>
            <a:ext cx="863871" cy="1155506"/>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ea typeface="微软雅黑" panose="020B0503020204020204" pitchFamily="34" charset="-122"/>
            </a:endParaRPr>
          </a:p>
        </p:txBody>
      </p:sp>
      <p:sp>
        <p:nvSpPr>
          <p:cNvPr id="33" name="TextBox 32"/>
          <p:cNvSpPr txBox="1"/>
          <p:nvPr/>
        </p:nvSpPr>
        <p:spPr>
          <a:xfrm>
            <a:off x="8111700" y="2384188"/>
            <a:ext cx="3263513" cy="1353576"/>
          </a:xfrm>
          <a:prstGeom prst="rect">
            <a:avLst/>
          </a:prstGeom>
          <a:noFill/>
        </p:spPr>
        <p:txBody>
          <a:bodyPr wrap="square" lIns="0" tIns="0" rIns="0" bIns="0" rtlCol="0">
            <a:spAutoFit/>
          </a:bodyPr>
          <a:lstStyle/>
          <a:p>
            <a:pPr algn="just">
              <a:lnSpc>
                <a:spcPct val="120000"/>
              </a:lnSpc>
            </a:pPr>
            <a:r>
              <a:rPr lang="zh-CN" altLang="en-US" sz="1465">
                <a:solidFill>
                  <a:schemeClr val="tx1">
                    <a:lumMod val="50000"/>
                    <a:lumOff val="50000"/>
                  </a:schemeClr>
                </a:solidFill>
                <a:latin typeface="微软雅黑" panose="020B0503020204020204" pitchFamily="34" charset="-122"/>
                <a:ea typeface="微软雅黑" panose="020B0503020204020204" pitchFamily="34" charset="-122"/>
              </a:rPr>
              <a:t>       点击输入简要文字解说，解说文字尽量概括精炼，不用多余的文字修饰，简洁精准的 解说所提炼的核心概念。 点击输入简要文字解说，解说文字尽量概括精炼，不用多余的文字修饰。</a:t>
            </a:r>
          </a:p>
        </p:txBody>
      </p:sp>
      <p:sp>
        <p:nvSpPr>
          <p:cNvPr id="34" name="TextBox 33"/>
          <p:cNvSpPr txBox="1"/>
          <p:nvPr/>
        </p:nvSpPr>
        <p:spPr>
          <a:xfrm>
            <a:off x="8111699" y="1738686"/>
            <a:ext cx="2745076" cy="410241"/>
          </a:xfrm>
          <a:prstGeom prst="rect">
            <a:avLst/>
          </a:prstGeom>
          <a:noFill/>
        </p:spPr>
        <p:txBody>
          <a:bodyPr wrap="square" lIns="0" tIns="0" rIns="0" bIns="0" rtlCol="0">
            <a:spAutoFit/>
          </a:bodyPr>
          <a:lstStyle/>
          <a:p>
            <a:r>
              <a:rPr lang="zh-CN" altLang="en-US" sz="2665">
                <a:solidFill>
                  <a:schemeClr val="tx1">
                    <a:lumMod val="50000"/>
                    <a:lumOff val="50000"/>
                  </a:schemeClr>
                </a:solidFill>
                <a:latin typeface="微软雅黑" panose="020B0503020204020204" pitchFamily="34" charset="-122"/>
                <a:ea typeface="微软雅黑" panose="020B0503020204020204" pitchFamily="34" charset="-122"/>
              </a:rPr>
              <a:t>点击输入标题文本</a:t>
            </a:r>
          </a:p>
        </p:txBody>
      </p:sp>
      <p:sp>
        <p:nvSpPr>
          <p:cNvPr id="35" name="TextBox 34"/>
          <p:cNvSpPr txBox="1"/>
          <p:nvPr/>
        </p:nvSpPr>
        <p:spPr>
          <a:xfrm>
            <a:off x="8081228" y="4264423"/>
            <a:ext cx="3033033" cy="615425"/>
          </a:xfrm>
          <a:prstGeom prst="rect">
            <a:avLst/>
          </a:prstGeom>
          <a:noFill/>
        </p:spPr>
        <p:txBody>
          <a:bodyPr wrap="square" lIns="0" tIns="0" rIns="0" bIns="0" rtlCol="0">
            <a:spAutoFit/>
          </a:bodyPr>
          <a:lstStyle/>
          <a:p>
            <a:r>
              <a:rPr lang="en-US" altLang="zh-CN" sz="4000">
                <a:solidFill>
                  <a:schemeClr val="tx1">
                    <a:lumMod val="50000"/>
                    <a:lumOff val="50000"/>
                  </a:schemeClr>
                </a:solidFill>
                <a:latin typeface="微软雅黑" panose="020B0503020204020204" pitchFamily="34" charset="-122"/>
                <a:ea typeface="微软雅黑" panose="020B0503020204020204" pitchFamily="34" charset="-122"/>
              </a:rPr>
              <a:t>18,888,666</a:t>
            </a:r>
            <a:endParaRPr lang="zh-CN" altLang="en-US" sz="4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8111700" y="3948286"/>
            <a:ext cx="1919713" cy="287130"/>
          </a:xfrm>
          <a:prstGeom prst="rect">
            <a:avLst/>
          </a:prstGeom>
          <a:noFill/>
        </p:spPr>
        <p:txBody>
          <a:bodyPr wrap="square" lIns="0" tIns="0" rIns="0" bIns="0" rtlCol="0">
            <a:spAutoFit/>
          </a:bodyPr>
          <a:lstStyle/>
          <a:p>
            <a:r>
              <a:rPr lang="zh-CN" altLang="en-US" sz="1865" b="1">
                <a:solidFill>
                  <a:schemeClr val="tx1">
                    <a:lumMod val="50000"/>
                    <a:lumOff val="50000"/>
                  </a:schemeClr>
                </a:solidFill>
                <a:latin typeface="微软雅黑" panose="020B0503020204020204" pitchFamily="34" charset="-122"/>
                <a:ea typeface="微软雅黑" panose="020B0503020204020204" pitchFamily="34" charset="-122"/>
              </a:rPr>
              <a:t>全年总额：</a:t>
            </a:r>
          </a:p>
        </p:txBody>
      </p:sp>
      <p:sp>
        <p:nvSpPr>
          <p:cNvPr id="37" name="TextBox 36"/>
          <p:cNvSpPr txBox="1"/>
          <p:nvPr/>
        </p:nvSpPr>
        <p:spPr>
          <a:xfrm>
            <a:off x="8126230" y="5477486"/>
            <a:ext cx="846350" cy="287130"/>
          </a:xfrm>
          <a:prstGeom prst="rect">
            <a:avLst/>
          </a:prstGeom>
          <a:noFill/>
        </p:spPr>
        <p:txBody>
          <a:bodyPr wrap="square" lIns="0" tIns="0" rIns="0" bIns="0" rtlCol="0">
            <a:spAutoFit/>
          </a:bodyPr>
          <a:lstStyle/>
          <a:p>
            <a:r>
              <a:rPr lang="zh-CN" altLang="en-US" sz="1865">
                <a:solidFill>
                  <a:schemeClr val="tx1">
                    <a:lumMod val="65000"/>
                    <a:lumOff val="35000"/>
                  </a:schemeClr>
                </a:solidFill>
                <a:latin typeface="微软雅黑" panose="020B0503020204020204" pitchFamily="34" charset="-122"/>
                <a:ea typeface="微软雅黑" panose="020B0503020204020204" pitchFamily="34" charset="-122"/>
              </a:rPr>
              <a:t>毛利润</a:t>
            </a:r>
          </a:p>
        </p:txBody>
      </p:sp>
      <p:sp>
        <p:nvSpPr>
          <p:cNvPr id="38" name="TextBox 37"/>
          <p:cNvSpPr txBox="1"/>
          <p:nvPr/>
        </p:nvSpPr>
        <p:spPr>
          <a:xfrm>
            <a:off x="8126230" y="5936431"/>
            <a:ext cx="846350" cy="287130"/>
          </a:xfrm>
          <a:prstGeom prst="rect">
            <a:avLst/>
          </a:prstGeom>
          <a:noFill/>
        </p:spPr>
        <p:txBody>
          <a:bodyPr wrap="square" lIns="0" tIns="0" rIns="0" bIns="0" rtlCol="0">
            <a:spAutoFit/>
          </a:bodyPr>
          <a:lstStyle/>
          <a:p>
            <a:r>
              <a:rPr lang="zh-CN" altLang="en-US" sz="1865">
                <a:solidFill>
                  <a:schemeClr val="tx1">
                    <a:lumMod val="65000"/>
                    <a:lumOff val="35000"/>
                  </a:schemeClr>
                </a:solidFill>
                <a:latin typeface="微软雅黑" panose="020B0503020204020204" pitchFamily="34" charset="-122"/>
                <a:ea typeface="微软雅黑" panose="020B0503020204020204" pitchFamily="34" charset="-122"/>
              </a:rPr>
              <a:t>纯利润</a:t>
            </a:r>
          </a:p>
        </p:txBody>
      </p:sp>
      <p:sp>
        <p:nvSpPr>
          <p:cNvPr id="39" name="TextBox 9"/>
          <p:cNvSpPr txBox="1">
            <a:spLocks noChangeArrowheads="1"/>
          </p:cNvSpPr>
          <p:nvPr/>
        </p:nvSpPr>
        <p:spPr bwMode="auto">
          <a:xfrm>
            <a:off x="4941499" y="3749754"/>
            <a:ext cx="7325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a:solidFill>
                  <a:schemeClr val="tx1">
                    <a:lumMod val="65000"/>
                    <a:lumOff val="35000"/>
                  </a:schemeClr>
                </a:solidFill>
                <a:latin typeface="微软雅黑" panose="020B0503020204020204" pitchFamily="34" charset="-122"/>
                <a:ea typeface="微软雅黑" panose="020B0503020204020204" pitchFamily="34" charset="-122"/>
              </a:rPr>
              <a:t>500</a:t>
            </a:r>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rPr>
              <a:t>万</a:t>
            </a:r>
          </a:p>
        </p:txBody>
      </p:sp>
      <p:sp>
        <p:nvSpPr>
          <p:cNvPr id="40" name="TextBox 9"/>
          <p:cNvSpPr txBox="1">
            <a:spLocks noChangeArrowheads="1"/>
          </p:cNvSpPr>
          <p:nvPr/>
        </p:nvSpPr>
        <p:spPr bwMode="auto">
          <a:xfrm>
            <a:off x="3450054" y="3036351"/>
            <a:ext cx="7325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a:solidFill>
                  <a:schemeClr val="tx1">
                    <a:lumMod val="65000"/>
                    <a:lumOff val="35000"/>
                  </a:schemeClr>
                </a:solidFill>
                <a:latin typeface="微软雅黑" panose="020B0503020204020204" pitchFamily="34" charset="-122"/>
                <a:ea typeface="微软雅黑" panose="020B0503020204020204" pitchFamily="34" charset="-122"/>
              </a:rPr>
              <a:t>600</a:t>
            </a:r>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rPr>
              <a:t>万</a:t>
            </a:r>
          </a:p>
        </p:txBody>
      </p:sp>
      <p:sp>
        <p:nvSpPr>
          <p:cNvPr id="41" name="TextBox 9"/>
          <p:cNvSpPr txBox="1">
            <a:spLocks noChangeArrowheads="1"/>
          </p:cNvSpPr>
          <p:nvPr/>
        </p:nvSpPr>
        <p:spPr bwMode="auto">
          <a:xfrm>
            <a:off x="6414905" y="4028855"/>
            <a:ext cx="7325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a:solidFill>
                  <a:schemeClr val="tx1">
                    <a:lumMod val="65000"/>
                    <a:lumOff val="35000"/>
                  </a:schemeClr>
                </a:solidFill>
                <a:latin typeface="微软雅黑" panose="020B0503020204020204" pitchFamily="34" charset="-122"/>
                <a:ea typeface="微软雅黑" panose="020B0503020204020204" pitchFamily="34" charset="-122"/>
              </a:rPr>
              <a:t>300</a:t>
            </a:r>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rPr>
              <a:t>万</a:t>
            </a:r>
          </a:p>
        </p:txBody>
      </p:sp>
      <p:sp>
        <p:nvSpPr>
          <p:cNvPr id="42" name="TextBox 41"/>
          <p:cNvSpPr txBox="1"/>
          <p:nvPr/>
        </p:nvSpPr>
        <p:spPr>
          <a:xfrm>
            <a:off x="953511" y="5970105"/>
            <a:ext cx="704514" cy="461665"/>
          </a:xfrm>
          <a:prstGeom prst="rect">
            <a:avLst/>
          </a:prstGeom>
          <a:noFill/>
        </p:spPr>
        <p:txBody>
          <a:bodyPr wrap="square" rtlCol="0">
            <a:spAutoFit/>
          </a:bodyPr>
          <a:lstStyle/>
          <a:p>
            <a:pPr algn="ct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（万元）</a:t>
            </a:r>
          </a:p>
        </p:txBody>
      </p:sp>
      <p:sp>
        <p:nvSpPr>
          <p:cNvPr id="43" name="TextBox 9"/>
          <p:cNvSpPr txBox="1">
            <a:spLocks noChangeArrowheads="1"/>
          </p:cNvSpPr>
          <p:nvPr/>
        </p:nvSpPr>
        <p:spPr bwMode="auto">
          <a:xfrm>
            <a:off x="2065991" y="2768133"/>
            <a:ext cx="5658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600">
                <a:solidFill>
                  <a:schemeClr val="bg1"/>
                </a:solidFill>
                <a:latin typeface="微软雅黑" panose="020B0503020204020204" pitchFamily="34" charset="-122"/>
                <a:ea typeface="微软雅黑" panose="020B0503020204020204" pitchFamily="34" charset="-122"/>
              </a:rPr>
              <a:t>650</a:t>
            </a:r>
            <a:r>
              <a:rPr lang="zh-CN" altLang="en-US" sz="1600">
                <a:solidFill>
                  <a:schemeClr val="bg1"/>
                </a:solidFill>
                <a:latin typeface="微软雅黑" panose="020B0503020204020204" pitchFamily="34" charset="-122"/>
                <a:ea typeface="微软雅黑" panose="020B0503020204020204" pitchFamily="34" charset="-122"/>
              </a:rPr>
              <a:t>万</a:t>
            </a:r>
          </a:p>
        </p:txBody>
      </p:sp>
      <p:sp>
        <p:nvSpPr>
          <p:cNvPr id="44" name="TextBox 9"/>
          <p:cNvSpPr txBox="1">
            <a:spLocks noChangeArrowheads="1"/>
          </p:cNvSpPr>
          <p:nvPr/>
        </p:nvSpPr>
        <p:spPr bwMode="auto">
          <a:xfrm>
            <a:off x="3533409" y="3888651"/>
            <a:ext cx="5658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600">
                <a:solidFill>
                  <a:schemeClr val="bg1"/>
                </a:solidFill>
                <a:latin typeface="微软雅黑" panose="020B0503020204020204" pitchFamily="34" charset="-122"/>
                <a:ea typeface="微软雅黑" panose="020B0503020204020204" pitchFamily="34" charset="-122"/>
              </a:rPr>
              <a:t>420</a:t>
            </a:r>
            <a:r>
              <a:rPr lang="zh-CN" altLang="en-US" sz="1600">
                <a:solidFill>
                  <a:schemeClr val="bg1"/>
                </a:solidFill>
                <a:latin typeface="微软雅黑" panose="020B0503020204020204" pitchFamily="34" charset="-122"/>
                <a:ea typeface="微软雅黑" panose="020B0503020204020204" pitchFamily="34" charset="-122"/>
              </a:rPr>
              <a:t>万</a:t>
            </a:r>
          </a:p>
        </p:txBody>
      </p:sp>
      <p:sp>
        <p:nvSpPr>
          <p:cNvPr id="45" name="TextBox 9"/>
          <p:cNvSpPr txBox="1">
            <a:spLocks noChangeArrowheads="1"/>
          </p:cNvSpPr>
          <p:nvPr/>
        </p:nvSpPr>
        <p:spPr bwMode="auto">
          <a:xfrm>
            <a:off x="5013974" y="4859497"/>
            <a:ext cx="5658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600">
                <a:solidFill>
                  <a:schemeClr val="bg1"/>
                </a:solidFill>
                <a:latin typeface="微软雅黑" panose="020B0503020204020204" pitchFamily="34" charset="-122"/>
                <a:ea typeface="微软雅黑" panose="020B0503020204020204" pitchFamily="34" charset="-122"/>
              </a:rPr>
              <a:t>220</a:t>
            </a:r>
            <a:r>
              <a:rPr lang="zh-CN" altLang="en-US" sz="1600">
                <a:solidFill>
                  <a:schemeClr val="bg1"/>
                </a:solidFill>
                <a:latin typeface="微软雅黑" panose="020B0503020204020204" pitchFamily="34" charset="-122"/>
                <a:ea typeface="微软雅黑" panose="020B0503020204020204" pitchFamily="34" charset="-122"/>
              </a:rPr>
              <a:t>万</a:t>
            </a:r>
          </a:p>
        </p:txBody>
      </p:sp>
      <p:sp>
        <p:nvSpPr>
          <p:cNvPr id="46" name="TextBox 9"/>
          <p:cNvSpPr txBox="1">
            <a:spLocks noChangeArrowheads="1"/>
          </p:cNvSpPr>
          <p:nvPr/>
        </p:nvSpPr>
        <p:spPr bwMode="auto">
          <a:xfrm>
            <a:off x="6471430" y="4828726"/>
            <a:ext cx="5658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600">
                <a:solidFill>
                  <a:schemeClr val="bg1"/>
                </a:solidFill>
                <a:latin typeface="微软雅黑" panose="020B0503020204020204" pitchFamily="34" charset="-122"/>
                <a:ea typeface="微软雅黑" panose="020B0503020204020204" pitchFamily="34" charset="-122"/>
              </a:rPr>
              <a:t>240</a:t>
            </a:r>
            <a:r>
              <a:rPr lang="zh-CN" altLang="en-US" sz="1600">
                <a:solidFill>
                  <a:schemeClr val="bg1"/>
                </a:solidFill>
                <a:latin typeface="微软雅黑" panose="020B0503020204020204" pitchFamily="34" charset="-122"/>
                <a:ea typeface="微软雅黑" panose="020B0503020204020204" pitchFamily="34" charset="-122"/>
              </a:rPr>
              <a:t>万</a:t>
            </a:r>
          </a:p>
        </p:txBody>
      </p:sp>
      <p:sp>
        <p:nvSpPr>
          <p:cNvPr id="47" name="矩形 46"/>
          <p:cNvSpPr/>
          <p:nvPr/>
        </p:nvSpPr>
        <p:spPr>
          <a:xfrm>
            <a:off x="8972580" y="5512137"/>
            <a:ext cx="511656" cy="2457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48" name="矩形 47"/>
          <p:cNvSpPr/>
          <p:nvPr/>
        </p:nvSpPr>
        <p:spPr>
          <a:xfrm>
            <a:off x="8972580" y="5957139"/>
            <a:ext cx="511656" cy="2457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49" name="TextBox 9"/>
          <p:cNvSpPr txBox="1">
            <a:spLocks noChangeArrowheads="1"/>
          </p:cNvSpPr>
          <p:nvPr/>
        </p:nvSpPr>
        <p:spPr bwMode="auto">
          <a:xfrm>
            <a:off x="1999486" y="2076494"/>
            <a:ext cx="7325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a:solidFill>
                  <a:schemeClr val="tx1">
                    <a:lumMod val="65000"/>
                    <a:lumOff val="35000"/>
                  </a:schemeClr>
                </a:solidFill>
                <a:latin typeface="微软雅黑" panose="020B0503020204020204" pitchFamily="34" charset="-122"/>
                <a:ea typeface="微软雅黑" panose="020B0503020204020204" pitchFamily="34" charset="-122"/>
              </a:rPr>
              <a:t>800</a:t>
            </a:r>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rPr>
              <a:t>万</a:t>
            </a:r>
          </a:p>
        </p:txBody>
      </p:sp>
      <p:sp>
        <p:nvSpPr>
          <p:cNvPr id="50" name="标题 49"/>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 fill="hold"/>
                                        <p:tgtEl>
                                          <p:spTgt spid="24"/>
                                        </p:tgtEl>
                                        <p:attrNameLst>
                                          <p:attrName>ppt_x</p:attrName>
                                        </p:attrNameLst>
                                      </p:cBhvr>
                                      <p:tavLst>
                                        <p:tav tm="0">
                                          <p:val>
                                            <p:strVal val="0-#ppt_w/2"/>
                                          </p:val>
                                        </p:tav>
                                        <p:tav tm="100000">
                                          <p:val>
                                            <p:strVal val="#ppt_x"/>
                                          </p:val>
                                        </p:tav>
                                      </p:tavLst>
                                    </p:anim>
                                    <p:anim calcmode="lin" valueType="num">
                                      <p:cBhvr additive="base">
                                        <p:cTn id="12" dur="1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100" fill="hold"/>
                                        <p:tgtEl>
                                          <p:spTgt spid="3"/>
                                        </p:tgtEl>
                                        <p:attrNameLst>
                                          <p:attrName>ppt_x</p:attrName>
                                        </p:attrNameLst>
                                      </p:cBhvr>
                                      <p:tavLst>
                                        <p:tav tm="0">
                                          <p:val>
                                            <p:strVal val="0-#ppt_w/2"/>
                                          </p:val>
                                        </p:tav>
                                        <p:tav tm="100000">
                                          <p:val>
                                            <p:strVal val="#ppt_x"/>
                                          </p:val>
                                        </p:tav>
                                      </p:tavLst>
                                    </p:anim>
                                    <p:anim calcmode="lin" valueType="num">
                                      <p:cBhvr additive="base">
                                        <p:cTn id="17" dur="1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 fill="hold"/>
                                        <p:tgtEl>
                                          <p:spTgt spid="7"/>
                                        </p:tgtEl>
                                        <p:attrNameLst>
                                          <p:attrName>ppt_x</p:attrName>
                                        </p:attrNameLst>
                                      </p:cBhvr>
                                      <p:tavLst>
                                        <p:tav tm="0">
                                          <p:val>
                                            <p:strVal val="0-#ppt_w/2"/>
                                          </p:val>
                                        </p:tav>
                                        <p:tav tm="100000">
                                          <p:val>
                                            <p:strVal val="#ppt_x"/>
                                          </p:val>
                                        </p:tav>
                                      </p:tavLst>
                                    </p:anim>
                                    <p:anim calcmode="lin" valueType="num">
                                      <p:cBhvr additive="base">
                                        <p:cTn id="22" dur="1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100" fill="hold"/>
                                        <p:tgtEl>
                                          <p:spTgt spid="8"/>
                                        </p:tgtEl>
                                        <p:attrNameLst>
                                          <p:attrName>ppt_x</p:attrName>
                                        </p:attrNameLst>
                                      </p:cBhvr>
                                      <p:tavLst>
                                        <p:tav tm="0">
                                          <p:val>
                                            <p:strVal val="0-#ppt_w/2"/>
                                          </p:val>
                                        </p:tav>
                                        <p:tav tm="100000">
                                          <p:val>
                                            <p:strVal val="#ppt_x"/>
                                          </p:val>
                                        </p:tav>
                                      </p:tavLst>
                                    </p:anim>
                                    <p:anim calcmode="lin" valueType="num">
                                      <p:cBhvr additive="base">
                                        <p:cTn id="27" dur="100" fill="hold"/>
                                        <p:tgtEl>
                                          <p:spTgt spid="8"/>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 fill="hold"/>
                                        <p:tgtEl>
                                          <p:spTgt spid="9"/>
                                        </p:tgtEl>
                                        <p:attrNameLst>
                                          <p:attrName>ppt_x</p:attrName>
                                        </p:attrNameLst>
                                      </p:cBhvr>
                                      <p:tavLst>
                                        <p:tav tm="0">
                                          <p:val>
                                            <p:strVal val="0-#ppt_w/2"/>
                                          </p:val>
                                        </p:tav>
                                        <p:tav tm="100000">
                                          <p:val>
                                            <p:strVal val="#ppt_x"/>
                                          </p:val>
                                        </p:tav>
                                      </p:tavLst>
                                    </p:anim>
                                    <p:anim calcmode="lin" valueType="num">
                                      <p:cBhvr additive="base">
                                        <p:cTn id="32" dur="1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100" fill="hold"/>
                                        <p:tgtEl>
                                          <p:spTgt spid="10"/>
                                        </p:tgtEl>
                                        <p:attrNameLst>
                                          <p:attrName>ppt_x</p:attrName>
                                        </p:attrNameLst>
                                      </p:cBhvr>
                                      <p:tavLst>
                                        <p:tav tm="0">
                                          <p:val>
                                            <p:strVal val="0-#ppt_w/2"/>
                                          </p:val>
                                        </p:tav>
                                        <p:tav tm="100000">
                                          <p:val>
                                            <p:strVal val="#ppt_x"/>
                                          </p:val>
                                        </p:tav>
                                      </p:tavLst>
                                    </p:anim>
                                    <p:anim calcmode="lin" valueType="num">
                                      <p:cBhvr additive="base">
                                        <p:cTn id="37" dur="100" fill="hold"/>
                                        <p:tgtEl>
                                          <p:spTgt spid="10"/>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100" fill="hold"/>
                                        <p:tgtEl>
                                          <p:spTgt spid="11"/>
                                        </p:tgtEl>
                                        <p:attrNameLst>
                                          <p:attrName>ppt_x</p:attrName>
                                        </p:attrNameLst>
                                      </p:cBhvr>
                                      <p:tavLst>
                                        <p:tav tm="0">
                                          <p:val>
                                            <p:strVal val="0-#ppt_w/2"/>
                                          </p:val>
                                        </p:tav>
                                        <p:tav tm="100000">
                                          <p:val>
                                            <p:strVal val="#ppt_x"/>
                                          </p:val>
                                        </p:tav>
                                      </p:tavLst>
                                    </p:anim>
                                    <p:anim calcmode="lin" valueType="num">
                                      <p:cBhvr additive="base">
                                        <p:cTn id="42" dur="100" fill="hold"/>
                                        <p:tgtEl>
                                          <p:spTgt spid="11"/>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 fill="hold"/>
                                        <p:tgtEl>
                                          <p:spTgt spid="12"/>
                                        </p:tgtEl>
                                        <p:attrNameLst>
                                          <p:attrName>ppt_x</p:attrName>
                                        </p:attrNameLst>
                                      </p:cBhvr>
                                      <p:tavLst>
                                        <p:tav tm="0">
                                          <p:val>
                                            <p:strVal val="0-#ppt_w/2"/>
                                          </p:val>
                                        </p:tav>
                                        <p:tav tm="100000">
                                          <p:val>
                                            <p:strVal val="#ppt_x"/>
                                          </p:val>
                                        </p:tav>
                                      </p:tavLst>
                                    </p:anim>
                                    <p:anim calcmode="lin" valueType="num">
                                      <p:cBhvr additive="base">
                                        <p:cTn id="47" dur="1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100" fill="hold"/>
                                        <p:tgtEl>
                                          <p:spTgt spid="23"/>
                                        </p:tgtEl>
                                        <p:attrNameLst>
                                          <p:attrName>ppt_x</p:attrName>
                                        </p:attrNameLst>
                                      </p:cBhvr>
                                      <p:tavLst>
                                        <p:tav tm="0">
                                          <p:val>
                                            <p:strVal val="0-#ppt_w/2"/>
                                          </p:val>
                                        </p:tav>
                                        <p:tav tm="100000">
                                          <p:val>
                                            <p:strVal val="#ppt_x"/>
                                          </p:val>
                                        </p:tav>
                                      </p:tavLst>
                                    </p:anim>
                                    <p:anim calcmode="lin" valueType="num">
                                      <p:cBhvr additive="base">
                                        <p:cTn id="52" dur="100" fill="hold"/>
                                        <p:tgtEl>
                                          <p:spTgt spid="23"/>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8"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00" fill="hold"/>
                                        <p:tgtEl>
                                          <p:spTgt spid="42"/>
                                        </p:tgtEl>
                                        <p:attrNameLst>
                                          <p:attrName>ppt_x</p:attrName>
                                        </p:attrNameLst>
                                      </p:cBhvr>
                                      <p:tavLst>
                                        <p:tav tm="0">
                                          <p:val>
                                            <p:strVal val="0-#ppt_w/2"/>
                                          </p:val>
                                        </p:tav>
                                        <p:tav tm="100000">
                                          <p:val>
                                            <p:strVal val="#ppt_x"/>
                                          </p:val>
                                        </p:tav>
                                      </p:tavLst>
                                    </p:anim>
                                    <p:anim calcmode="lin" valueType="num">
                                      <p:cBhvr additive="base">
                                        <p:cTn id="57" dur="200" fill="hold"/>
                                        <p:tgtEl>
                                          <p:spTgt spid="4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2" presetClass="entr" presetSubtype="8"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200" fill="hold"/>
                                        <p:tgtEl>
                                          <p:spTgt spid="2"/>
                                        </p:tgtEl>
                                        <p:attrNameLst>
                                          <p:attrName>ppt_x</p:attrName>
                                        </p:attrNameLst>
                                      </p:cBhvr>
                                      <p:tavLst>
                                        <p:tav tm="0">
                                          <p:val>
                                            <p:strVal val="0-#ppt_w/2"/>
                                          </p:val>
                                        </p:tav>
                                        <p:tav tm="100000">
                                          <p:val>
                                            <p:strVal val="#ppt_x"/>
                                          </p:val>
                                        </p:tav>
                                      </p:tavLst>
                                    </p:anim>
                                    <p:anim calcmode="lin" valueType="num">
                                      <p:cBhvr additive="base">
                                        <p:cTn id="62" dur="200" fill="hold"/>
                                        <p:tgtEl>
                                          <p:spTgt spid="2"/>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22" presetClass="entr" presetSubtype="4"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down)">
                                      <p:cBhvr>
                                        <p:cTn id="66" dur="300"/>
                                        <p:tgtEl>
                                          <p:spTgt spid="25"/>
                                        </p:tgtEl>
                                      </p:cBhvr>
                                    </p:animEffect>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p:cTn id="70" dur="300" fill="hold"/>
                                        <p:tgtEl>
                                          <p:spTgt spid="49"/>
                                        </p:tgtEl>
                                        <p:attrNameLst>
                                          <p:attrName>ppt_w</p:attrName>
                                        </p:attrNameLst>
                                      </p:cBhvr>
                                      <p:tavLst>
                                        <p:tav tm="0">
                                          <p:val>
                                            <p:fltVal val="0"/>
                                          </p:val>
                                        </p:tav>
                                        <p:tav tm="100000">
                                          <p:val>
                                            <p:strVal val="#ppt_w"/>
                                          </p:val>
                                        </p:tav>
                                      </p:tavLst>
                                    </p:anim>
                                    <p:anim calcmode="lin" valueType="num">
                                      <p:cBhvr>
                                        <p:cTn id="71" dur="300" fill="hold"/>
                                        <p:tgtEl>
                                          <p:spTgt spid="49"/>
                                        </p:tgtEl>
                                        <p:attrNameLst>
                                          <p:attrName>ppt_h</p:attrName>
                                        </p:attrNameLst>
                                      </p:cBhvr>
                                      <p:tavLst>
                                        <p:tav tm="0">
                                          <p:val>
                                            <p:fltVal val="0"/>
                                          </p:val>
                                        </p:tav>
                                        <p:tav tm="100000">
                                          <p:val>
                                            <p:strVal val="#ppt_h"/>
                                          </p:val>
                                        </p:tav>
                                      </p:tavLst>
                                    </p:anim>
                                    <p:animEffect transition="in" filter="fade">
                                      <p:cBhvr>
                                        <p:cTn id="72" dur="300"/>
                                        <p:tgtEl>
                                          <p:spTgt spid="49"/>
                                        </p:tgtEl>
                                      </p:cBhvr>
                                    </p:animEffect>
                                  </p:childTnLst>
                                </p:cTn>
                              </p:par>
                            </p:childTnLst>
                          </p:cTn>
                        </p:par>
                        <p:par>
                          <p:cTn id="73" fill="hold">
                            <p:stCondLst>
                              <p:cond delay="7000"/>
                            </p:stCondLst>
                            <p:childTnLst>
                              <p:par>
                                <p:cTn id="74" presetID="22" presetClass="entr" presetSubtype="4" fill="hold" grpId="0"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down)">
                                      <p:cBhvr>
                                        <p:cTn id="76" dur="500"/>
                                        <p:tgtEl>
                                          <p:spTgt spid="26"/>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p:cTn id="80" dur="300" fill="hold"/>
                                        <p:tgtEl>
                                          <p:spTgt spid="43"/>
                                        </p:tgtEl>
                                        <p:attrNameLst>
                                          <p:attrName>ppt_w</p:attrName>
                                        </p:attrNameLst>
                                      </p:cBhvr>
                                      <p:tavLst>
                                        <p:tav tm="0">
                                          <p:val>
                                            <p:fltVal val="0"/>
                                          </p:val>
                                        </p:tav>
                                        <p:tav tm="100000">
                                          <p:val>
                                            <p:strVal val="#ppt_w"/>
                                          </p:val>
                                        </p:tav>
                                      </p:tavLst>
                                    </p:anim>
                                    <p:anim calcmode="lin" valueType="num">
                                      <p:cBhvr>
                                        <p:cTn id="81" dur="300" fill="hold"/>
                                        <p:tgtEl>
                                          <p:spTgt spid="43"/>
                                        </p:tgtEl>
                                        <p:attrNameLst>
                                          <p:attrName>ppt_h</p:attrName>
                                        </p:attrNameLst>
                                      </p:cBhvr>
                                      <p:tavLst>
                                        <p:tav tm="0">
                                          <p:val>
                                            <p:fltVal val="0"/>
                                          </p:val>
                                        </p:tav>
                                        <p:tav tm="100000">
                                          <p:val>
                                            <p:strVal val="#ppt_h"/>
                                          </p:val>
                                        </p:tav>
                                      </p:tavLst>
                                    </p:anim>
                                    <p:animEffect transition="in" filter="fade">
                                      <p:cBhvr>
                                        <p:cTn id="82" dur="300"/>
                                        <p:tgtEl>
                                          <p:spTgt spid="43"/>
                                        </p:tgtEl>
                                      </p:cBhvr>
                                    </p:animEffect>
                                  </p:childTnLst>
                                </p:cTn>
                              </p:par>
                            </p:childTnLst>
                          </p:cTn>
                        </p:par>
                        <p:par>
                          <p:cTn id="83" fill="hold">
                            <p:stCondLst>
                              <p:cond delay="8000"/>
                            </p:stCondLst>
                            <p:childTnLst>
                              <p:par>
                                <p:cTn id="84" presetID="2" presetClass="entr" presetSubtype="8" fill="hold" grpId="0"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additive="base">
                                        <p:cTn id="86" dur="200" fill="hold"/>
                                        <p:tgtEl>
                                          <p:spTgt spid="4"/>
                                        </p:tgtEl>
                                        <p:attrNameLst>
                                          <p:attrName>ppt_x</p:attrName>
                                        </p:attrNameLst>
                                      </p:cBhvr>
                                      <p:tavLst>
                                        <p:tav tm="0">
                                          <p:val>
                                            <p:strVal val="0-#ppt_w/2"/>
                                          </p:val>
                                        </p:tav>
                                        <p:tav tm="100000">
                                          <p:val>
                                            <p:strVal val="#ppt_x"/>
                                          </p:val>
                                        </p:tav>
                                      </p:tavLst>
                                    </p:anim>
                                    <p:anim calcmode="lin" valueType="num">
                                      <p:cBhvr additive="base">
                                        <p:cTn id="87" dur="200" fill="hold"/>
                                        <p:tgtEl>
                                          <p:spTgt spid="4"/>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300"/>
                                        <p:tgtEl>
                                          <p:spTgt spid="27"/>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300" fill="hold"/>
                                        <p:tgtEl>
                                          <p:spTgt spid="40"/>
                                        </p:tgtEl>
                                        <p:attrNameLst>
                                          <p:attrName>ppt_w</p:attrName>
                                        </p:attrNameLst>
                                      </p:cBhvr>
                                      <p:tavLst>
                                        <p:tav tm="0">
                                          <p:val>
                                            <p:fltVal val="0"/>
                                          </p:val>
                                        </p:tav>
                                        <p:tav tm="100000">
                                          <p:val>
                                            <p:strVal val="#ppt_w"/>
                                          </p:val>
                                        </p:tav>
                                      </p:tavLst>
                                    </p:anim>
                                    <p:anim calcmode="lin" valueType="num">
                                      <p:cBhvr>
                                        <p:cTn id="96" dur="300" fill="hold"/>
                                        <p:tgtEl>
                                          <p:spTgt spid="40"/>
                                        </p:tgtEl>
                                        <p:attrNameLst>
                                          <p:attrName>ppt_h</p:attrName>
                                        </p:attrNameLst>
                                      </p:cBhvr>
                                      <p:tavLst>
                                        <p:tav tm="0">
                                          <p:val>
                                            <p:fltVal val="0"/>
                                          </p:val>
                                        </p:tav>
                                        <p:tav tm="100000">
                                          <p:val>
                                            <p:strVal val="#ppt_h"/>
                                          </p:val>
                                        </p:tav>
                                      </p:tavLst>
                                    </p:anim>
                                    <p:animEffect transition="in" filter="fade">
                                      <p:cBhvr>
                                        <p:cTn id="97" dur="300"/>
                                        <p:tgtEl>
                                          <p:spTgt spid="40"/>
                                        </p:tgtEl>
                                      </p:cBhvr>
                                    </p:animEffect>
                                  </p:childTnLst>
                                </p:cTn>
                              </p:par>
                            </p:childTnLst>
                          </p:cTn>
                        </p:par>
                        <p:par>
                          <p:cTn id="98" fill="hold">
                            <p:stCondLst>
                              <p:cond delay="9500"/>
                            </p:stCondLst>
                            <p:childTnLst>
                              <p:par>
                                <p:cTn id="99" presetID="22" presetClass="entr" presetSubtype="4"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down)">
                                      <p:cBhvr>
                                        <p:cTn id="101" dur="500"/>
                                        <p:tgtEl>
                                          <p:spTgt spid="28"/>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 calcmode="lin" valueType="num">
                                      <p:cBhvr>
                                        <p:cTn id="105" dur="300" fill="hold"/>
                                        <p:tgtEl>
                                          <p:spTgt spid="44"/>
                                        </p:tgtEl>
                                        <p:attrNameLst>
                                          <p:attrName>ppt_w</p:attrName>
                                        </p:attrNameLst>
                                      </p:cBhvr>
                                      <p:tavLst>
                                        <p:tav tm="0">
                                          <p:val>
                                            <p:fltVal val="0"/>
                                          </p:val>
                                        </p:tav>
                                        <p:tav tm="100000">
                                          <p:val>
                                            <p:strVal val="#ppt_w"/>
                                          </p:val>
                                        </p:tav>
                                      </p:tavLst>
                                    </p:anim>
                                    <p:anim calcmode="lin" valueType="num">
                                      <p:cBhvr>
                                        <p:cTn id="106" dur="300" fill="hold"/>
                                        <p:tgtEl>
                                          <p:spTgt spid="44"/>
                                        </p:tgtEl>
                                        <p:attrNameLst>
                                          <p:attrName>ppt_h</p:attrName>
                                        </p:attrNameLst>
                                      </p:cBhvr>
                                      <p:tavLst>
                                        <p:tav tm="0">
                                          <p:val>
                                            <p:fltVal val="0"/>
                                          </p:val>
                                        </p:tav>
                                        <p:tav tm="100000">
                                          <p:val>
                                            <p:strVal val="#ppt_h"/>
                                          </p:val>
                                        </p:tav>
                                      </p:tavLst>
                                    </p:anim>
                                    <p:animEffect transition="in" filter="fade">
                                      <p:cBhvr>
                                        <p:cTn id="107" dur="300"/>
                                        <p:tgtEl>
                                          <p:spTgt spid="44"/>
                                        </p:tgtEl>
                                      </p:cBhvr>
                                    </p:animEffect>
                                  </p:childTnLst>
                                </p:cTn>
                              </p:par>
                            </p:childTnLst>
                          </p:cTn>
                        </p:par>
                        <p:par>
                          <p:cTn id="108" fill="hold">
                            <p:stCondLst>
                              <p:cond delay="10500"/>
                            </p:stCondLst>
                            <p:childTnLst>
                              <p:par>
                                <p:cTn id="109" presetID="2" presetClass="entr" presetSubtype="8" fill="hold" grpId="0" nodeType="afterEffect">
                                  <p:stCondLst>
                                    <p:cond delay="0"/>
                                  </p:stCondLst>
                                  <p:childTnLst>
                                    <p:set>
                                      <p:cBhvr>
                                        <p:cTn id="110" dur="1" fill="hold">
                                          <p:stCondLst>
                                            <p:cond delay="0"/>
                                          </p:stCondLst>
                                        </p:cTn>
                                        <p:tgtEl>
                                          <p:spTgt spid="5"/>
                                        </p:tgtEl>
                                        <p:attrNameLst>
                                          <p:attrName>style.visibility</p:attrName>
                                        </p:attrNameLst>
                                      </p:cBhvr>
                                      <p:to>
                                        <p:strVal val="visible"/>
                                      </p:to>
                                    </p:set>
                                    <p:anim calcmode="lin" valueType="num">
                                      <p:cBhvr additive="base">
                                        <p:cTn id="111" dur="200" fill="hold"/>
                                        <p:tgtEl>
                                          <p:spTgt spid="5"/>
                                        </p:tgtEl>
                                        <p:attrNameLst>
                                          <p:attrName>ppt_x</p:attrName>
                                        </p:attrNameLst>
                                      </p:cBhvr>
                                      <p:tavLst>
                                        <p:tav tm="0">
                                          <p:val>
                                            <p:strVal val="0-#ppt_w/2"/>
                                          </p:val>
                                        </p:tav>
                                        <p:tav tm="100000">
                                          <p:val>
                                            <p:strVal val="#ppt_x"/>
                                          </p:val>
                                        </p:tav>
                                      </p:tavLst>
                                    </p:anim>
                                    <p:anim calcmode="lin" valueType="num">
                                      <p:cBhvr additive="base">
                                        <p:cTn id="112" dur="200" fill="hold"/>
                                        <p:tgtEl>
                                          <p:spTgt spid="5"/>
                                        </p:tgtEl>
                                        <p:attrNameLst>
                                          <p:attrName>ppt_y</p:attrName>
                                        </p:attrNameLst>
                                      </p:cBhvr>
                                      <p:tavLst>
                                        <p:tav tm="0">
                                          <p:val>
                                            <p:strVal val="#ppt_y"/>
                                          </p:val>
                                        </p:tav>
                                        <p:tav tm="100000">
                                          <p:val>
                                            <p:strVal val="#ppt_y"/>
                                          </p:val>
                                        </p:tav>
                                      </p:tavLst>
                                    </p:anim>
                                  </p:childTnLst>
                                </p:cTn>
                              </p:par>
                            </p:childTnLst>
                          </p:cTn>
                        </p:par>
                        <p:par>
                          <p:cTn id="113" fill="hold">
                            <p:stCondLst>
                              <p:cond delay="11000"/>
                            </p:stCondLst>
                            <p:childTnLst>
                              <p:par>
                                <p:cTn id="114" presetID="22" presetClass="entr" presetSubtype="4" fill="hold" grpId="0" nodeType="after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wipe(down)">
                                      <p:cBhvr>
                                        <p:cTn id="116" dur="300"/>
                                        <p:tgtEl>
                                          <p:spTgt spid="29"/>
                                        </p:tgtEl>
                                      </p:cBhvr>
                                    </p:animEffect>
                                  </p:childTnLst>
                                </p:cTn>
                              </p:par>
                            </p:childTnLst>
                          </p:cTn>
                        </p:par>
                        <p:par>
                          <p:cTn id="117" fill="hold">
                            <p:stCondLst>
                              <p:cond delay="11500"/>
                            </p:stCondLst>
                            <p:childTnLst>
                              <p:par>
                                <p:cTn id="118" presetID="53" presetClass="entr" presetSubtype="16" fill="hold" grpId="0" nodeType="afterEffect">
                                  <p:stCondLst>
                                    <p:cond delay="0"/>
                                  </p:stCondLst>
                                  <p:childTnLst>
                                    <p:set>
                                      <p:cBhvr>
                                        <p:cTn id="119" dur="1" fill="hold">
                                          <p:stCondLst>
                                            <p:cond delay="0"/>
                                          </p:stCondLst>
                                        </p:cTn>
                                        <p:tgtEl>
                                          <p:spTgt spid="39"/>
                                        </p:tgtEl>
                                        <p:attrNameLst>
                                          <p:attrName>style.visibility</p:attrName>
                                        </p:attrNameLst>
                                      </p:cBhvr>
                                      <p:to>
                                        <p:strVal val="visible"/>
                                      </p:to>
                                    </p:set>
                                    <p:anim calcmode="lin" valueType="num">
                                      <p:cBhvr>
                                        <p:cTn id="120" dur="300" fill="hold"/>
                                        <p:tgtEl>
                                          <p:spTgt spid="39"/>
                                        </p:tgtEl>
                                        <p:attrNameLst>
                                          <p:attrName>ppt_w</p:attrName>
                                        </p:attrNameLst>
                                      </p:cBhvr>
                                      <p:tavLst>
                                        <p:tav tm="0">
                                          <p:val>
                                            <p:fltVal val="0"/>
                                          </p:val>
                                        </p:tav>
                                        <p:tav tm="100000">
                                          <p:val>
                                            <p:strVal val="#ppt_w"/>
                                          </p:val>
                                        </p:tav>
                                      </p:tavLst>
                                    </p:anim>
                                    <p:anim calcmode="lin" valueType="num">
                                      <p:cBhvr>
                                        <p:cTn id="121" dur="300" fill="hold"/>
                                        <p:tgtEl>
                                          <p:spTgt spid="39"/>
                                        </p:tgtEl>
                                        <p:attrNameLst>
                                          <p:attrName>ppt_h</p:attrName>
                                        </p:attrNameLst>
                                      </p:cBhvr>
                                      <p:tavLst>
                                        <p:tav tm="0">
                                          <p:val>
                                            <p:fltVal val="0"/>
                                          </p:val>
                                        </p:tav>
                                        <p:tav tm="100000">
                                          <p:val>
                                            <p:strVal val="#ppt_h"/>
                                          </p:val>
                                        </p:tav>
                                      </p:tavLst>
                                    </p:anim>
                                    <p:animEffect transition="in" filter="fade">
                                      <p:cBhvr>
                                        <p:cTn id="122" dur="300"/>
                                        <p:tgtEl>
                                          <p:spTgt spid="39"/>
                                        </p:tgtEl>
                                      </p:cBhvr>
                                    </p:animEffect>
                                  </p:childTnLst>
                                </p:cTn>
                              </p:par>
                            </p:childTnLst>
                          </p:cTn>
                        </p:par>
                        <p:par>
                          <p:cTn id="123" fill="hold">
                            <p:stCondLst>
                              <p:cond delay="12000"/>
                            </p:stCondLst>
                            <p:childTnLst>
                              <p:par>
                                <p:cTn id="124" presetID="22" presetClass="entr" presetSubtype="4"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wipe(down)">
                                      <p:cBhvr>
                                        <p:cTn id="126" dur="500"/>
                                        <p:tgtEl>
                                          <p:spTgt spid="30"/>
                                        </p:tgtEl>
                                      </p:cBhvr>
                                    </p:animEffect>
                                  </p:childTnLst>
                                </p:cTn>
                              </p:par>
                            </p:childTnLst>
                          </p:cTn>
                        </p:par>
                        <p:par>
                          <p:cTn id="127" fill="hold">
                            <p:stCondLst>
                              <p:cond delay="12500"/>
                            </p:stCondLst>
                            <p:childTnLst>
                              <p:par>
                                <p:cTn id="128" presetID="53" presetClass="entr" presetSubtype="16" fill="hold" grpId="0" nodeType="after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300" fill="hold"/>
                                        <p:tgtEl>
                                          <p:spTgt spid="45"/>
                                        </p:tgtEl>
                                        <p:attrNameLst>
                                          <p:attrName>ppt_w</p:attrName>
                                        </p:attrNameLst>
                                      </p:cBhvr>
                                      <p:tavLst>
                                        <p:tav tm="0">
                                          <p:val>
                                            <p:fltVal val="0"/>
                                          </p:val>
                                        </p:tav>
                                        <p:tav tm="100000">
                                          <p:val>
                                            <p:strVal val="#ppt_w"/>
                                          </p:val>
                                        </p:tav>
                                      </p:tavLst>
                                    </p:anim>
                                    <p:anim calcmode="lin" valueType="num">
                                      <p:cBhvr>
                                        <p:cTn id="131" dur="300" fill="hold"/>
                                        <p:tgtEl>
                                          <p:spTgt spid="45"/>
                                        </p:tgtEl>
                                        <p:attrNameLst>
                                          <p:attrName>ppt_h</p:attrName>
                                        </p:attrNameLst>
                                      </p:cBhvr>
                                      <p:tavLst>
                                        <p:tav tm="0">
                                          <p:val>
                                            <p:fltVal val="0"/>
                                          </p:val>
                                        </p:tav>
                                        <p:tav tm="100000">
                                          <p:val>
                                            <p:strVal val="#ppt_h"/>
                                          </p:val>
                                        </p:tav>
                                      </p:tavLst>
                                    </p:anim>
                                    <p:animEffect transition="in" filter="fade">
                                      <p:cBhvr>
                                        <p:cTn id="132" dur="300"/>
                                        <p:tgtEl>
                                          <p:spTgt spid="45"/>
                                        </p:tgtEl>
                                      </p:cBhvr>
                                    </p:animEffect>
                                  </p:childTnLst>
                                </p:cTn>
                              </p:par>
                            </p:childTnLst>
                          </p:cTn>
                        </p:par>
                        <p:par>
                          <p:cTn id="133" fill="hold">
                            <p:stCondLst>
                              <p:cond delay="13000"/>
                            </p:stCondLst>
                            <p:childTnLst>
                              <p:par>
                                <p:cTn id="134" presetID="2" presetClass="entr" presetSubtype="8" fill="hold" grpId="0" nodeType="afterEffect">
                                  <p:stCondLst>
                                    <p:cond delay="0"/>
                                  </p:stCondLst>
                                  <p:childTnLst>
                                    <p:set>
                                      <p:cBhvr>
                                        <p:cTn id="135" dur="1" fill="hold">
                                          <p:stCondLst>
                                            <p:cond delay="0"/>
                                          </p:stCondLst>
                                        </p:cTn>
                                        <p:tgtEl>
                                          <p:spTgt spid="6"/>
                                        </p:tgtEl>
                                        <p:attrNameLst>
                                          <p:attrName>style.visibility</p:attrName>
                                        </p:attrNameLst>
                                      </p:cBhvr>
                                      <p:to>
                                        <p:strVal val="visible"/>
                                      </p:to>
                                    </p:set>
                                    <p:anim calcmode="lin" valueType="num">
                                      <p:cBhvr additive="base">
                                        <p:cTn id="136" dur="200" fill="hold"/>
                                        <p:tgtEl>
                                          <p:spTgt spid="6"/>
                                        </p:tgtEl>
                                        <p:attrNameLst>
                                          <p:attrName>ppt_x</p:attrName>
                                        </p:attrNameLst>
                                      </p:cBhvr>
                                      <p:tavLst>
                                        <p:tav tm="0">
                                          <p:val>
                                            <p:strVal val="0-#ppt_w/2"/>
                                          </p:val>
                                        </p:tav>
                                        <p:tav tm="100000">
                                          <p:val>
                                            <p:strVal val="#ppt_x"/>
                                          </p:val>
                                        </p:tav>
                                      </p:tavLst>
                                    </p:anim>
                                    <p:anim calcmode="lin" valueType="num">
                                      <p:cBhvr additive="base">
                                        <p:cTn id="137" dur="200" fill="hold"/>
                                        <p:tgtEl>
                                          <p:spTgt spid="6"/>
                                        </p:tgtEl>
                                        <p:attrNameLst>
                                          <p:attrName>ppt_y</p:attrName>
                                        </p:attrNameLst>
                                      </p:cBhvr>
                                      <p:tavLst>
                                        <p:tav tm="0">
                                          <p:val>
                                            <p:strVal val="#ppt_y"/>
                                          </p:val>
                                        </p:tav>
                                        <p:tav tm="100000">
                                          <p:val>
                                            <p:strVal val="#ppt_y"/>
                                          </p:val>
                                        </p:tav>
                                      </p:tavLst>
                                    </p:anim>
                                  </p:childTnLst>
                                </p:cTn>
                              </p:par>
                            </p:childTnLst>
                          </p:cTn>
                        </p:par>
                        <p:par>
                          <p:cTn id="138" fill="hold">
                            <p:stCondLst>
                              <p:cond delay="13500"/>
                            </p:stCondLst>
                            <p:childTnLst>
                              <p:par>
                                <p:cTn id="139" presetID="22" presetClass="entr" presetSubtype="4" fill="hold" grpId="0" nodeType="afterEffect">
                                  <p:stCondLst>
                                    <p:cond delay="0"/>
                                  </p:stCondLst>
                                  <p:childTnLst>
                                    <p:set>
                                      <p:cBhvr>
                                        <p:cTn id="140" dur="1" fill="hold">
                                          <p:stCondLst>
                                            <p:cond delay="0"/>
                                          </p:stCondLst>
                                        </p:cTn>
                                        <p:tgtEl>
                                          <p:spTgt spid="31"/>
                                        </p:tgtEl>
                                        <p:attrNameLst>
                                          <p:attrName>style.visibility</p:attrName>
                                        </p:attrNameLst>
                                      </p:cBhvr>
                                      <p:to>
                                        <p:strVal val="visible"/>
                                      </p:to>
                                    </p:set>
                                    <p:animEffect transition="in" filter="wipe(down)">
                                      <p:cBhvr>
                                        <p:cTn id="141" dur="300"/>
                                        <p:tgtEl>
                                          <p:spTgt spid="31"/>
                                        </p:tgtEl>
                                      </p:cBhvr>
                                    </p:animEffect>
                                  </p:childTnLst>
                                </p:cTn>
                              </p:par>
                            </p:childTnLst>
                          </p:cTn>
                        </p:par>
                        <p:par>
                          <p:cTn id="142" fill="hold">
                            <p:stCondLst>
                              <p:cond delay="14000"/>
                            </p:stCondLst>
                            <p:childTnLst>
                              <p:par>
                                <p:cTn id="143" presetID="53" presetClass="entr" presetSubtype="16" fill="hold" grpId="0" nodeType="afterEffect">
                                  <p:stCondLst>
                                    <p:cond delay="0"/>
                                  </p:stCondLst>
                                  <p:childTnLst>
                                    <p:set>
                                      <p:cBhvr>
                                        <p:cTn id="144" dur="1" fill="hold">
                                          <p:stCondLst>
                                            <p:cond delay="0"/>
                                          </p:stCondLst>
                                        </p:cTn>
                                        <p:tgtEl>
                                          <p:spTgt spid="41"/>
                                        </p:tgtEl>
                                        <p:attrNameLst>
                                          <p:attrName>style.visibility</p:attrName>
                                        </p:attrNameLst>
                                      </p:cBhvr>
                                      <p:to>
                                        <p:strVal val="visible"/>
                                      </p:to>
                                    </p:set>
                                    <p:anim calcmode="lin" valueType="num">
                                      <p:cBhvr>
                                        <p:cTn id="145" dur="300" fill="hold"/>
                                        <p:tgtEl>
                                          <p:spTgt spid="41"/>
                                        </p:tgtEl>
                                        <p:attrNameLst>
                                          <p:attrName>ppt_w</p:attrName>
                                        </p:attrNameLst>
                                      </p:cBhvr>
                                      <p:tavLst>
                                        <p:tav tm="0">
                                          <p:val>
                                            <p:fltVal val="0"/>
                                          </p:val>
                                        </p:tav>
                                        <p:tav tm="100000">
                                          <p:val>
                                            <p:strVal val="#ppt_w"/>
                                          </p:val>
                                        </p:tav>
                                      </p:tavLst>
                                    </p:anim>
                                    <p:anim calcmode="lin" valueType="num">
                                      <p:cBhvr>
                                        <p:cTn id="146" dur="300" fill="hold"/>
                                        <p:tgtEl>
                                          <p:spTgt spid="41"/>
                                        </p:tgtEl>
                                        <p:attrNameLst>
                                          <p:attrName>ppt_h</p:attrName>
                                        </p:attrNameLst>
                                      </p:cBhvr>
                                      <p:tavLst>
                                        <p:tav tm="0">
                                          <p:val>
                                            <p:fltVal val="0"/>
                                          </p:val>
                                        </p:tav>
                                        <p:tav tm="100000">
                                          <p:val>
                                            <p:strVal val="#ppt_h"/>
                                          </p:val>
                                        </p:tav>
                                      </p:tavLst>
                                    </p:anim>
                                    <p:animEffect transition="in" filter="fade">
                                      <p:cBhvr>
                                        <p:cTn id="147" dur="300"/>
                                        <p:tgtEl>
                                          <p:spTgt spid="41"/>
                                        </p:tgtEl>
                                      </p:cBhvr>
                                    </p:animEffect>
                                  </p:childTnLst>
                                </p:cTn>
                              </p:par>
                            </p:childTnLst>
                          </p:cTn>
                        </p:par>
                        <p:par>
                          <p:cTn id="148" fill="hold">
                            <p:stCondLst>
                              <p:cond delay="14500"/>
                            </p:stCondLst>
                            <p:childTnLst>
                              <p:par>
                                <p:cTn id="149" presetID="22" presetClass="entr" presetSubtype="4" fill="hold" grpId="0" nodeType="afterEffect">
                                  <p:stCondLst>
                                    <p:cond delay="0"/>
                                  </p:stCondLst>
                                  <p:childTnLst>
                                    <p:set>
                                      <p:cBhvr>
                                        <p:cTn id="150" dur="1" fill="hold">
                                          <p:stCondLst>
                                            <p:cond delay="0"/>
                                          </p:stCondLst>
                                        </p:cTn>
                                        <p:tgtEl>
                                          <p:spTgt spid="32"/>
                                        </p:tgtEl>
                                        <p:attrNameLst>
                                          <p:attrName>style.visibility</p:attrName>
                                        </p:attrNameLst>
                                      </p:cBhvr>
                                      <p:to>
                                        <p:strVal val="visible"/>
                                      </p:to>
                                    </p:set>
                                    <p:animEffect transition="in" filter="wipe(down)">
                                      <p:cBhvr>
                                        <p:cTn id="151" dur="500"/>
                                        <p:tgtEl>
                                          <p:spTgt spid="32"/>
                                        </p:tgtEl>
                                      </p:cBhvr>
                                    </p:animEffect>
                                  </p:childTnLst>
                                </p:cTn>
                              </p:par>
                            </p:childTnLst>
                          </p:cTn>
                        </p:par>
                        <p:par>
                          <p:cTn id="152" fill="hold">
                            <p:stCondLst>
                              <p:cond delay="15000"/>
                            </p:stCondLst>
                            <p:childTnLst>
                              <p:par>
                                <p:cTn id="153" presetID="53" presetClass="entr" presetSubtype="16" fill="hold" grpId="0" nodeType="afterEffect">
                                  <p:stCondLst>
                                    <p:cond delay="0"/>
                                  </p:stCondLst>
                                  <p:childTnLst>
                                    <p:set>
                                      <p:cBhvr>
                                        <p:cTn id="154" dur="1" fill="hold">
                                          <p:stCondLst>
                                            <p:cond delay="0"/>
                                          </p:stCondLst>
                                        </p:cTn>
                                        <p:tgtEl>
                                          <p:spTgt spid="46"/>
                                        </p:tgtEl>
                                        <p:attrNameLst>
                                          <p:attrName>style.visibility</p:attrName>
                                        </p:attrNameLst>
                                      </p:cBhvr>
                                      <p:to>
                                        <p:strVal val="visible"/>
                                      </p:to>
                                    </p:set>
                                    <p:anim calcmode="lin" valueType="num">
                                      <p:cBhvr>
                                        <p:cTn id="155" dur="300" fill="hold"/>
                                        <p:tgtEl>
                                          <p:spTgt spid="46"/>
                                        </p:tgtEl>
                                        <p:attrNameLst>
                                          <p:attrName>ppt_w</p:attrName>
                                        </p:attrNameLst>
                                      </p:cBhvr>
                                      <p:tavLst>
                                        <p:tav tm="0">
                                          <p:val>
                                            <p:fltVal val="0"/>
                                          </p:val>
                                        </p:tav>
                                        <p:tav tm="100000">
                                          <p:val>
                                            <p:strVal val="#ppt_w"/>
                                          </p:val>
                                        </p:tav>
                                      </p:tavLst>
                                    </p:anim>
                                    <p:anim calcmode="lin" valueType="num">
                                      <p:cBhvr>
                                        <p:cTn id="156" dur="300" fill="hold"/>
                                        <p:tgtEl>
                                          <p:spTgt spid="46"/>
                                        </p:tgtEl>
                                        <p:attrNameLst>
                                          <p:attrName>ppt_h</p:attrName>
                                        </p:attrNameLst>
                                      </p:cBhvr>
                                      <p:tavLst>
                                        <p:tav tm="0">
                                          <p:val>
                                            <p:fltVal val="0"/>
                                          </p:val>
                                        </p:tav>
                                        <p:tav tm="100000">
                                          <p:val>
                                            <p:strVal val="#ppt_h"/>
                                          </p:val>
                                        </p:tav>
                                      </p:tavLst>
                                    </p:anim>
                                    <p:animEffect transition="in" filter="fade">
                                      <p:cBhvr>
                                        <p:cTn id="157" dur="300"/>
                                        <p:tgtEl>
                                          <p:spTgt spid="46"/>
                                        </p:tgtEl>
                                      </p:cBhvr>
                                    </p:animEffect>
                                  </p:childTnLst>
                                </p:cTn>
                              </p:par>
                            </p:childTnLst>
                          </p:cTn>
                        </p:par>
                        <p:par>
                          <p:cTn id="158" fill="hold">
                            <p:stCondLst>
                              <p:cond delay="15500"/>
                            </p:stCondLst>
                            <p:childTnLst>
                              <p:par>
                                <p:cTn id="159" presetID="2" presetClass="entr" presetSubtype="2" fill="hold" grpId="0" nodeType="afterEffect">
                                  <p:stCondLst>
                                    <p:cond delay="0"/>
                                  </p:stCondLst>
                                  <p:childTnLst>
                                    <p:set>
                                      <p:cBhvr>
                                        <p:cTn id="160" dur="1" fill="hold">
                                          <p:stCondLst>
                                            <p:cond delay="0"/>
                                          </p:stCondLst>
                                        </p:cTn>
                                        <p:tgtEl>
                                          <p:spTgt spid="34"/>
                                        </p:tgtEl>
                                        <p:attrNameLst>
                                          <p:attrName>style.visibility</p:attrName>
                                        </p:attrNameLst>
                                      </p:cBhvr>
                                      <p:to>
                                        <p:strVal val="visible"/>
                                      </p:to>
                                    </p:set>
                                    <p:anim calcmode="lin" valueType="num">
                                      <p:cBhvr additive="base">
                                        <p:cTn id="161" dur="300" fill="hold"/>
                                        <p:tgtEl>
                                          <p:spTgt spid="34"/>
                                        </p:tgtEl>
                                        <p:attrNameLst>
                                          <p:attrName>ppt_x</p:attrName>
                                        </p:attrNameLst>
                                      </p:cBhvr>
                                      <p:tavLst>
                                        <p:tav tm="0">
                                          <p:val>
                                            <p:strVal val="1+#ppt_w/2"/>
                                          </p:val>
                                        </p:tav>
                                        <p:tav tm="100000">
                                          <p:val>
                                            <p:strVal val="#ppt_x"/>
                                          </p:val>
                                        </p:tav>
                                      </p:tavLst>
                                    </p:anim>
                                    <p:anim calcmode="lin" valueType="num">
                                      <p:cBhvr additive="base">
                                        <p:cTn id="162" dur="300" fill="hold"/>
                                        <p:tgtEl>
                                          <p:spTgt spid="34"/>
                                        </p:tgtEl>
                                        <p:attrNameLst>
                                          <p:attrName>ppt_y</p:attrName>
                                        </p:attrNameLst>
                                      </p:cBhvr>
                                      <p:tavLst>
                                        <p:tav tm="0">
                                          <p:val>
                                            <p:strVal val="#ppt_y"/>
                                          </p:val>
                                        </p:tav>
                                        <p:tav tm="100000">
                                          <p:val>
                                            <p:strVal val="#ppt_y"/>
                                          </p:val>
                                        </p:tav>
                                      </p:tavLst>
                                    </p:anim>
                                  </p:childTnLst>
                                </p:cTn>
                              </p:par>
                            </p:childTnLst>
                          </p:cTn>
                        </p:par>
                        <p:par>
                          <p:cTn id="163" fill="hold">
                            <p:stCondLst>
                              <p:cond delay="16000"/>
                            </p:stCondLst>
                            <p:childTnLst>
                              <p:par>
                                <p:cTn id="164" presetID="2" presetClass="entr" presetSubtype="2" fill="hold" grpId="0" nodeType="afterEffect">
                                  <p:stCondLst>
                                    <p:cond delay="0"/>
                                  </p:stCondLst>
                                  <p:childTnLst>
                                    <p:set>
                                      <p:cBhvr>
                                        <p:cTn id="165" dur="1" fill="hold">
                                          <p:stCondLst>
                                            <p:cond delay="0"/>
                                          </p:stCondLst>
                                        </p:cTn>
                                        <p:tgtEl>
                                          <p:spTgt spid="33"/>
                                        </p:tgtEl>
                                        <p:attrNameLst>
                                          <p:attrName>style.visibility</p:attrName>
                                        </p:attrNameLst>
                                      </p:cBhvr>
                                      <p:to>
                                        <p:strVal val="visible"/>
                                      </p:to>
                                    </p:set>
                                    <p:anim calcmode="lin" valueType="num">
                                      <p:cBhvr additive="base">
                                        <p:cTn id="166" dur="300" fill="hold"/>
                                        <p:tgtEl>
                                          <p:spTgt spid="33"/>
                                        </p:tgtEl>
                                        <p:attrNameLst>
                                          <p:attrName>ppt_x</p:attrName>
                                        </p:attrNameLst>
                                      </p:cBhvr>
                                      <p:tavLst>
                                        <p:tav tm="0">
                                          <p:val>
                                            <p:strVal val="1+#ppt_w/2"/>
                                          </p:val>
                                        </p:tav>
                                        <p:tav tm="100000">
                                          <p:val>
                                            <p:strVal val="#ppt_x"/>
                                          </p:val>
                                        </p:tav>
                                      </p:tavLst>
                                    </p:anim>
                                    <p:anim calcmode="lin" valueType="num">
                                      <p:cBhvr additive="base">
                                        <p:cTn id="167" dur="300" fill="hold"/>
                                        <p:tgtEl>
                                          <p:spTgt spid="33"/>
                                        </p:tgtEl>
                                        <p:attrNameLst>
                                          <p:attrName>ppt_y</p:attrName>
                                        </p:attrNameLst>
                                      </p:cBhvr>
                                      <p:tavLst>
                                        <p:tav tm="0">
                                          <p:val>
                                            <p:strVal val="#ppt_y"/>
                                          </p:val>
                                        </p:tav>
                                        <p:tav tm="100000">
                                          <p:val>
                                            <p:strVal val="#ppt_y"/>
                                          </p:val>
                                        </p:tav>
                                      </p:tavLst>
                                    </p:anim>
                                  </p:childTnLst>
                                </p:cTn>
                              </p:par>
                            </p:childTnLst>
                          </p:cTn>
                        </p:par>
                        <p:par>
                          <p:cTn id="168" fill="hold">
                            <p:stCondLst>
                              <p:cond delay="16500"/>
                            </p:stCondLst>
                            <p:childTnLst>
                              <p:par>
                                <p:cTn id="169" presetID="22" presetClass="entr" presetSubtype="8" fill="hold" grpId="0" nodeType="afterEffect">
                                  <p:stCondLst>
                                    <p:cond delay="0"/>
                                  </p:stCondLst>
                                  <p:childTnLst>
                                    <p:set>
                                      <p:cBhvr>
                                        <p:cTn id="170" dur="1" fill="hold">
                                          <p:stCondLst>
                                            <p:cond delay="0"/>
                                          </p:stCondLst>
                                        </p:cTn>
                                        <p:tgtEl>
                                          <p:spTgt spid="36"/>
                                        </p:tgtEl>
                                        <p:attrNameLst>
                                          <p:attrName>style.visibility</p:attrName>
                                        </p:attrNameLst>
                                      </p:cBhvr>
                                      <p:to>
                                        <p:strVal val="visible"/>
                                      </p:to>
                                    </p:set>
                                    <p:animEffect transition="in" filter="wipe(left)">
                                      <p:cBhvr>
                                        <p:cTn id="171" dur="500"/>
                                        <p:tgtEl>
                                          <p:spTgt spid="36"/>
                                        </p:tgtEl>
                                      </p:cBhvr>
                                    </p:animEffect>
                                  </p:childTnLst>
                                </p:cTn>
                              </p:par>
                            </p:childTnLst>
                          </p:cTn>
                        </p:par>
                        <p:par>
                          <p:cTn id="172" fill="hold">
                            <p:stCondLst>
                              <p:cond delay="17000"/>
                            </p:stCondLst>
                            <p:childTnLst>
                              <p:par>
                                <p:cTn id="173" presetID="22" presetClass="entr" presetSubtype="8" fill="hold" grpId="0" nodeType="afterEffect">
                                  <p:stCondLst>
                                    <p:cond delay="0"/>
                                  </p:stCondLst>
                                  <p:childTnLst>
                                    <p:set>
                                      <p:cBhvr>
                                        <p:cTn id="174" dur="1" fill="hold">
                                          <p:stCondLst>
                                            <p:cond delay="0"/>
                                          </p:stCondLst>
                                        </p:cTn>
                                        <p:tgtEl>
                                          <p:spTgt spid="35"/>
                                        </p:tgtEl>
                                        <p:attrNameLst>
                                          <p:attrName>style.visibility</p:attrName>
                                        </p:attrNameLst>
                                      </p:cBhvr>
                                      <p:to>
                                        <p:strVal val="visible"/>
                                      </p:to>
                                    </p:set>
                                    <p:animEffect transition="in" filter="wipe(left)">
                                      <p:cBhvr>
                                        <p:cTn id="175" dur="500"/>
                                        <p:tgtEl>
                                          <p:spTgt spid="35"/>
                                        </p:tgtEl>
                                      </p:cBhvr>
                                    </p:animEffect>
                                  </p:childTnLst>
                                </p:cTn>
                              </p:par>
                            </p:childTnLst>
                          </p:cTn>
                        </p:par>
                        <p:par>
                          <p:cTn id="176" fill="hold">
                            <p:stCondLst>
                              <p:cond delay="17500"/>
                            </p:stCondLst>
                            <p:childTnLst>
                              <p:par>
                                <p:cTn id="177" presetID="22" presetClass="entr" presetSubtype="8" fill="hold" grpId="0" nodeType="afterEffect">
                                  <p:stCondLst>
                                    <p:cond delay="0"/>
                                  </p:stCondLst>
                                  <p:childTnLst>
                                    <p:set>
                                      <p:cBhvr>
                                        <p:cTn id="178" dur="1" fill="hold">
                                          <p:stCondLst>
                                            <p:cond delay="0"/>
                                          </p:stCondLst>
                                        </p:cTn>
                                        <p:tgtEl>
                                          <p:spTgt spid="37"/>
                                        </p:tgtEl>
                                        <p:attrNameLst>
                                          <p:attrName>style.visibility</p:attrName>
                                        </p:attrNameLst>
                                      </p:cBhvr>
                                      <p:to>
                                        <p:strVal val="visible"/>
                                      </p:to>
                                    </p:set>
                                    <p:animEffect transition="in" filter="wipe(left)">
                                      <p:cBhvr>
                                        <p:cTn id="179" dur="500"/>
                                        <p:tgtEl>
                                          <p:spTgt spid="37"/>
                                        </p:tgtEl>
                                      </p:cBhvr>
                                    </p:animEffect>
                                  </p:childTnLst>
                                </p:cTn>
                              </p:par>
                            </p:childTnLst>
                          </p:cTn>
                        </p:par>
                        <p:par>
                          <p:cTn id="180" fill="hold">
                            <p:stCondLst>
                              <p:cond delay="18000"/>
                            </p:stCondLst>
                            <p:childTnLst>
                              <p:par>
                                <p:cTn id="181" presetID="22" presetClass="entr" presetSubtype="4" fill="hold" grpId="0" nodeType="afterEffect">
                                  <p:stCondLst>
                                    <p:cond delay="0"/>
                                  </p:stCondLst>
                                  <p:childTnLst>
                                    <p:set>
                                      <p:cBhvr>
                                        <p:cTn id="182" dur="1" fill="hold">
                                          <p:stCondLst>
                                            <p:cond delay="0"/>
                                          </p:stCondLst>
                                        </p:cTn>
                                        <p:tgtEl>
                                          <p:spTgt spid="47"/>
                                        </p:tgtEl>
                                        <p:attrNameLst>
                                          <p:attrName>style.visibility</p:attrName>
                                        </p:attrNameLst>
                                      </p:cBhvr>
                                      <p:to>
                                        <p:strVal val="visible"/>
                                      </p:to>
                                    </p:set>
                                    <p:animEffect transition="in" filter="wipe(down)">
                                      <p:cBhvr>
                                        <p:cTn id="183" dur="500"/>
                                        <p:tgtEl>
                                          <p:spTgt spid="47"/>
                                        </p:tgtEl>
                                      </p:cBhvr>
                                    </p:animEffect>
                                  </p:childTnLst>
                                </p:cTn>
                              </p:par>
                            </p:childTnLst>
                          </p:cTn>
                        </p:par>
                        <p:par>
                          <p:cTn id="184" fill="hold">
                            <p:stCondLst>
                              <p:cond delay="18500"/>
                            </p:stCondLst>
                            <p:childTnLst>
                              <p:par>
                                <p:cTn id="185" presetID="22" presetClass="entr" presetSubtype="8" fill="hold" grpId="0" nodeType="afterEffect">
                                  <p:stCondLst>
                                    <p:cond delay="0"/>
                                  </p:stCondLst>
                                  <p:childTnLst>
                                    <p:set>
                                      <p:cBhvr>
                                        <p:cTn id="186" dur="1" fill="hold">
                                          <p:stCondLst>
                                            <p:cond delay="0"/>
                                          </p:stCondLst>
                                        </p:cTn>
                                        <p:tgtEl>
                                          <p:spTgt spid="38"/>
                                        </p:tgtEl>
                                        <p:attrNameLst>
                                          <p:attrName>style.visibility</p:attrName>
                                        </p:attrNameLst>
                                      </p:cBhvr>
                                      <p:to>
                                        <p:strVal val="visible"/>
                                      </p:to>
                                    </p:set>
                                    <p:animEffect transition="in" filter="wipe(left)">
                                      <p:cBhvr>
                                        <p:cTn id="187" dur="500"/>
                                        <p:tgtEl>
                                          <p:spTgt spid="38"/>
                                        </p:tgtEl>
                                      </p:cBhvr>
                                    </p:animEffect>
                                  </p:childTnLst>
                                </p:cTn>
                              </p:par>
                            </p:childTnLst>
                          </p:cTn>
                        </p:par>
                        <p:par>
                          <p:cTn id="188" fill="hold">
                            <p:stCondLst>
                              <p:cond delay="19000"/>
                            </p:stCondLst>
                            <p:childTnLst>
                              <p:par>
                                <p:cTn id="189" presetID="22" presetClass="entr" presetSubtype="4" fill="hold" grpId="0" nodeType="afterEffect">
                                  <p:stCondLst>
                                    <p:cond delay="0"/>
                                  </p:stCondLst>
                                  <p:childTnLst>
                                    <p:set>
                                      <p:cBhvr>
                                        <p:cTn id="190" dur="1" fill="hold">
                                          <p:stCondLst>
                                            <p:cond delay="0"/>
                                          </p:stCondLst>
                                        </p:cTn>
                                        <p:tgtEl>
                                          <p:spTgt spid="48"/>
                                        </p:tgtEl>
                                        <p:attrNameLst>
                                          <p:attrName>style.visibility</p:attrName>
                                        </p:attrNameLst>
                                      </p:cBhvr>
                                      <p:to>
                                        <p:strVal val="visible"/>
                                      </p:to>
                                    </p:set>
                                    <p:animEffect transition="in" filter="wipe(down)">
                                      <p:cBhvr>
                                        <p:cTn id="19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23" grpId="0"/>
      <p:bldP spid="24" grpId="0"/>
      <p:bldP spid="25" grpId="0" animBg="1"/>
      <p:bldP spid="26" grpId="0" animBg="1"/>
      <p:bldP spid="27" grpId="0" animBg="1"/>
      <p:bldP spid="28" grpId="0" animBg="1"/>
      <p:bldP spid="29" grpId="0" animBg="1"/>
      <p:bldP spid="30" grpId="0" animBg="1"/>
      <p:bldP spid="31" grpId="0" animBg="1"/>
      <p:bldP spid="32" grpId="0" animBg="1"/>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animBg="1"/>
      <p:bldP spid="48" grpId="0" animBg="1"/>
      <p:bldP spid="4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96360" y="1600979"/>
            <a:ext cx="2064799" cy="788783"/>
            <a:chOff x="3095626" y="1206106"/>
            <a:chExt cx="1549003" cy="591741"/>
          </a:xfrm>
        </p:grpSpPr>
        <p:cxnSp>
          <p:nvCxnSpPr>
            <p:cNvPr id="3" name="Straight Connector 62"/>
            <p:cNvCxnSpPr/>
            <p:nvPr/>
          </p:nvCxnSpPr>
          <p:spPr>
            <a:xfrm>
              <a:off x="3095626" y="1458516"/>
              <a:ext cx="1348980"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Oval 28"/>
            <p:cNvSpPr/>
            <p:nvPr/>
          </p:nvSpPr>
          <p:spPr bwMode="auto">
            <a:xfrm>
              <a:off x="4052888" y="1206106"/>
              <a:ext cx="591741" cy="591741"/>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nvGrpSpPr>
            <p:cNvPr id="5" name="Group 38"/>
            <p:cNvGrpSpPr>
              <a:grpSpLocks noChangeAspect="1"/>
            </p:cNvGrpSpPr>
            <p:nvPr/>
          </p:nvGrpSpPr>
          <p:grpSpPr>
            <a:xfrm>
              <a:off x="4162193" y="1311775"/>
              <a:ext cx="365627" cy="365627"/>
              <a:chOff x="-2771775" y="66675"/>
              <a:chExt cx="827087" cy="827088"/>
            </a:xfrm>
            <a:solidFill>
              <a:schemeClr val="bg1"/>
            </a:solidFill>
          </p:grpSpPr>
          <p:sp>
            <p:nvSpPr>
              <p:cNvPr id="6" name="Freeform 19"/>
              <p:cNvSpPr>
                <a:spLocks noEditPoints="1"/>
              </p:cNvSpPr>
              <p:nvPr/>
            </p:nvSpPr>
            <p:spPr bwMode="auto">
              <a:xfrm>
                <a:off x="-2771775" y="66675"/>
                <a:ext cx="827087" cy="827088"/>
              </a:xfrm>
              <a:custGeom>
                <a:avLst/>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p:spPr>
            <p:txBody>
              <a:bodyPr/>
              <a:lstStyle/>
              <a:p>
                <a:pPr>
                  <a:defRPr/>
                </a:pPr>
                <a:endParaRPr lang="id-ID" sz="1600"/>
              </a:p>
            </p:txBody>
          </p:sp>
          <p:sp>
            <p:nvSpPr>
              <p:cNvPr id="7" name="Freeform 20"/>
              <p:cNvSpPr>
                <a:spLocks noEditPoints="1"/>
              </p:cNvSpPr>
              <p:nvPr/>
            </p:nvSpPr>
            <p:spPr bwMode="auto">
              <a:xfrm>
                <a:off x="-2538413" y="300038"/>
                <a:ext cx="360362" cy="36036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p:spPr>
            <p:txBody>
              <a:bodyPr/>
              <a:lstStyle/>
              <a:p>
                <a:pPr>
                  <a:defRPr/>
                </a:pPr>
                <a:endParaRPr lang="id-ID" sz="1600"/>
              </a:p>
            </p:txBody>
          </p:sp>
          <p:sp>
            <p:nvSpPr>
              <p:cNvPr id="8" name="Freeform 21"/>
              <p:cNvSpPr>
                <a:spLocks noEditPoints="1"/>
              </p:cNvSpPr>
              <p:nvPr/>
            </p:nvSpPr>
            <p:spPr bwMode="auto">
              <a:xfrm>
                <a:off x="-2460625" y="374650"/>
                <a:ext cx="207962" cy="206375"/>
              </a:xfrm>
              <a:custGeom>
                <a:avLst/>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p:spPr>
            <p:txBody>
              <a:bodyPr/>
              <a:lstStyle/>
              <a:p>
                <a:pPr>
                  <a:defRPr/>
                </a:pPr>
                <a:endParaRPr lang="id-ID" sz="1600"/>
              </a:p>
            </p:txBody>
          </p:sp>
        </p:grpSp>
      </p:grpSp>
      <p:grpSp>
        <p:nvGrpSpPr>
          <p:cNvPr id="9" name="组合 8"/>
          <p:cNvGrpSpPr/>
          <p:nvPr/>
        </p:nvGrpSpPr>
        <p:grpSpPr>
          <a:xfrm>
            <a:off x="4080301" y="4930686"/>
            <a:ext cx="2520292" cy="788783"/>
            <a:chOff x="3487342" y="3704037"/>
            <a:chExt cx="1890711" cy="591741"/>
          </a:xfrm>
        </p:grpSpPr>
        <p:cxnSp>
          <p:nvCxnSpPr>
            <p:cNvPr id="10" name="Straight Connector 65"/>
            <p:cNvCxnSpPr/>
            <p:nvPr/>
          </p:nvCxnSpPr>
          <p:spPr>
            <a:xfrm>
              <a:off x="3487342" y="4013597"/>
              <a:ext cx="1350169"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Oval 31"/>
            <p:cNvSpPr/>
            <p:nvPr/>
          </p:nvSpPr>
          <p:spPr bwMode="auto">
            <a:xfrm>
              <a:off x="4786312" y="3704037"/>
              <a:ext cx="591741" cy="591741"/>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nvGrpSpPr>
            <p:cNvPr id="12" name="Group 42"/>
            <p:cNvGrpSpPr/>
            <p:nvPr/>
          </p:nvGrpSpPr>
          <p:grpSpPr>
            <a:xfrm>
              <a:off x="4917922" y="3874428"/>
              <a:ext cx="324274" cy="247844"/>
              <a:chOff x="5516563" y="84138"/>
              <a:chExt cx="1414463" cy="1081087"/>
            </a:xfrm>
            <a:solidFill>
              <a:schemeClr val="bg1"/>
            </a:solidFill>
          </p:grpSpPr>
          <p:sp>
            <p:nvSpPr>
              <p:cNvPr id="13"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p:spPr>
            <p:txBody>
              <a:bodyPr/>
              <a:lstStyle/>
              <a:p>
                <a:pPr>
                  <a:defRPr/>
                </a:pPr>
                <a:endParaRPr lang="id-ID" sz="1600"/>
              </a:p>
            </p:txBody>
          </p:sp>
          <p:sp>
            <p:nvSpPr>
              <p:cNvPr id="14"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p:spPr>
            <p:txBody>
              <a:bodyPr/>
              <a:lstStyle/>
              <a:p>
                <a:pPr>
                  <a:defRPr/>
                </a:pPr>
                <a:endParaRPr lang="id-ID" sz="1600"/>
              </a:p>
            </p:txBody>
          </p:sp>
          <p:sp>
            <p:nvSpPr>
              <p:cNvPr id="15"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p:spPr>
            <p:txBody>
              <a:bodyPr/>
              <a:lstStyle/>
              <a:p>
                <a:pPr>
                  <a:defRPr/>
                </a:pPr>
                <a:endParaRPr lang="id-ID" sz="1600"/>
              </a:p>
            </p:txBody>
          </p:sp>
          <p:sp>
            <p:nvSpPr>
              <p:cNvPr id="16" name="Freeform 16"/>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p:spPr>
            <p:txBody>
              <a:bodyPr/>
              <a:lstStyle/>
              <a:p>
                <a:pPr>
                  <a:defRPr/>
                </a:pPr>
                <a:endParaRPr lang="id-ID" sz="1600"/>
              </a:p>
            </p:txBody>
          </p:sp>
          <p:sp>
            <p:nvSpPr>
              <p:cNvPr id="17" name="Freeform 17"/>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p:spPr>
            <p:txBody>
              <a:bodyPr/>
              <a:lstStyle/>
              <a:p>
                <a:pPr>
                  <a:defRPr/>
                </a:pPr>
                <a:endParaRPr lang="id-ID" sz="1600"/>
              </a:p>
            </p:txBody>
          </p:sp>
          <p:sp>
            <p:nvSpPr>
              <p:cNvPr id="18" name="Freeform 18"/>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p:spPr>
            <p:txBody>
              <a:bodyPr/>
              <a:lstStyle/>
              <a:p>
                <a:pPr>
                  <a:defRPr/>
                </a:pPr>
                <a:endParaRPr lang="id-ID" sz="1600"/>
              </a:p>
            </p:txBody>
          </p:sp>
          <p:sp>
            <p:nvSpPr>
              <p:cNvPr id="19" name="Freeform 19"/>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p:spPr>
            <p:txBody>
              <a:bodyPr/>
              <a:lstStyle/>
              <a:p>
                <a:pPr>
                  <a:defRPr/>
                </a:pPr>
                <a:endParaRPr lang="id-ID" sz="1600"/>
              </a:p>
            </p:txBody>
          </p:sp>
        </p:grpSp>
      </p:grpSp>
      <p:grpSp>
        <p:nvGrpSpPr>
          <p:cNvPr id="20" name="组合 19"/>
          <p:cNvGrpSpPr/>
          <p:nvPr/>
        </p:nvGrpSpPr>
        <p:grpSpPr>
          <a:xfrm>
            <a:off x="4512353" y="3832422"/>
            <a:ext cx="2790103" cy="788783"/>
            <a:chOff x="3960019" y="2880124"/>
            <a:chExt cx="2093122" cy="591741"/>
          </a:xfrm>
        </p:grpSpPr>
        <p:cxnSp>
          <p:nvCxnSpPr>
            <p:cNvPr id="21" name="Straight Connector 64"/>
            <p:cNvCxnSpPr/>
            <p:nvPr/>
          </p:nvCxnSpPr>
          <p:spPr>
            <a:xfrm>
              <a:off x="3960019" y="3177778"/>
              <a:ext cx="1619250"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Oval 34"/>
            <p:cNvSpPr/>
            <p:nvPr/>
          </p:nvSpPr>
          <p:spPr bwMode="auto">
            <a:xfrm>
              <a:off x="5461401" y="2880124"/>
              <a:ext cx="591740" cy="591741"/>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nvGrpSpPr>
            <p:cNvPr id="23" name="Group 50"/>
            <p:cNvGrpSpPr/>
            <p:nvPr/>
          </p:nvGrpSpPr>
          <p:grpSpPr>
            <a:xfrm>
              <a:off x="5582489" y="3029057"/>
              <a:ext cx="335556" cy="288970"/>
              <a:chOff x="2727325" y="-39687"/>
              <a:chExt cx="1463675" cy="1260475"/>
            </a:xfrm>
            <a:solidFill>
              <a:schemeClr val="bg1"/>
            </a:solidFill>
          </p:grpSpPr>
          <p:sp>
            <p:nvSpPr>
              <p:cNvPr id="24" name="Freeform 20"/>
              <p:cNvSpPr>
                <a:spLocks noEditPoints="1"/>
              </p:cNvSpPr>
              <p:nvPr/>
            </p:nvSpPr>
            <p:spPr bwMode="auto">
              <a:xfrm>
                <a:off x="2727325" y="-39687"/>
                <a:ext cx="1463675" cy="1260475"/>
              </a:xfrm>
              <a:custGeom>
                <a:avLst/>
                <a:gdLst>
                  <a:gd name="T0" fmla="*/ 347 w 390"/>
                  <a:gd name="T1" fmla="*/ 42 h 336"/>
                  <a:gd name="T2" fmla="*/ 195 w 390"/>
                  <a:gd name="T3" fmla="*/ 38 h 336"/>
                  <a:gd name="T4" fmla="*/ 43 w 390"/>
                  <a:gd name="T5" fmla="*/ 42 h 336"/>
                  <a:gd name="T6" fmla="*/ 43 w 390"/>
                  <a:gd name="T7" fmla="*/ 196 h 336"/>
                  <a:gd name="T8" fmla="*/ 170 w 390"/>
                  <a:gd name="T9" fmla="*/ 322 h 336"/>
                  <a:gd name="T10" fmla="*/ 220 w 390"/>
                  <a:gd name="T11" fmla="*/ 322 h 336"/>
                  <a:gd name="T12" fmla="*/ 347 w 390"/>
                  <a:gd name="T13" fmla="*/ 196 h 336"/>
                  <a:gd name="T14" fmla="*/ 347 w 390"/>
                  <a:gd name="T15" fmla="*/ 42 h 336"/>
                  <a:gd name="T16" fmla="*/ 330 w 390"/>
                  <a:gd name="T17" fmla="*/ 180 h 336"/>
                  <a:gd name="T18" fmla="*/ 203 w 390"/>
                  <a:gd name="T19" fmla="*/ 306 h 336"/>
                  <a:gd name="T20" fmla="*/ 187 w 390"/>
                  <a:gd name="T21" fmla="*/ 306 h 336"/>
                  <a:gd name="T22" fmla="*/ 59 w 390"/>
                  <a:gd name="T23" fmla="*/ 180 h 336"/>
                  <a:gd name="T24" fmla="*/ 59 w 390"/>
                  <a:gd name="T25" fmla="*/ 58 h 336"/>
                  <a:gd name="T26" fmla="*/ 179 w 390"/>
                  <a:gd name="T27" fmla="*/ 55 h 336"/>
                  <a:gd name="T28" fmla="*/ 195 w 390"/>
                  <a:gd name="T29" fmla="*/ 70 h 336"/>
                  <a:gd name="T30" fmla="*/ 210 w 390"/>
                  <a:gd name="T31" fmla="*/ 55 h 336"/>
                  <a:gd name="T32" fmla="*/ 330 w 390"/>
                  <a:gd name="T33" fmla="*/ 58 h 336"/>
                  <a:gd name="T34" fmla="*/ 330 w 390"/>
                  <a:gd name="T35" fmla="*/ 18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36">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grpFill/>
              <a:ln>
                <a:noFill/>
              </a:ln>
            </p:spPr>
            <p:txBody>
              <a:bodyPr/>
              <a:lstStyle/>
              <a:p>
                <a:pPr>
                  <a:defRPr/>
                </a:pPr>
                <a:endParaRPr lang="id-ID" sz="1600"/>
              </a:p>
            </p:txBody>
          </p:sp>
          <p:sp>
            <p:nvSpPr>
              <p:cNvPr id="25" name="Freeform 21"/>
              <p:cNvSpPr/>
              <p:nvPr/>
            </p:nvSpPr>
            <p:spPr bwMode="auto">
              <a:xfrm>
                <a:off x="2982913" y="215900"/>
                <a:ext cx="206375" cy="201612"/>
              </a:xfrm>
              <a:custGeom>
                <a:avLst/>
                <a:gdLst>
                  <a:gd name="T0" fmla="*/ 49 w 55"/>
                  <a:gd name="T1" fmla="*/ 0 h 54"/>
                  <a:gd name="T2" fmla="*/ 49 w 55"/>
                  <a:gd name="T3" fmla="*/ 0 h 54"/>
                  <a:gd name="T4" fmla="*/ 0 w 55"/>
                  <a:gd name="T5" fmla="*/ 48 h 54"/>
                  <a:gd name="T6" fmla="*/ 0 w 55"/>
                  <a:gd name="T7" fmla="*/ 48 h 54"/>
                  <a:gd name="T8" fmla="*/ 6 w 55"/>
                  <a:gd name="T9" fmla="*/ 54 h 54"/>
                  <a:gd name="T10" fmla="*/ 12 w 55"/>
                  <a:gd name="T11" fmla="*/ 48 h 54"/>
                  <a:gd name="T12" fmla="*/ 12 w 55"/>
                  <a:gd name="T13" fmla="*/ 48 h 54"/>
                  <a:gd name="T14" fmla="*/ 49 w 55"/>
                  <a:gd name="T15" fmla="*/ 11 h 54"/>
                  <a:gd name="T16" fmla="*/ 49 w 55"/>
                  <a:gd name="T17" fmla="*/ 11 h 54"/>
                  <a:gd name="T18" fmla="*/ 55 w 55"/>
                  <a:gd name="T19" fmla="*/ 5 h 54"/>
                  <a:gd name="T20" fmla="*/ 49 w 55"/>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54">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grpFill/>
              <a:ln>
                <a:noFill/>
              </a:ln>
            </p:spPr>
            <p:txBody>
              <a:bodyPr/>
              <a:lstStyle/>
              <a:p>
                <a:pPr>
                  <a:defRPr/>
                </a:pPr>
                <a:endParaRPr lang="id-ID" sz="1600"/>
              </a:p>
            </p:txBody>
          </p:sp>
        </p:grpSp>
      </p:grpSp>
      <p:grpSp>
        <p:nvGrpSpPr>
          <p:cNvPr id="26" name="组合 25"/>
          <p:cNvGrpSpPr/>
          <p:nvPr/>
        </p:nvGrpSpPr>
        <p:grpSpPr>
          <a:xfrm>
            <a:off x="4231443" y="2669083"/>
            <a:ext cx="2237790" cy="788783"/>
            <a:chOff x="2858371" y="2007393"/>
            <a:chExt cx="1678780" cy="591741"/>
          </a:xfrm>
        </p:grpSpPr>
        <p:cxnSp>
          <p:nvCxnSpPr>
            <p:cNvPr id="27" name="Straight Connector 63"/>
            <p:cNvCxnSpPr/>
            <p:nvPr/>
          </p:nvCxnSpPr>
          <p:spPr>
            <a:xfrm>
              <a:off x="2858371" y="2355056"/>
              <a:ext cx="1350169"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3945410" y="2007393"/>
              <a:ext cx="591741" cy="591741"/>
              <a:chOff x="4648200" y="2007393"/>
              <a:chExt cx="591741" cy="591741"/>
            </a:xfrm>
          </p:grpSpPr>
          <p:sp>
            <p:nvSpPr>
              <p:cNvPr id="29" name="Oval 37"/>
              <p:cNvSpPr/>
              <p:nvPr/>
            </p:nvSpPr>
            <p:spPr bwMode="auto">
              <a:xfrm>
                <a:off x="4648200" y="2007393"/>
                <a:ext cx="591741" cy="591741"/>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sp>
            <p:nvSpPr>
              <p:cNvPr id="30" name="Freeform 13"/>
              <p:cNvSpPr>
                <a:spLocks noChangeAspect="1" noEditPoints="1"/>
              </p:cNvSpPr>
              <p:nvPr/>
            </p:nvSpPr>
            <p:spPr bwMode="auto">
              <a:xfrm>
                <a:off x="4797030" y="2134792"/>
                <a:ext cx="316706" cy="309563"/>
              </a:xfrm>
              <a:custGeom>
                <a:avLst/>
                <a:gdLst>
                  <a:gd name="T0" fmla="*/ 301610 w 226"/>
                  <a:gd name="T1" fmla="*/ 0 h 220"/>
                  <a:gd name="T2" fmla="*/ 179842 w 226"/>
                  <a:gd name="T3" fmla="*/ 88082 h 220"/>
                  <a:gd name="T4" fmla="*/ 177969 w 226"/>
                  <a:gd name="T5" fmla="*/ 88082 h 220"/>
                  <a:gd name="T6" fmla="*/ 44960 w 226"/>
                  <a:gd name="T7" fmla="*/ 223016 h 220"/>
                  <a:gd name="T8" fmla="*/ 1873 w 226"/>
                  <a:gd name="T9" fmla="*/ 354202 h 220"/>
                  <a:gd name="T10" fmla="*/ 44960 w 226"/>
                  <a:gd name="T11" fmla="*/ 412299 h 220"/>
                  <a:gd name="T12" fmla="*/ 168602 w 226"/>
                  <a:gd name="T13" fmla="*/ 380440 h 220"/>
                  <a:gd name="T14" fmla="*/ 387784 w 226"/>
                  <a:gd name="T15" fmla="*/ 170542 h 220"/>
                  <a:gd name="T16" fmla="*/ 206069 w 226"/>
                  <a:gd name="T17" fmla="*/ 307350 h 220"/>
                  <a:gd name="T18" fmla="*/ 318470 w 226"/>
                  <a:gd name="T19" fmla="*/ 151801 h 220"/>
                  <a:gd name="T20" fmla="*/ 305357 w 226"/>
                  <a:gd name="T21" fmla="*/ 215520 h 220"/>
                  <a:gd name="T22" fmla="*/ 206069 w 226"/>
                  <a:gd name="T23" fmla="*/ 316721 h 220"/>
                  <a:gd name="T24" fmla="*/ 191082 w 226"/>
                  <a:gd name="T25" fmla="*/ 260498 h 220"/>
                  <a:gd name="T26" fmla="*/ 147995 w 226"/>
                  <a:gd name="T27" fmla="*/ 219268 h 220"/>
                  <a:gd name="T28" fmla="*/ 297863 w 226"/>
                  <a:gd name="T29" fmla="*/ 114319 h 220"/>
                  <a:gd name="T30" fmla="*/ 191082 w 226"/>
                  <a:gd name="T31" fmla="*/ 260498 h 220"/>
                  <a:gd name="T32" fmla="*/ 97414 w 226"/>
                  <a:gd name="T33" fmla="*/ 206150 h 220"/>
                  <a:gd name="T34" fmla="*/ 256650 w 226"/>
                  <a:gd name="T35" fmla="*/ 91830 h 220"/>
                  <a:gd name="T36" fmla="*/ 54327 w 226"/>
                  <a:gd name="T37" fmla="*/ 384188 h 220"/>
                  <a:gd name="T38" fmla="*/ 26227 w 226"/>
                  <a:gd name="T39" fmla="*/ 367321 h 220"/>
                  <a:gd name="T40" fmla="*/ 41214 w 226"/>
                  <a:gd name="T41" fmla="*/ 311098 h 220"/>
                  <a:gd name="T42" fmla="*/ 101161 w 226"/>
                  <a:gd name="T43" fmla="*/ 372943 h 220"/>
                  <a:gd name="T44" fmla="*/ 114275 w 226"/>
                  <a:gd name="T45" fmla="*/ 369195 h 220"/>
                  <a:gd name="T46" fmla="*/ 44960 w 226"/>
                  <a:gd name="T47" fmla="*/ 297980 h 220"/>
                  <a:gd name="T48" fmla="*/ 61821 w 226"/>
                  <a:gd name="T49" fmla="*/ 241757 h 220"/>
                  <a:gd name="T50" fmla="*/ 166729 w 226"/>
                  <a:gd name="T51" fmla="*/ 354202 h 220"/>
                  <a:gd name="T52" fmla="*/ 114275 w 226"/>
                  <a:gd name="T53" fmla="*/ 369195 h 220"/>
                  <a:gd name="T54" fmla="*/ 348444 w 226"/>
                  <a:gd name="T55" fmla="*/ 174290 h 220"/>
                  <a:gd name="T56" fmla="*/ 314723 w 226"/>
                  <a:gd name="T57" fmla="*/ 97452 h 220"/>
                  <a:gd name="T58" fmla="*/ 260396 w 226"/>
                  <a:gd name="T59" fmla="*/ 43104 h 220"/>
                  <a:gd name="T60" fmla="*/ 359684 w 226"/>
                  <a:gd name="T61" fmla="*/ 50600 h 220"/>
                  <a:gd name="T62" fmla="*/ 369051 w 226"/>
                  <a:gd name="T63" fmla="*/ 151801 h 2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6"/>
                  <a:gd name="T97" fmla="*/ 0 h 220"/>
                  <a:gd name="T98" fmla="*/ 226 w 226"/>
                  <a:gd name="T99" fmla="*/ 220 h 2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6" h="220">
                    <a:moveTo>
                      <a:pt x="202" y="18"/>
                    </a:moveTo>
                    <a:cubicBezTo>
                      <a:pt x="191" y="6"/>
                      <a:pt x="176" y="0"/>
                      <a:pt x="161" y="0"/>
                    </a:cubicBezTo>
                    <a:cubicBezTo>
                      <a:pt x="149" y="0"/>
                      <a:pt x="137" y="5"/>
                      <a:pt x="129" y="13"/>
                    </a:cubicBezTo>
                    <a:cubicBezTo>
                      <a:pt x="96" y="47"/>
                      <a:pt x="96" y="47"/>
                      <a:pt x="96" y="47"/>
                    </a:cubicBezTo>
                    <a:cubicBezTo>
                      <a:pt x="96" y="47"/>
                      <a:pt x="95" y="47"/>
                      <a:pt x="95" y="47"/>
                    </a:cubicBezTo>
                    <a:cubicBezTo>
                      <a:pt x="95" y="47"/>
                      <a:pt x="95" y="47"/>
                      <a:pt x="95" y="47"/>
                    </a:cubicBezTo>
                    <a:cubicBezTo>
                      <a:pt x="95" y="47"/>
                      <a:pt x="95" y="47"/>
                      <a:pt x="95" y="47"/>
                    </a:cubicBezTo>
                    <a:cubicBezTo>
                      <a:pt x="24" y="119"/>
                      <a:pt x="24" y="119"/>
                      <a:pt x="24" y="119"/>
                    </a:cubicBezTo>
                    <a:cubicBezTo>
                      <a:pt x="21" y="122"/>
                      <a:pt x="19" y="126"/>
                      <a:pt x="17" y="130"/>
                    </a:cubicBezTo>
                    <a:cubicBezTo>
                      <a:pt x="1" y="189"/>
                      <a:pt x="1" y="189"/>
                      <a:pt x="1" y="189"/>
                    </a:cubicBezTo>
                    <a:cubicBezTo>
                      <a:pt x="1" y="189"/>
                      <a:pt x="0" y="194"/>
                      <a:pt x="0" y="196"/>
                    </a:cubicBezTo>
                    <a:cubicBezTo>
                      <a:pt x="0" y="209"/>
                      <a:pt x="11" y="220"/>
                      <a:pt x="24" y="220"/>
                    </a:cubicBezTo>
                    <a:cubicBezTo>
                      <a:pt x="27" y="220"/>
                      <a:pt x="32" y="219"/>
                      <a:pt x="32" y="219"/>
                    </a:cubicBezTo>
                    <a:cubicBezTo>
                      <a:pt x="90" y="203"/>
                      <a:pt x="90" y="203"/>
                      <a:pt x="90" y="203"/>
                    </a:cubicBezTo>
                    <a:cubicBezTo>
                      <a:pt x="95" y="202"/>
                      <a:pt x="99" y="200"/>
                      <a:pt x="102" y="196"/>
                    </a:cubicBezTo>
                    <a:cubicBezTo>
                      <a:pt x="207" y="91"/>
                      <a:pt x="207" y="91"/>
                      <a:pt x="207" y="91"/>
                    </a:cubicBezTo>
                    <a:cubicBezTo>
                      <a:pt x="226" y="72"/>
                      <a:pt x="224" y="40"/>
                      <a:pt x="202" y="18"/>
                    </a:cubicBezTo>
                    <a:close/>
                    <a:moveTo>
                      <a:pt x="110" y="164"/>
                    </a:moveTo>
                    <a:cubicBezTo>
                      <a:pt x="110" y="157"/>
                      <a:pt x="108" y="151"/>
                      <a:pt x="105" y="146"/>
                    </a:cubicBezTo>
                    <a:cubicBezTo>
                      <a:pt x="170" y="81"/>
                      <a:pt x="170" y="81"/>
                      <a:pt x="170" y="81"/>
                    </a:cubicBezTo>
                    <a:cubicBezTo>
                      <a:pt x="174" y="93"/>
                      <a:pt x="172" y="106"/>
                      <a:pt x="163" y="115"/>
                    </a:cubicBezTo>
                    <a:cubicBezTo>
                      <a:pt x="163" y="115"/>
                      <a:pt x="163" y="115"/>
                      <a:pt x="163" y="115"/>
                    </a:cubicBezTo>
                    <a:cubicBezTo>
                      <a:pt x="163" y="115"/>
                      <a:pt x="163" y="115"/>
                      <a:pt x="163" y="115"/>
                    </a:cubicBezTo>
                    <a:cubicBezTo>
                      <a:pt x="110" y="169"/>
                      <a:pt x="110" y="169"/>
                      <a:pt x="110" y="169"/>
                    </a:cubicBezTo>
                    <a:cubicBezTo>
                      <a:pt x="110" y="167"/>
                      <a:pt x="110" y="165"/>
                      <a:pt x="110" y="164"/>
                    </a:cubicBezTo>
                    <a:close/>
                    <a:moveTo>
                      <a:pt x="102" y="139"/>
                    </a:moveTo>
                    <a:cubicBezTo>
                      <a:pt x="99" y="135"/>
                      <a:pt x="96" y="131"/>
                      <a:pt x="93" y="127"/>
                    </a:cubicBezTo>
                    <a:cubicBezTo>
                      <a:pt x="88" y="123"/>
                      <a:pt x="84" y="120"/>
                      <a:pt x="79" y="117"/>
                    </a:cubicBezTo>
                    <a:cubicBezTo>
                      <a:pt x="144" y="52"/>
                      <a:pt x="144" y="52"/>
                      <a:pt x="144" y="52"/>
                    </a:cubicBezTo>
                    <a:cubicBezTo>
                      <a:pt x="149" y="54"/>
                      <a:pt x="154" y="57"/>
                      <a:pt x="159" y="61"/>
                    </a:cubicBezTo>
                    <a:cubicBezTo>
                      <a:pt x="162" y="65"/>
                      <a:pt x="165" y="69"/>
                      <a:pt x="167" y="74"/>
                    </a:cubicBezTo>
                    <a:lnTo>
                      <a:pt x="102" y="139"/>
                    </a:lnTo>
                    <a:close/>
                    <a:moveTo>
                      <a:pt x="72" y="114"/>
                    </a:moveTo>
                    <a:cubicBezTo>
                      <a:pt x="66" y="111"/>
                      <a:pt x="59" y="110"/>
                      <a:pt x="52" y="110"/>
                    </a:cubicBezTo>
                    <a:cubicBezTo>
                      <a:pt x="105" y="56"/>
                      <a:pt x="105" y="56"/>
                      <a:pt x="105" y="56"/>
                    </a:cubicBezTo>
                    <a:cubicBezTo>
                      <a:pt x="113" y="48"/>
                      <a:pt x="125" y="46"/>
                      <a:pt x="137" y="49"/>
                    </a:cubicBezTo>
                    <a:lnTo>
                      <a:pt x="72" y="114"/>
                    </a:lnTo>
                    <a:close/>
                    <a:moveTo>
                      <a:pt x="29" y="205"/>
                    </a:moveTo>
                    <a:cubicBezTo>
                      <a:pt x="28" y="206"/>
                      <a:pt x="26" y="206"/>
                      <a:pt x="24" y="206"/>
                    </a:cubicBezTo>
                    <a:cubicBezTo>
                      <a:pt x="18" y="206"/>
                      <a:pt x="14" y="202"/>
                      <a:pt x="14" y="196"/>
                    </a:cubicBezTo>
                    <a:cubicBezTo>
                      <a:pt x="14" y="195"/>
                      <a:pt x="14" y="193"/>
                      <a:pt x="14" y="192"/>
                    </a:cubicBezTo>
                    <a:cubicBezTo>
                      <a:pt x="22" y="166"/>
                      <a:pt x="22" y="166"/>
                      <a:pt x="22" y="166"/>
                    </a:cubicBezTo>
                    <a:cubicBezTo>
                      <a:pt x="30" y="166"/>
                      <a:pt x="38" y="169"/>
                      <a:pt x="45" y="175"/>
                    </a:cubicBezTo>
                    <a:cubicBezTo>
                      <a:pt x="51" y="182"/>
                      <a:pt x="55" y="191"/>
                      <a:pt x="54" y="199"/>
                    </a:cubicBezTo>
                    <a:lnTo>
                      <a:pt x="29" y="205"/>
                    </a:lnTo>
                    <a:close/>
                    <a:moveTo>
                      <a:pt x="61" y="197"/>
                    </a:moveTo>
                    <a:cubicBezTo>
                      <a:pt x="61" y="188"/>
                      <a:pt x="57" y="178"/>
                      <a:pt x="50" y="170"/>
                    </a:cubicBezTo>
                    <a:cubicBezTo>
                      <a:pt x="42" y="163"/>
                      <a:pt x="33" y="159"/>
                      <a:pt x="24" y="159"/>
                    </a:cubicBezTo>
                    <a:cubicBezTo>
                      <a:pt x="30" y="134"/>
                      <a:pt x="30" y="134"/>
                      <a:pt x="30" y="134"/>
                    </a:cubicBezTo>
                    <a:cubicBezTo>
                      <a:pt x="31" y="132"/>
                      <a:pt x="32" y="131"/>
                      <a:pt x="33" y="129"/>
                    </a:cubicBezTo>
                    <a:cubicBezTo>
                      <a:pt x="47" y="119"/>
                      <a:pt x="68" y="122"/>
                      <a:pt x="83" y="137"/>
                    </a:cubicBezTo>
                    <a:cubicBezTo>
                      <a:pt x="98" y="153"/>
                      <a:pt x="101" y="175"/>
                      <a:pt x="89" y="189"/>
                    </a:cubicBezTo>
                    <a:cubicBezTo>
                      <a:pt x="88" y="190"/>
                      <a:pt x="87" y="190"/>
                      <a:pt x="86" y="190"/>
                    </a:cubicBezTo>
                    <a:lnTo>
                      <a:pt x="61" y="197"/>
                    </a:lnTo>
                    <a:close/>
                    <a:moveTo>
                      <a:pt x="197" y="81"/>
                    </a:moveTo>
                    <a:cubicBezTo>
                      <a:pt x="186" y="93"/>
                      <a:pt x="186" y="93"/>
                      <a:pt x="186" y="93"/>
                    </a:cubicBezTo>
                    <a:cubicBezTo>
                      <a:pt x="186" y="91"/>
                      <a:pt x="186" y="90"/>
                      <a:pt x="186" y="88"/>
                    </a:cubicBezTo>
                    <a:cubicBezTo>
                      <a:pt x="185" y="75"/>
                      <a:pt x="178" y="62"/>
                      <a:pt x="168" y="52"/>
                    </a:cubicBezTo>
                    <a:cubicBezTo>
                      <a:pt x="157" y="41"/>
                      <a:pt x="142" y="34"/>
                      <a:pt x="127" y="34"/>
                    </a:cubicBezTo>
                    <a:cubicBezTo>
                      <a:pt x="139" y="23"/>
                      <a:pt x="139" y="23"/>
                      <a:pt x="139" y="23"/>
                    </a:cubicBezTo>
                    <a:cubicBezTo>
                      <a:pt x="145" y="17"/>
                      <a:pt x="153" y="14"/>
                      <a:pt x="161" y="14"/>
                    </a:cubicBezTo>
                    <a:cubicBezTo>
                      <a:pt x="172" y="14"/>
                      <a:pt x="184" y="19"/>
                      <a:pt x="192" y="27"/>
                    </a:cubicBezTo>
                    <a:cubicBezTo>
                      <a:pt x="201" y="36"/>
                      <a:pt x="205" y="46"/>
                      <a:pt x="206" y="56"/>
                    </a:cubicBezTo>
                    <a:cubicBezTo>
                      <a:pt x="207" y="66"/>
                      <a:pt x="204" y="75"/>
                      <a:pt x="197" y="8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16" tIns="45708" rIns="91416" bIns="45708"/>
              <a:lstStyle/>
              <a:p>
                <a:endParaRPr lang="zh-CN" altLang="en-US" sz="3200"/>
              </a:p>
            </p:txBody>
          </p:sp>
        </p:grpSp>
      </p:grpSp>
      <p:grpSp>
        <p:nvGrpSpPr>
          <p:cNvPr id="31" name="Group 4"/>
          <p:cNvGrpSpPr/>
          <p:nvPr/>
        </p:nvGrpSpPr>
        <p:grpSpPr>
          <a:xfrm>
            <a:off x="3778163" y="4875134"/>
            <a:ext cx="1193488" cy="1136355"/>
            <a:chOff x="6139503" y="4859013"/>
            <a:chExt cx="1192668" cy="1135509"/>
          </a:xfrm>
        </p:grpSpPr>
        <p:sp>
          <p:nvSpPr>
            <p:cNvPr id="32" name="Rounded Rectangle 5"/>
            <p:cNvSpPr>
              <a:spLocks noChangeArrowheads="1"/>
            </p:cNvSpPr>
            <p:nvPr/>
          </p:nvSpPr>
          <p:spPr bwMode="auto">
            <a:xfrm>
              <a:off x="6139503" y="4871700"/>
              <a:ext cx="1192668" cy="1122822"/>
            </a:xfrm>
            <a:prstGeom prst="roundRect">
              <a:avLst>
                <a:gd name="adj" fmla="val 9375"/>
              </a:avLst>
            </a:prstGeom>
            <a:solidFill>
              <a:schemeClr val="accent4"/>
            </a:solidFill>
            <a:ln w="9525">
              <a:noFill/>
              <a:round/>
            </a:ln>
            <a:effectLst>
              <a:outerShdw blurRad="40000" dist="23000" dir="5400000" rotWithShape="0">
                <a:srgbClr val="808080">
                  <a:alpha val="34999"/>
                </a:srgbClr>
              </a:outerShdw>
            </a:effectLst>
          </p:spPr>
          <p:txBody>
            <a:bodyPr anchor="ctr"/>
            <a:lstStyle/>
            <a:p>
              <a:pPr algn="ctr"/>
              <a:endParaRPr lang="id-ID" altLang="id-ID" sz="3200">
                <a:solidFill>
                  <a:schemeClr val="bg1"/>
                </a:solidFill>
                <a:latin typeface="Calibri" panose="020F0502020204030204" pitchFamily="34" charset="0"/>
                <a:ea typeface="MS PGothic" panose="020B0600070205080204" pitchFamily="34" charset="-128"/>
              </a:endParaRPr>
            </a:p>
          </p:txBody>
        </p:sp>
        <p:sp>
          <p:nvSpPr>
            <p:cNvPr id="33" name="TextBox 21"/>
            <p:cNvSpPr txBox="1">
              <a:spLocks noChangeArrowheads="1"/>
            </p:cNvSpPr>
            <p:nvPr/>
          </p:nvSpPr>
          <p:spPr bwMode="auto">
            <a:xfrm>
              <a:off x="6420130" y="4859013"/>
              <a:ext cx="771728" cy="111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nb-NO" altLang="id-ID" sz="6665">
                  <a:solidFill>
                    <a:schemeClr val="bg1"/>
                  </a:solidFill>
                  <a:ea typeface="MS PGothic" panose="020B0600070205080204" pitchFamily="34" charset="-128"/>
                </a:rPr>
                <a:t>1</a:t>
              </a:r>
            </a:p>
          </p:txBody>
        </p:sp>
      </p:grpSp>
      <p:grpSp>
        <p:nvGrpSpPr>
          <p:cNvPr id="34" name="Group 7"/>
          <p:cNvGrpSpPr/>
          <p:nvPr/>
        </p:nvGrpSpPr>
        <p:grpSpPr>
          <a:xfrm>
            <a:off x="4059079" y="3732434"/>
            <a:ext cx="1191900" cy="1156987"/>
            <a:chOff x="6420131" y="3715897"/>
            <a:chExt cx="1192668" cy="1156073"/>
          </a:xfrm>
        </p:grpSpPr>
        <p:sp>
          <p:nvSpPr>
            <p:cNvPr id="35" name="Rounded Rectangle 8"/>
            <p:cNvSpPr>
              <a:spLocks noChangeArrowheads="1"/>
            </p:cNvSpPr>
            <p:nvPr/>
          </p:nvSpPr>
          <p:spPr bwMode="auto">
            <a:xfrm>
              <a:off x="6420131" y="3749200"/>
              <a:ext cx="1192668" cy="1122770"/>
            </a:xfrm>
            <a:prstGeom prst="roundRect">
              <a:avLst>
                <a:gd name="adj" fmla="val 9375"/>
              </a:avLst>
            </a:prstGeom>
            <a:solidFill>
              <a:schemeClr val="accent3"/>
            </a:solidFill>
            <a:ln w="9525">
              <a:noFill/>
              <a:round/>
            </a:ln>
            <a:effectLst>
              <a:outerShdw blurRad="40000" dist="23000" dir="5400000" rotWithShape="0">
                <a:srgbClr val="808080">
                  <a:alpha val="34999"/>
                </a:srgbClr>
              </a:outerShdw>
            </a:effectLst>
          </p:spPr>
          <p:txBody>
            <a:bodyPr anchor="ctr"/>
            <a:lstStyle/>
            <a:p>
              <a:pPr algn="ctr"/>
              <a:endParaRPr lang="id-ID" altLang="id-ID" sz="3200">
                <a:solidFill>
                  <a:schemeClr val="bg1"/>
                </a:solidFill>
                <a:latin typeface="Calibri" panose="020F0502020204030204" pitchFamily="34" charset="0"/>
                <a:ea typeface="MS PGothic" panose="020B0600070205080204" pitchFamily="34" charset="-128"/>
              </a:endParaRPr>
            </a:p>
          </p:txBody>
        </p:sp>
        <p:sp>
          <p:nvSpPr>
            <p:cNvPr id="36" name="TextBox 22"/>
            <p:cNvSpPr txBox="1">
              <a:spLocks noChangeArrowheads="1"/>
            </p:cNvSpPr>
            <p:nvPr/>
          </p:nvSpPr>
          <p:spPr bwMode="auto">
            <a:xfrm>
              <a:off x="6700153" y="3715897"/>
              <a:ext cx="771728" cy="1117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nb-NO" altLang="id-ID" sz="6665">
                  <a:solidFill>
                    <a:schemeClr val="bg1"/>
                  </a:solidFill>
                  <a:ea typeface="MS PGothic" panose="020B0600070205080204" pitchFamily="34" charset="-128"/>
                </a:rPr>
                <a:t>2</a:t>
              </a:r>
            </a:p>
          </p:txBody>
        </p:sp>
      </p:grpSp>
      <p:grpSp>
        <p:nvGrpSpPr>
          <p:cNvPr id="37" name="Group 10"/>
          <p:cNvGrpSpPr/>
          <p:nvPr/>
        </p:nvGrpSpPr>
        <p:grpSpPr>
          <a:xfrm>
            <a:off x="3638498" y="2643688"/>
            <a:ext cx="1191903" cy="1132435"/>
            <a:chOff x="5999190" y="2626865"/>
            <a:chExt cx="1192668" cy="1132923"/>
          </a:xfrm>
        </p:grpSpPr>
        <p:sp>
          <p:nvSpPr>
            <p:cNvPr id="38" name="Rounded Rectangle 11"/>
            <p:cNvSpPr>
              <a:spLocks noChangeArrowheads="1"/>
            </p:cNvSpPr>
            <p:nvPr/>
          </p:nvSpPr>
          <p:spPr bwMode="auto">
            <a:xfrm>
              <a:off x="5999190" y="2626865"/>
              <a:ext cx="1192668" cy="1122553"/>
            </a:xfrm>
            <a:prstGeom prst="roundRect">
              <a:avLst>
                <a:gd name="adj" fmla="val 9375"/>
              </a:avLst>
            </a:prstGeom>
            <a:solidFill>
              <a:schemeClr val="accent2"/>
            </a:solidFill>
            <a:ln w="9525">
              <a:noFill/>
              <a:round/>
            </a:ln>
            <a:effectLst>
              <a:outerShdw blurRad="40000" dist="23000" dir="5400000" rotWithShape="0">
                <a:srgbClr val="808080">
                  <a:alpha val="34999"/>
                </a:srgbClr>
              </a:outerShdw>
            </a:effectLst>
          </p:spPr>
          <p:txBody>
            <a:bodyPr anchor="ctr"/>
            <a:lstStyle/>
            <a:p>
              <a:pPr algn="ctr"/>
              <a:endParaRPr lang="id-ID" altLang="id-ID" sz="3200">
                <a:solidFill>
                  <a:schemeClr val="bg1"/>
                </a:solidFill>
                <a:latin typeface="Calibri" panose="020F0502020204030204" pitchFamily="34" charset="0"/>
                <a:ea typeface="MS PGothic" panose="020B0600070205080204" pitchFamily="34" charset="-128"/>
              </a:endParaRPr>
            </a:p>
          </p:txBody>
        </p:sp>
        <p:sp>
          <p:nvSpPr>
            <p:cNvPr id="39" name="TextBox 23"/>
            <p:cNvSpPr txBox="1">
              <a:spLocks noChangeArrowheads="1"/>
            </p:cNvSpPr>
            <p:nvPr/>
          </p:nvSpPr>
          <p:spPr bwMode="auto">
            <a:xfrm>
              <a:off x="6319132" y="2641309"/>
              <a:ext cx="771729" cy="111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nb-NO" altLang="id-ID" sz="6665">
                  <a:solidFill>
                    <a:schemeClr val="bg1"/>
                  </a:solidFill>
                  <a:ea typeface="MS PGothic" panose="020B0600070205080204" pitchFamily="34" charset="-128"/>
                </a:rPr>
                <a:t>3</a:t>
              </a:r>
            </a:p>
          </p:txBody>
        </p:sp>
      </p:grpSp>
      <p:grpSp>
        <p:nvGrpSpPr>
          <p:cNvPr id="40" name="Group 13"/>
          <p:cNvGrpSpPr/>
          <p:nvPr/>
        </p:nvGrpSpPr>
        <p:grpSpPr>
          <a:xfrm>
            <a:off x="3041753" y="1524653"/>
            <a:ext cx="1193488" cy="1182518"/>
            <a:chOff x="5402860" y="1507003"/>
            <a:chExt cx="1192668" cy="1182419"/>
          </a:xfrm>
        </p:grpSpPr>
        <p:sp>
          <p:nvSpPr>
            <p:cNvPr id="41" name="Rounded Rectangle 14"/>
            <p:cNvSpPr>
              <a:spLocks noChangeArrowheads="1"/>
            </p:cNvSpPr>
            <p:nvPr/>
          </p:nvSpPr>
          <p:spPr bwMode="auto">
            <a:xfrm rot="20684148">
              <a:off x="5402860" y="1567446"/>
              <a:ext cx="1192668" cy="1121976"/>
            </a:xfrm>
            <a:prstGeom prst="roundRect">
              <a:avLst>
                <a:gd name="adj" fmla="val 9375"/>
              </a:avLst>
            </a:prstGeom>
            <a:solidFill>
              <a:schemeClr val="accent1"/>
            </a:solidFill>
            <a:ln w="9525">
              <a:noFill/>
              <a:round/>
            </a:ln>
            <a:effectLst>
              <a:outerShdw blurRad="40000" dist="23000" dir="5400000" rotWithShape="0">
                <a:srgbClr val="808080">
                  <a:alpha val="34999"/>
                </a:srgbClr>
              </a:outerShdw>
            </a:effectLst>
          </p:spPr>
          <p:txBody>
            <a:bodyPr anchor="ctr"/>
            <a:lstStyle/>
            <a:p>
              <a:pPr algn="ctr"/>
              <a:endParaRPr lang="id-ID" altLang="id-ID" sz="3200">
                <a:solidFill>
                  <a:schemeClr val="bg1"/>
                </a:solidFill>
                <a:latin typeface="Calibri" panose="020F0502020204030204" pitchFamily="34" charset="0"/>
                <a:ea typeface="MS PGothic" panose="020B0600070205080204" pitchFamily="34" charset="-128"/>
              </a:endParaRPr>
            </a:p>
          </p:txBody>
        </p:sp>
        <p:sp>
          <p:nvSpPr>
            <p:cNvPr id="42" name="TextBox 24"/>
            <p:cNvSpPr txBox="1">
              <a:spLocks noChangeArrowheads="1"/>
            </p:cNvSpPr>
            <p:nvPr/>
          </p:nvSpPr>
          <p:spPr bwMode="auto">
            <a:xfrm rot="20681240">
              <a:off x="5692174" y="1507003"/>
              <a:ext cx="771728" cy="111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nb-NO" altLang="id-ID" sz="6665">
                  <a:solidFill>
                    <a:schemeClr val="bg1"/>
                  </a:solidFill>
                  <a:ea typeface="MS PGothic" panose="020B0600070205080204" pitchFamily="34" charset="-128"/>
                </a:rPr>
                <a:t>4</a:t>
              </a:r>
            </a:p>
          </p:txBody>
        </p:sp>
      </p:grpSp>
      <p:grpSp>
        <p:nvGrpSpPr>
          <p:cNvPr id="43" name="Group 16"/>
          <p:cNvGrpSpPr/>
          <p:nvPr/>
        </p:nvGrpSpPr>
        <p:grpSpPr>
          <a:xfrm>
            <a:off x="1200731" y="2248508"/>
            <a:ext cx="2529816" cy="4197844"/>
            <a:chOff x="3560664" y="2230705"/>
            <a:chExt cx="2529883" cy="4198799"/>
          </a:xfrm>
        </p:grpSpPr>
        <p:sp>
          <p:nvSpPr>
            <p:cNvPr id="44" name="Ellipse 98"/>
            <p:cNvSpPr/>
            <p:nvPr/>
          </p:nvSpPr>
          <p:spPr bwMode="auto">
            <a:xfrm>
              <a:off x="3560664" y="6107180"/>
              <a:ext cx="1713938" cy="322324"/>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gradFill>
            <a:ln w="9525" cap="flat" cmpd="sng" algn="ctr">
              <a:noFill/>
              <a:prstDash val="solid"/>
            </a:ln>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en-US" altLang="id-ID" sz="3200">
                <a:solidFill>
                  <a:srgbClr val="FFFFFF"/>
                </a:solidFill>
                <a:ea typeface="MS PGothic" panose="020B0600070205080204" pitchFamily="34" charset="-128"/>
              </a:endParaRPr>
            </a:p>
          </p:txBody>
        </p:sp>
        <p:grpSp>
          <p:nvGrpSpPr>
            <p:cNvPr id="45" name="Group 18"/>
            <p:cNvGrpSpPr/>
            <p:nvPr/>
          </p:nvGrpSpPr>
          <p:grpSpPr>
            <a:xfrm>
              <a:off x="4158559" y="2230705"/>
              <a:ext cx="1931988" cy="3981365"/>
              <a:chOff x="1879600" y="2427657"/>
              <a:chExt cx="1931988" cy="3981365"/>
            </a:xfrm>
            <a:solidFill>
              <a:schemeClr val="accent1">
                <a:lumMod val="75000"/>
              </a:schemeClr>
            </a:solidFill>
          </p:grpSpPr>
          <p:sp>
            <p:nvSpPr>
              <p:cNvPr id="46" name="Rounded Rectangle 19"/>
              <p:cNvSpPr/>
              <p:nvPr/>
            </p:nvSpPr>
            <p:spPr bwMode="auto">
              <a:xfrm rot="3296091" flipH="1">
                <a:off x="2526506" y="2275966"/>
                <a:ext cx="333375" cy="1627188"/>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3200">
                  <a:solidFill>
                    <a:srgbClr val="FFFFFF"/>
                  </a:solidFill>
                </a:endParaRPr>
              </a:p>
            </p:txBody>
          </p:sp>
          <p:sp>
            <p:nvSpPr>
              <p:cNvPr id="47" name="Oval 20"/>
              <p:cNvSpPr>
                <a:spLocks noChangeArrowheads="1"/>
              </p:cNvSpPr>
              <p:nvPr/>
            </p:nvSpPr>
            <p:spPr bwMode="auto">
              <a:xfrm>
                <a:off x="1879938" y="2427657"/>
                <a:ext cx="823038" cy="823069"/>
              </a:xfrm>
              <a:prstGeom prst="ellipse">
                <a:avLst/>
              </a:prstGeom>
              <a:solidFill>
                <a:schemeClr val="tx2"/>
              </a:solid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3200">
                  <a:solidFill>
                    <a:srgbClr val="FFFFFF"/>
                  </a:solidFill>
                </a:endParaRPr>
              </a:p>
            </p:txBody>
          </p:sp>
          <p:sp>
            <p:nvSpPr>
              <p:cNvPr id="48" name="Rounded Rectangle 21"/>
              <p:cNvSpPr/>
              <p:nvPr/>
            </p:nvSpPr>
            <p:spPr bwMode="auto">
              <a:xfrm>
                <a:off x="1954213" y="3305460"/>
                <a:ext cx="674687" cy="1408112"/>
              </a:xfrm>
              <a:prstGeom prst="roundRect">
                <a:avLst>
                  <a:gd name="adj" fmla="val 2987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3200">
                  <a:solidFill>
                    <a:srgbClr val="FFFFFF"/>
                  </a:solidFill>
                </a:endParaRPr>
              </a:p>
            </p:txBody>
          </p:sp>
          <p:sp>
            <p:nvSpPr>
              <p:cNvPr id="49" name="Rounded Rectangle 22"/>
              <p:cNvSpPr/>
              <p:nvPr/>
            </p:nvSpPr>
            <p:spPr bwMode="auto">
              <a:xfrm>
                <a:off x="1954213" y="4408772"/>
                <a:ext cx="373062" cy="2000250"/>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3200">
                  <a:solidFill>
                    <a:srgbClr val="FFFFFF"/>
                  </a:solidFill>
                </a:endParaRPr>
              </a:p>
            </p:txBody>
          </p:sp>
          <p:sp>
            <p:nvSpPr>
              <p:cNvPr id="50" name="Rounded Rectangle 23"/>
              <p:cNvSpPr/>
              <p:nvPr/>
            </p:nvSpPr>
            <p:spPr bwMode="auto">
              <a:xfrm rot="20452300">
                <a:off x="2325688" y="4429410"/>
                <a:ext cx="371475" cy="774700"/>
              </a:xfrm>
              <a:prstGeom prst="roundRect">
                <a:avLst>
                  <a:gd name="adj" fmla="val 40463"/>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3200">
                  <a:solidFill>
                    <a:srgbClr val="FFFFFF"/>
                  </a:solidFill>
                </a:endParaRPr>
              </a:p>
            </p:txBody>
          </p:sp>
          <p:sp>
            <p:nvSpPr>
              <p:cNvPr id="51" name="Rounded Rectangle 24"/>
              <p:cNvSpPr/>
              <p:nvPr/>
            </p:nvSpPr>
            <p:spPr bwMode="auto">
              <a:xfrm rot="14513746">
                <a:off x="2885282" y="2583941"/>
                <a:ext cx="350837" cy="1501775"/>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3200">
                  <a:solidFill>
                    <a:srgbClr val="FFFFFF"/>
                  </a:solidFill>
                </a:endParaRPr>
              </a:p>
            </p:txBody>
          </p:sp>
          <p:sp>
            <p:nvSpPr>
              <p:cNvPr id="52" name="Rounded Rectangle 25"/>
              <p:cNvSpPr/>
              <p:nvPr/>
            </p:nvSpPr>
            <p:spPr bwMode="auto">
              <a:xfrm>
                <a:off x="2413000" y="4916772"/>
                <a:ext cx="373063" cy="1423988"/>
              </a:xfrm>
              <a:prstGeom prst="roundRect">
                <a:avLst>
                  <a:gd name="adj" fmla="val 424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3200">
                  <a:solidFill>
                    <a:srgbClr val="FFFFFF"/>
                  </a:solidFill>
                </a:endParaRPr>
              </a:p>
            </p:txBody>
          </p:sp>
        </p:grpSp>
      </p:grpSp>
      <p:sp>
        <p:nvSpPr>
          <p:cNvPr id="53" name="TextBox 52"/>
          <p:cNvSpPr txBox="1"/>
          <p:nvPr/>
        </p:nvSpPr>
        <p:spPr>
          <a:xfrm>
            <a:off x="5950020" y="1511290"/>
            <a:ext cx="4346961" cy="945106"/>
          </a:xfrm>
          <a:prstGeom prst="rect">
            <a:avLst/>
          </a:prstGeom>
          <a:noFill/>
        </p:spPr>
        <p:txBody>
          <a:bodyPr wrap="square" lIns="91416" tIns="45708" rIns="91416" bIns="45708" rtlCol="0">
            <a:spAutoFit/>
          </a:bodyPr>
          <a:lstStyle/>
          <a:p>
            <a:pPr>
              <a:lnSpc>
                <a:spcPct val="130000"/>
              </a:lnSpc>
            </a:pPr>
            <a:r>
              <a:rPr lang="zh-CN" altLang="en-US" sz="1065">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您的内容打在这里，或者通过复制您的文本后，在此框中选择粘贴。</a:t>
            </a:r>
          </a:p>
        </p:txBody>
      </p:sp>
      <p:sp>
        <p:nvSpPr>
          <p:cNvPr id="54" name="TextBox 53"/>
          <p:cNvSpPr txBox="1"/>
          <p:nvPr/>
        </p:nvSpPr>
        <p:spPr>
          <a:xfrm>
            <a:off x="6644309" y="2567760"/>
            <a:ext cx="4346961" cy="945106"/>
          </a:xfrm>
          <a:prstGeom prst="rect">
            <a:avLst/>
          </a:prstGeom>
          <a:noFill/>
        </p:spPr>
        <p:txBody>
          <a:bodyPr wrap="square" lIns="91416" tIns="45708" rIns="91416" bIns="45708" rtlCol="0">
            <a:spAutoFit/>
          </a:bodyPr>
          <a:lstStyle/>
          <a:p>
            <a:pPr>
              <a:lnSpc>
                <a:spcPct val="130000"/>
              </a:lnSpc>
            </a:pPr>
            <a:r>
              <a:rPr lang="zh-CN" altLang="en-US" sz="1065">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您的内容打在这里，或者通过复制您的文本后，在此框中选择粘贴。</a:t>
            </a:r>
          </a:p>
        </p:txBody>
      </p:sp>
      <p:sp>
        <p:nvSpPr>
          <p:cNvPr id="55" name="TextBox 54"/>
          <p:cNvSpPr txBox="1"/>
          <p:nvPr/>
        </p:nvSpPr>
        <p:spPr>
          <a:xfrm>
            <a:off x="7412194" y="3709320"/>
            <a:ext cx="4346961" cy="945106"/>
          </a:xfrm>
          <a:prstGeom prst="rect">
            <a:avLst/>
          </a:prstGeom>
          <a:noFill/>
        </p:spPr>
        <p:txBody>
          <a:bodyPr wrap="square" lIns="91416" tIns="45708" rIns="91416" bIns="45708" rtlCol="0">
            <a:spAutoFit/>
          </a:bodyPr>
          <a:lstStyle/>
          <a:p>
            <a:pPr>
              <a:lnSpc>
                <a:spcPct val="130000"/>
              </a:lnSpc>
            </a:pPr>
            <a:r>
              <a:rPr lang="zh-CN" altLang="en-US" sz="1065">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您的内容打在这里，或者通过复制您的文本后，在此框中选择粘贴。</a:t>
            </a:r>
          </a:p>
        </p:txBody>
      </p:sp>
      <p:sp>
        <p:nvSpPr>
          <p:cNvPr id="56" name="TextBox 55"/>
          <p:cNvSpPr txBox="1"/>
          <p:nvPr/>
        </p:nvSpPr>
        <p:spPr>
          <a:xfrm>
            <a:off x="6773950" y="4829361"/>
            <a:ext cx="4346961" cy="945106"/>
          </a:xfrm>
          <a:prstGeom prst="rect">
            <a:avLst/>
          </a:prstGeom>
          <a:noFill/>
        </p:spPr>
        <p:txBody>
          <a:bodyPr wrap="square" lIns="91416" tIns="45708" rIns="91416" bIns="45708" rtlCol="0">
            <a:spAutoFit/>
          </a:bodyPr>
          <a:lstStyle/>
          <a:p>
            <a:pPr>
              <a:lnSpc>
                <a:spcPct val="130000"/>
              </a:lnSpc>
            </a:pPr>
            <a:r>
              <a:rPr lang="zh-CN" altLang="en-US" sz="1065">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您的内容打在这里，或者通过复制您的文本后，在此框中选择粘贴。</a:t>
            </a:r>
          </a:p>
        </p:txBody>
      </p:sp>
      <p:sp>
        <p:nvSpPr>
          <p:cNvPr id="64" name="标题 63"/>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500" fill="hold"/>
                                        <p:tgtEl>
                                          <p:spTgt spid="34"/>
                                        </p:tgtEl>
                                        <p:attrNameLst>
                                          <p:attrName>ppt_x</p:attrName>
                                        </p:attrNameLst>
                                      </p:cBhvr>
                                      <p:tavLst>
                                        <p:tav tm="0">
                                          <p:val>
                                            <p:strVal val="#ppt_x"/>
                                          </p:val>
                                        </p:tav>
                                        <p:tav tm="100000">
                                          <p:val>
                                            <p:strVal val="#ppt_x"/>
                                          </p:val>
                                        </p:tav>
                                      </p:tavLst>
                                    </p:anim>
                                    <p:anim calcmode="lin" valueType="num">
                                      <p:cBhvr additive="base">
                                        <p:cTn id="13" dur="500" fill="hold"/>
                                        <p:tgtEl>
                                          <p:spTgt spid="3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ppt_x"/>
                                          </p:val>
                                        </p:tav>
                                        <p:tav tm="100000">
                                          <p:val>
                                            <p:strVal val="#ppt_x"/>
                                          </p:val>
                                        </p:tav>
                                      </p:tavLst>
                                    </p:anim>
                                    <p:anim calcmode="lin" valueType="num">
                                      <p:cBhvr additive="base">
                                        <p:cTn id="18" dur="500" fill="hold"/>
                                        <p:tgtEl>
                                          <p:spTgt spid="37"/>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ppt_x"/>
                                          </p:val>
                                        </p:tav>
                                        <p:tav tm="100000">
                                          <p:val>
                                            <p:strVal val="#ppt_x"/>
                                          </p:val>
                                        </p:tav>
                                      </p:tavLst>
                                    </p:anim>
                                    <p:anim calcmode="lin" valueType="num">
                                      <p:cBhvr additive="base">
                                        <p:cTn id="23" dur="500" fill="hold"/>
                                        <p:tgtEl>
                                          <p:spTgt spid="40"/>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0-#ppt_w/2"/>
                                          </p:val>
                                        </p:tav>
                                        <p:tav tm="100000">
                                          <p:val>
                                            <p:strVal val="#ppt_x"/>
                                          </p:val>
                                        </p:tav>
                                      </p:tavLst>
                                    </p:anim>
                                    <p:anim calcmode="lin" valueType="num">
                                      <p:cBhvr additive="base">
                                        <p:cTn id="28" dur="500" fill="hold"/>
                                        <p:tgtEl>
                                          <p:spTgt spid="4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p:tgtEl>
                                          <p:spTgt spid="2"/>
                                        </p:tgtEl>
                                        <p:attrNameLst>
                                          <p:attrName>ppt_x</p:attrName>
                                        </p:attrNameLst>
                                      </p:cBhvr>
                                      <p:tavLst>
                                        <p:tav tm="0">
                                          <p:val>
                                            <p:strVal val="#ppt_x-#ppt_w*1.125000"/>
                                          </p:val>
                                        </p:tav>
                                        <p:tav tm="100000">
                                          <p:val>
                                            <p:strVal val="#ppt_x"/>
                                          </p:val>
                                        </p:tav>
                                      </p:tavLst>
                                    </p:anim>
                                    <p:animEffect transition="in" filter="wipe(right)">
                                      <p:cBhvr>
                                        <p:cTn id="33" dur="500"/>
                                        <p:tgtEl>
                                          <p:spTgt spid="2"/>
                                        </p:tgtEl>
                                      </p:cBhvr>
                                    </p:animEffect>
                                  </p:childTnLst>
                                </p:cTn>
                              </p:par>
                              <p:par>
                                <p:cTn id="34" presetID="27" presetClass="entr" presetSubtype="0" fill="hold" grpId="0" nodeType="withEffect">
                                  <p:stCondLst>
                                    <p:cond delay="0"/>
                                  </p:stCondLst>
                                  <p:iterate type="lt">
                                    <p:tmPct val="30000"/>
                                  </p:iterate>
                                  <p:childTnLst>
                                    <p:set>
                                      <p:cBhvr>
                                        <p:cTn id="35" dur="1" fill="hold">
                                          <p:stCondLst>
                                            <p:cond delay="0"/>
                                          </p:stCondLst>
                                        </p:cTn>
                                        <p:tgtEl>
                                          <p:spTgt spid="53"/>
                                        </p:tgtEl>
                                        <p:attrNameLst>
                                          <p:attrName>style.visibility</p:attrName>
                                        </p:attrNameLst>
                                      </p:cBhvr>
                                      <p:to>
                                        <p:strVal val="visible"/>
                                      </p:to>
                                    </p:set>
                                    <p:anim calcmode="discrete" valueType="clr">
                                      <p:cBhvr override="childStyle">
                                        <p:cTn id="36" dur="100"/>
                                        <p:tgtEl>
                                          <p:spTgt spid="53"/>
                                        </p:tgtEl>
                                        <p:attrNameLst>
                                          <p:attrName>style.color</p:attrName>
                                        </p:attrNameLst>
                                      </p:cBhvr>
                                      <p:tavLst>
                                        <p:tav tm="0">
                                          <p:val>
                                            <p:clrVal>
                                              <a:schemeClr val="bg1"/>
                                            </p:clrVal>
                                          </p:val>
                                        </p:tav>
                                        <p:tav tm="50000">
                                          <p:val>
                                            <p:clrVal>
                                              <a:schemeClr val="bg1"/>
                                            </p:clrVal>
                                          </p:val>
                                        </p:tav>
                                      </p:tavLst>
                                    </p:anim>
                                    <p:anim calcmode="discrete" valueType="clr">
                                      <p:cBhvr>
                                        <p:cTn id="37" dur="100"/>
                                        <p:tgtEl>
                                          <p:spTgt spid="53"/>
                                        </p:tgtEl>
                                        <p:attrNameLst>
                                          <p:attrName>fillcolor</p:attrName>
                                        </p:attrNameLst>
                                      </p:cBhvr>
                                      <p:tavLst>
                                        <p:tav tm="0">
                                          <p:val>
                                            <p:clrVal>
                                              <a:schemeClr val="accent2"/>
                                            </p:clrVal>
                                          </p:val>
                                        </p:tav>
                                        <p:tav tm="50000">
                                          <p:val>
                                            <p:clrVal>
                                              <a:schemeClr val="hlink"/>
                                            </p:clrVal>
                                          </p:val>
                                        </p:tav>
                                      </p:tavLst>
                                    </p:anim>
                                    <p:set>
                                      <p:cBhvr>
                                        <p:cTn id="38" dur="100"/>
                                        <p:tgtEl>
                                          <p:spTgt spid="53"/>
                                        </p:tgtEl>
                                        <p:attrNameLst>
                                          <p:attrName>fill.type</p:attrName>
                                        </p:attrNameLst>
                                      </p:cBhvr>
                                      <p:to>
                                        <p:strVal val="solid"/>
                                      </p:to>
                                    </p:set>
                                  </p:childTnLst>
                                </p:cTn>
                              </p:par>
                            </p:childTnLst>
                          </p:cTn>
                        </p:par>
                        <p:par>
                          <p:cTn id="39" fill="hold">
                            <p:stCondLst>
                              <p:cond delay="5510"/>
                            </p:stCondLst>
                            <p:childTnLst>
                              <p:par>
                                <p:cTn id="40" presetID="12" presetClass="entr" presetSubtype="8"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p:tgtEl>
                                          <p:spTgt spid="26"/>
                                        </p:tgtEl>
                                        <p:attrNameLst>
                                          <p:attrName>ppt_x</p:attrName>
                                        </p:attrNameLst>
                                      </p:cBhvr>
                                      <p:tavLst>
                                        <p:tav tm="0">
                                          <p:val>
                                            <p:strVal val="#ppt_x-#ppt_w*1.125000"/>
                                          </p:val>
                                        </p:tav>
                                        <p:tav tm="100000">
                                          <p:val>
                                            <p:strVal val="#ppt_x"/>
                                          </p:val>
                                        </p:tav>
                                      </p:tavLst>
                                    </p:anim>
                                    <p:animEffect transition="in" filter="wipe(right)">
                                      <p:cBhvr>
                                        <p:cTn id="43" dur="500"/>
                                        <p:tgtEl>
                                          <p:spTgt spid="26"/>
                                        </p:tgtEl>
                                      </p:cBhvr>
                                    </p:animEffect>
                                  </p:childTnLst>
                                </p:cTn>
                              </p:par>
                              <p:par>
                                <p:cTn id="44" presetID="27" presetClass="entr" presetSubtype="0" fill="hold" grpId="0" nodeType="withEffect">
                                  <p:stCondLst>
                                    <p:cond delay="0"/>
                                  </p:stCondLst>
                                  <p:iterate type="lt">
                                    <p:tmPct val="30000"/>
                                  </p:iterate>
                                  <p:childTnLst>
                                    <p:set>
                                      <p:cBhvr>
                                        <p:cTn id="45" dur="1" fill="hold">
                                          <p:stCondLst>
                                            <p:cond delay="0"/>
                                          </p:stCondLst>
                                        </p:cTn>
                                        <p:tgtEl>
                                          <p:spTgt spid="54"/>
                                        </p:tgtEl>
                                        <p:attrNameLst>
                                          <p:attrName>style.visibility</p:attrName>
                                        </p:attrNameLst>
                                      </p:cBhvr>
                                      <p:to>
                                        <p:strVal val="visible"/>
                                      </p:to>
                                    </p:set>
                                    <p:anim calcmode="discrete" valueType="clr">
                                      <p:cBhvr override="childStyle">
                                        <p:cTn id="46" dur="100"/>
                                        <p:tgtEl>
                                          <p:spTgt spid="54"/>
                                        </p:tgtEl>
                                        <p:attrNameLst>
                                          <p:attrName>style.color</p:attrName>
                                        </p:attrNameLst>
                                      </p:cBhvr>
                                      <p:tavLst>
                                        <p:tav tm="0">
                                          <p:val>
                                            <p:clrVal>
                                              <a:schemeClr val="bg1"/>
                                            </p:clrVal>
                                          </p:val>
                                        </p:tav>
                                        <p:tav tm="50000">
                                          <p:val>
                                            <p:clrVal>
                                              <a:schemeClr val="bg1"/>
                                            </p:clrVal>
                                          </p:val>
                                        </p:tav>
                                      </p:tavLst>
                                    </p:anim>
                                    <p:anim calcmode="discrete" valueType="clr">
                                      <p:cBhvr>
                                        <p:cTn id="47" dur="100"/>
                                        <p:tgtEl>
                                          <p:spTgt spid="54"/>
                                        </p:tgtEl>
                                        <p:attrNameLst>
                                          <p:attrName>fillcolor</p:attrName>
                                        </p:attrNameLst>
                                      </p:cBhvr>
                                      <p:tavLst>
                                        <p:tav tm="0">
                                          <p:val>
                                            <p:clrVal>
                                              <a:schemeClr val="accent2"/>
                                            </p:clrVal>
                                          </p:val>
                                        </p:tav>
                                        <p:tav tm="50000">
                                          <p:val>
                                            <p:clrVal>
                                              <a:schemeClr val="hlink"/>
                                            </p:clrVal>
                                          </p:val>
                                        </p:tav>
                                      </p:tavLst>
                                    </p:anim>
                                    <p:set>
                                      <p:cBhvr>
                                        <p:cTn id="48" dur="100"/>
                                        <p:tgtEl>
                                          <p:spTgt spid="54"/>
                                        </p:tgtEl>
                                        <p:attrNameLst>
                                          <p:attrName>fill.type</p:attrName>
                                        </p:attrNameLst>
                                      </p:cBhvr>
                                      <p:to>
                                        <p:strVal val="solid"/>
                                      </p:to>
                                    </p:set>
                                  </p:childTnLst>
                                </p:cTn>
                              </p:par>
                            </p:childTnLst>
                          </p:cTn>
                        </p:par>
                        <p:par>
                          <p:cTn id="49" fill="hold">
                            <p:stCondLst>
                              <p:cond delay="8520"/>
                            </p:stCondLst>
                            <p:childTnLst>
                              <p:par>
                                <p:cTn id="50" presetID="12" presetClass="entr" presetSubtype="8"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p:tgtEl>
                                          <p:spTgt spid="20"/>
                                        </p:tgtEl>
                                        <p:attrNameLst>
                                          <p:attrName>ppt_x</p:attrName>
                                        </p:attrNameLst>
                                      </p:cBhvr>
                                      <p:tavLst>
                                        <p:tav tm="0">
                                          <p:val>
                                            <p:strVal val="#ppt_x-#ppt_w*1.125000"/>
                                          </p:val>
                                        </p:tav>
                                        <p:tav tm="100000">
                                          <p:val>
                                            <p:strVal val="#ppt_x"/>
                                          </p:val>
                                        </p:tav>
                                      </p:tavLst>
                                    </p:anim>
                                    <p:animEffect transition="in" filter="wipe(right)">
                                      <p:cBhvr>
                                        <p:cTn id="53" dur="500"/>
                                        <p:tgtEl>
                                          <p:spTgt spid="20"/>
                                        </p:tgtEl>
                                      </p:cBhvr>
                                    </p:animEffect>
                                  </p:childTnLst>
                                </p:cTn>
                              </p:par>
                              <p:par>
                                <p:cTn id="54" presetID="27" presetClass="entr" presetSubtype="0" fill="hold" grpId="0" nodeType="withEffect">
                                  <p:stCondLst>
                                    <p:cond delay="0"/>
                                  </p:stCondLst>
                                  <p:iterate type="lt">
                                    <p:tmPct val="30000"/>
                                  </p:iterate>
                                  <p:childTnLst>
                                    <p:set>
                                      <p:cBhvr>
                                        <p:cTn id="55" dur="1" fill="hold">
                                          <p:stCondLst>
                                            <p:cond delay="0"/>
                                          </p:stCondLst>
                                        </p:cTn>
                                        <p:tgtEl>
                                          <p:spTgt spid="55"/>
                                        </p:tgtEl>
                                        <p:attrNameLst>
                                          <p:attrName>style.visibility</p:attrName>
                                        </p:attrNameLst>
                                      </p:cBhvr>
                                      <p:to>
                                        <p:strVal val="visible"/>
                                      </p:to>
                                    </p:set>
                                    <p:anim calcmode="discrete" valueType="clr">
                                      <p:cBhvr override="childStyle">
                                        <p:cTn id="56" dur="100"/>
                                        <p:tgtEl>
                                          <p:spTgt spid="55"/>
                                        </p:tgtEl>
                                        <p:attrNameLst>
                                          <p:attrName>style.color</p:attrName>
                                        </p:attrNameLst>
                                      </p:cBhvr>
                                      <p:tavLst>
                                        <p:tav tm="0">
                                          <p:val>
                                            <p:clrVal>
                                              <a:schemeClr val="bg1"/>
                                            </p:clrVal>
                                          </p:val>
                                        </p:tav>
                                        <p:tav tm="50000">
                                          <p:val>
                                            <p:clrVal>
                                              <a:schemeClr val="bg1"/>
                                            </p:clrVal>
                                          </p:val>
                                        </p:tav>
                                      </p:tavLst>
                                    </p:anim>
                                    <p:anim calcmode="discrete" valueType="clr">
                                      <p:cBhvr>
                                        <p:cTn id="57" dur="100"/>
                                        <p:tgtEl>
                                          <p:spTgt spid="55"/>
                                        </p:tgtEl>
                                        <p:attrNameLst>
                                          <p:attrName>fillcolor</p:attrName>
                                        </p:attrNameLst>
                                      </p:cBhvr>
                                      <p:tavLst>
                                        <p:tav tm="0">
                                          <p:val>
                                            <p:clrVal>
                                              <a:schemeClr val="accent2"/>
                                            </p:clrVal>
                                          </p:val>
                                        </p:tav>
                                        <p:tav tm="50000">
                                          <p:val>
                                            <p:clrVal>
                                              <a:schemeClr val="hlink"/>
                                            </p:clrVal>
                                          </p:val>
                                        </p:tav>
                                      </p:tavLst>
                                    </p:anim>
                                    <p:set>
                                      <p:cBhvr>
                                        <p:cTn id="58" dur="100"/>
                                        <p:tgtEl>
                                          <p:spTgt spid="55"/>
                                        </p:tgtEl>
                                        <p:attrNameLst>
                                          <p:attrName>fill.type</p:attrName>
                                        </p:attrNameLst>
                                      </p:cBhvr>
                                      <p:to>
                                        <p:strVal val="solid"/>
                                      </p:to>
                                    </p:set>
                                  </p:childTnLst>
                                </p:cTn>
                              </p:par>
                            </p:childTnLst>
                          </p:cTn>
                        </p:par>
                        <p:par>
                          <p:cTn id="59" fill="hold">
                            <p:stCondLst>
                              <p:cond delay="11529"/>
                            </p:stCondLst>
                            <p:childTnLst>
                              <p:par>
                                <p:cTn id="60" presetID="12" presetClass="entr" presetSubtype="8" fill="hold" nodeType="after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500"/>
                                        <p:tgtEl>
                                          <p:spTgt spid="9"/>
                                        </p:tgtEl>
                                        <p:attrNameLst>
                                          <p:attrName>ppt_x</p:attrName>
                                        </p:attrNameLst>
                                      </p:cBhvr>
                                      <p:tavLst>
                                        <p:tav tm="0">
                                          <p:val>
                                            <p:strVal val="#ppt_x-#ppt_w*1.125000"/>
                                          </p:val>
                                        </p:tav>
                                        <p:tav tm="100000">
                                          <p:val>
                                            <p:strVal val="#ppt_x"/>
                                          </p:val>
                                        </p:tav>
                                      </p:tavLst>
                                    </p:anim>
                                    <p:animEffect transition="in" filter="wipe(right)">
                                      <p:cBhvr>
                                        <p:cTn id="63" dur="500"/>
                                        <p:tgtEl>
                                          <p:spTgt spid="9"/>
                                        </p:tgtEl>
                                      </p:cBhvr>
                                    </p:animEffect>
                                  </p:childTnLst>
                                </p:cTn>
                              </p:par>
                              <p:par>
                                <p:cTn id="64" presetID="27" presetClass="entr" presetSubtype="0" fill="hold" grpId="0" nodeType="withEffect">
                                  <p:stCondLst>
                                    <p:cond delay="0"/>
                                  </p:stCondLst>
                                  <p:iterate type="lt">
                                    <p:tmPct val="30000"/>
                                  </p:iterate>
                                  <p:childTnLst>
                                    <p:set>
                                      <p:cBhvr>
                                        <p:cTn id="65" dur="1" fill="hold">
                                          <p:stCondLst>
                                            <p:cond delay="0"/>
                                          </p:stCondLst>
                                        </p:cTn>
                                        <p:tgtEl>
                                          <p:spTgt spid="56"/>
                                        </p:tgtEl>
                                        <p:attrNameLst>
                                          <p:attrName>style.visibility</p:attrName>
                                        </p:attrNameLst>
                                      </p:cBhvr>
                                      <p:to>
                                        <p:strVal val="visible"/>
                                      </p:to>
                                    </p:set>
                                    <p:anim calcmode="discrete" valueType="clr">
                                      <p:cBhvr override="childStyle">
                                        <p:cTn id="66" dur="100"/>
                                        <p:tgtEl>
                                          <p:spTgt spid="56"/>
                                        </p:tgtEl>
                                        <p:attrNameLst>
                                          <p:attrName>style.color</p:attrName>
                                        </p:attrNameLst>
                                      </p:cBhvr>
                                      <p:tavLst>
                                        <p:tav tm="0">
                                          <p:val>
                                            <p:clrVal>
                                              <a:schemeClr val="bg1"/>
                                            </p:clrVal>
                                          </p:val>
                                        </p:tav>
                                        <p:tav tm="50000">
                                          <p:val>
                                            <p:clrVal>
                                              <a:schemeClr val="bg1"/>
                                            </p:clrVal>
                                          </p:val>
                                        </p:tav>
                                      </p:tavLst>
                                    </p:anim>
                                    <p:anim calcmode="discrete" valueType="clr">
                                      <p:cBhvr>
                                        <p:cTn id="67" dur="100"/>
                                        <p:tgtEl>
                                          <p:spTgt spid="56"/>
                                        </p:tgtEl>
                                        <p:attrNameLst>
                                          <p:attrName>fillcolor</p:attrName>
                                        </p:attrNameLst>
                                      </p:cBhvr>
                                      <p:tavLst>
                                        <p:tav tm="0">
                                          <p:val>
                                            <p:clrVal>
                                              <a:schemeClr val="accent2"/>
                                            </p:clrVal>
                                          </p:val>
                                        </p:tav>
                                        <p:tav tm="50000">
                                          <p:val>
                                            <p:clrVal>
                                              <a:schemeClr val="hlink"/>
                                            </p:clrVal>
                                          </p:val>
                                        </p:tav>
                                      </p:tavLst>
                                    </p:anim>
                                    <p:set>
                                      <p:cBhvr>
                                        <p:cTn id="68" dur="100"/>
                                        <p:tgtEl>
                                          <p:spTgt spid="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463715" y="2140012"/>
            <a:ext cx="2592288" cy="24678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流程图: 库存数据 2"/>
          <p:cNvSpPr/>
          <p:nvPr/>
        </p:nvSpPr>
        <p:spPr>
          <a:xfrm flipH="1">
            <a:off x="4149483" y="2140013"/>
            <a:ext cx="5833823" cy="2467889"/>
          </a:xfrm>
          <a:prstGeom prst="flowChartOnlineStorag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1"/>
              </a:solidFill>
            </a:endParaRPr>
          </a:p>
        </p:txBody>
      </p:sp>
      <p:sp>
        <p:nvSpPr>
          <p:cNvPr id="4" name="TextBox 9"/>
          <p:cNvSpPr txBox="1"/>
          <p:nvPr/>
        </p:nvSpPr>
        <p:spPr>
          <a:xfrm>
            <a:off x="2753815" y="2289190"/>
            <a:ext cx="2012089" cy="2062103"/>
          </a:xfrm>
          <a:prstGeom prst="rect">
            <a:avLst/>
          </a:prstGeom>
          <a:noFill/>
        </p:spPr>
        <p:txBody>
          <a:bodyPr wrap="none" rtlCol="0">
            <a:spAutoFit/>
          </a:bodyPr>
          <a:lstStyle/>
          <a:p>
            <a:r>
              <a:rPr lang="en-US" altLang="zh-CN" sz="12800" b="1">
                <a:solidFill>
                  <a:schemeClr val="bg1"/>
                </a:solidFill>
              </a:rPr>
              <a:t>01</a:t>
            </a:r>
            <a:endParaRPr lang="zh-CN" altLang="en-US" sz="12800" b="1">
              <a:solidFill>
                <a:schemeClr val="bg1"/>
              </a:solidFill>
            </a:endParaRPr>
          </a:p>
        </p:txBody>
      </p:sp>
      <p:cxnSp>
        <p:nvCxnSpPr>
          <p:cNvPr id="5" name="直接连接符 4"/>
          <p:cNvCxnSpPr/>
          <p:nvPr/>
        </p:nvCxnSpPr>
        <p:spPr>
          <a:xfrm>
            <a:off x="5485679" y="3133931"/>
            <a:ext cx="4017573"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6" name="TextBox 11"/>
          <p:cNvSpPr txBox="1"/>
          <p:nvPr/>
        </p:nvSpPr>
        <p:spPr>
          <a:xfrm>
            <a:off x="5470805" y="2557868"/>
            <a:ext cx="2329433" cy="488595"/>
          </a:xfrm>
          <a:prstGeom prst="rect">
            <a:avLst/>
          </a:prstGeom>
          <a:noFill/>
        </p:spPr>
        <p:txBody>
          <a:bodyPr wrap="square" rtlCol="0">
            <a:spAutoFit/>
          </a:bodyPr>
          <a:lstStyle/>
          <a:p>
            <a:pPr algn="just">
              <a:lnSpc>
                <a:spcPct val="125000"/>
              </a:lnSpc>
            </a:pPr>
            <a:r>
              <a:rPr lang="zh-CN" altLang="en-US" sz="2265" b="1">
                <a:solidFill>
                  <a:schemeClr val="accent1"/>
                </a:solidFill>
                <a:latin typeface="微软雅黑" panose="020B0503020204020204" pitchFamily="34" charset="-122"/>
                <a:ea typeface="微软雅黑" panose="020B0503020204020204" pitchFamily="34" charset="-122"/>
              </a:rPr>
              <a:t>点此输入标题</a:t>
            </a:r>
          </a:p>
        </p:txBody>
      </p:sp>
      <p:sp>
        <p:nvSpPr>
          <p:cNvPr id="7" name="TextBox 12"/>
          <p:cNvSpPr txBox="1"/>
          <p:nvPr/>
        </p:nvSpPr>
        <p:spPr>
          <a:xfrm>
            <a:off x="5470804" y="3285611"/>
            <a:ext cx="4224469" cy="810607"/>
          </a:xfrm>
          <a:prstGeom prst="rect">
            <a:avLst/>
          </a:prstGeom>
          <a:noFill/>
        </p:spPr>
        <p:txBody>
          <a:bodyPr wrap="square" rtlCol="0">
            <a:spAutoFit/>
          </a:bodyPr>
          <a:lstStyle/>
          <a:p>
            <a:pPr algn="just">
              <a:lnSpc>
                <a:spcPct val="125000"/>
              </a:lnSpc>
            </a:pPr>
            <a:r>
              <a:rPr lang="zh-CN" altLang="en-US" sz="1865">
                <a:solidFill>
                  <a:schemeClr val="accent1"/>
                </a:solidFill>
                <a:latin typeface="微软雅黑" panose="020B0503020204020204" pitchFamily="34" charset="-122"/>
                <a:ea typeface="微软雅黑" panose="020B0503020204020204" pitchFamily="34" charset="-122"/>
              </a:rPr>
              <a:t>点此输入文字点此输入文字点此此输</a:t>
            </a:r>
            <a:endParaRPr lang="en-US" altLang="zh-CN" sz="1865">
              <a:solidFill>
                <a:schemeClr val="accent1"/>
              </a:solidFill>
              <a:latin typeface="微软雅黑" panose="020B0503020204020204" pitchFamily="34" charset="-122"/>
              <a:ea typeface="微软雅黑" panose="020B0503020204020204" pitchFamily="34" charset="-122"/>
            </a:endParaRPr>
          </a:p>
          <a:p>
            <a:pPr algn="just">
              <a:lnSpc>
                <a:spcPct val="125000"/>
              </a:lnSpc>
            </a:pPr>
            <a:r>
              <a:rPr lang="zh-CN" altLang="en-US" sz="1865">
                <a:solidFill>
                  <a:schemeClr val="accent1"/>
                </a:solidFill>
                <a:latin typeface="微软雅黑" panose="020B0503020204020204" pitchFamily="34" charset="-122"/>
                <a:ea typeface="微软雅黑" panose="020B0503020204020204" pitchFamily="34" charset="-122"/>
              </a:rPr>
              <a:t>入文字点此输入文字</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22" presetClass="entr" presetSubtype="8" fill="hold" nodeType="withEffect">
                                  <p:stCondLst>
                                    <p:cond delay="25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3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anim calcmode="lin" valueType="num">
                                      <p:cBhvr>
                                        <p:cTn id="2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7"/>
                                        </p:tgtEl>
                                      </p:cBhvr>
                                    </p:animEffect>
                                  </p:childTnLst>
                                </p:cTn>
                              </p:par>
                              <p:par>
                                <p:cTn id="27" presetID="41" presetClass="entr" presetSubtype="0" fill="hold" grpId="0" nodeType="with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6"/>
                                        </p:tgtEl>
                                        <p:attrNameLst>
                                          <p:attrName>ppt_y</p:attrName>
                                        </p:attrNameLst>
                                      </p:cBhvr>
                                      <p:tavLst>
                                        <p:tav tm="0">
                                          <p:val>
                                            <p:strVal val="#ppt_y"/>
                                          </p:val>
                                        </p:tav>
                                        <p:tav tm="100000">
                                          <p:val>
                                            <p:strVal val="#ppt_y"/>
                                          </p:val>
                                        </p:tav>
                                      </p:tavLst>
                                    </p:anim>
                                    <p:anim calcmode="lin" valueType="num">
                                      <p:cBhvr>
                                        <p:cTn id="3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6"/>
          <p:cNvGrpSpPr/>
          <p:nvPr/>
        </p:nvGrpSpPr>
        <p:grpSpPr>
          <a:xfrm>
            <a:off x="528974" y="1269822"/>
            <a:ext cx="5936475" cy="4992974"/>
            <a:chOff x="720" y="839"/>
            <a:chExt cx="3740" cy="3146"/>
          </a:xfrm>
          <a:solidFill>
            <a:srgbClr val="E8E8E6"/>
          </a:solidFill>
        </p:grpSpPr>
        <p:sp>
          <p:nvSpPr>
            <p:cNvPr id="3"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4"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ln>
          </p:spPr>
          <p:txBody>
            <a:bodyPr/>
            <a:lstStyle/>
            <a:p>
              <a:endParaRPr lang="zh-CN" altLang="en-US" sz="3200"/>
            </a:p>
          </p:txBody>
        </p:sp>
        <p:sp>
          <p:nvSpPr>
            <p:cNvPr id="5"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6"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ln>
          </p:spPr>
          <p:txBody>
            <a:bodyPr/>
            <a:lstStyle/>
            <a:p>
              <a:endParaRPr lang="zh-CN" altLang="en-US" sz="3200"/>
            </a:p>
          </p:txBody>
        </p:sp>
        <p:sp>
          <p:nvSpPr>
            <p:cNvPr id="7"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8"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ln>
          </p:spPr>
          <p:txBody>
            <a:bodyPr/>
            <a:lstStyle/>
            <a:p>
              <a:endParaRPr lang="zh-CN" altLang="en-US" sz="3200"/>
            </a:p>
          </p:txBody>
        </p:sp>
        <p:sp>
          <p:nvSpPr>
            <p:cNvPr id="9"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10"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tx1">
                  <a:lumMod val="85000"/>
                  <a:lumOff val="15000"/>
                </a:schemeClr>
              </a:solidFill>
              <a:prstDash val="solid"/>
              <a:round/>
            </a:ln>
          </p:spPr>
          <p:txBody>
            <a:bodyPr/>
            <a:lstStyle/>
            <a:p>
              <a:endParaRPr lang="zh-CN" altLang="en-US" sz="3200"/>
            </a:p>
          </p:txBody>
        </p:sp>
        <p:sp>
          <p:nvSpPr>
            <p:cNvPr id="11"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12"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ln>
          </p:spPr>
          <p:txBody>
            <a:bodyPr/>
            <a:lstStyle/>
            <a:p>
              <a:endParaRPr lang="zh-CN" altLang="en-US" sz="3200"/>
            </a:p>
          </p:txBody>
        </p:sp>
        <p:sp>
          <p:nvSpPr>
            <p:cNvPr id="13"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14"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ln>
          </p:spPr>
          <p:txBody>
            <a:bodyPr/>
            <a:lstStyle/>
            <a:p>
              <a:endParaRPr lang="zh-CN" altLang="en-US" sz="3200"/>
            </a:p>
          </p:txBody>
        </p:sp>
        <p:sp>
          <p:nvSpPr>
            <p:cNvPr id="15"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16"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tx1">
                  <a:lumMod val="85000"/>
                  <a:lumOff val="15000"/>
                </a:schemeClr>
              </a:solidFill>
              <a:prstDash val="solid"/>
              <a:round/>
            </a:ln>
          </p:spPr>
          <p:txBody>
            <a:bodyPr/>
            <a:lstStyle/>
            <a:p>
              <a:endParaRPr lang="zh-CN" altLang="en-US" sz="3200"/>
            </a:p>
          </p:txBody>
        </p:sp>
        <p:sp>
          <p:nvSpPr>
            <p:cNvPr id="17"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18"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ln>
          </p:spPr>
          <p:txBody>
            <a:bodyPr/>
            <a:lstStyle/>
            <a:p>
              <a:endParaRPr lang="zh-CN" altLang="en-US" sz="3200"/>
            </a:p>
          </p:txBody>
        </p:sp>
        <p:sp>
          <p:nvSpPr>
            <p:cNvPr id="19"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20"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ln>
          </p:spPr>
          <p:txBody>
            <a:bodyPr/>
            <a:lstStyle/>
            <a:p>
              <a:endParaRPr lang="zh-CN" altLang="en-US" sz="3200"/>
            </a:p>
          </p:txBody>
        </p:sp>
        <p:sp>
          <p:nvSpPr>
            <p:cNvPr id="21"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5"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22"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5"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ln>
          </p:spPr>
          <p:txBody>
            <a:bodyPr/>
            <a:lstStyle/>
            <a:p>
              <a:endParaRPr lang="zh-CN" altLang="en-US" sz="3200"/>
            </a:p>
          </p:txBody>
        </p:sp>
        <p:sp>
          <p:nvSpPr>
            <p:cNvPr id="23"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2">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24"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2">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ln>
          </p:spPr>
          <p:txBody>
            <a:bodyPr/>
            <a:lstStyle/>
            <a:p>
              <a:endParaRPr lang="zh-CN" altLang="en-US" sz="3200"/>
            </a:p>
          </p:txBody>
        </p:sp>
        <p:sp>
          <p:nvSpPr>
            <p:cNvPr id="25"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26"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ln>
          </p:spPr>
          <p:txBody>
            <a:bodyPr/>
            <a:lstStyle/>
            <a:p>
              <a:endParaRPr lang="zh-CN" altLang="en-US" sz="3200"/>
            </a:p>
          </p:txBody>
        </p:sp>
        <p:sp>
          <p:nvSpPr>
            <p:cNvPr id="27"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6"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28"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6"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ln>
          </p:spPr>
          <p:txBody>
            <a:bodyPr/>
            <a:lstStyle/>
            <a:p>
              <a:endParaRPr lang="zh-CN" altLang="en-US" sz="3200"/>
            </a:p>
          </p:txBody>
        </p:sp>
        <p:sp>
          <p:nvSpPr>
            <p:cNvPr id="29"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30"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ln>
          </p:spPr>
          <p:txBody>
            <a:bodyPr/>
            <a:lstStyle/>
            <a:p>
              <a:endParaRPr lang="zh-CN" altLang="en-US" sz="3200"/>
            </a:p>
          </p:txBody>
        </p:sp>
        <p:sp>
          <p:nvSpPr>
            <p:cNvPr id="31"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1"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32"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1"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ln>
          </p:spPr>
          <p:txBody>
            <a:bodyPr/>
            <a:lstStyle/>
            <a:p>
              <a:endParaRPr lang="zh-CN" altLang="en-US" sz="3200"/>
            </a:p>
          </p:txBody>
        </p:sp>
        <p:sp>
          <p:nvSpPr>
            <p:cNvPr id="33"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34"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ln>
          </p:spPr>
          <p:txBody>
            <a:bodyPr/>
            <a:lstStyle/>
            <a:p>
              <a:endParaRPr lang="zh-CN" altLang="en-US" sz="3200"/>
            </a:p>
          </p:txBody>
        </p:sp>
        <p:sp>
          <p:nvSpPr>
            <p:cNvPr id="35"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36"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tx1">
                  <a:lumMod val="85000"/>
                  <a:lumOff val="15000"/>
                </a:schemeClr>
              </a:solidFill>
              <a:prstDash val="solid"/>
              <a:round/>
            </a:ln>
          </p:spPr>
          <p:txBody>
            <a:bodyPr/>
            <a:lstStyle/>
            <a:p>
              <a:endParaRPr lang="zh-CN" altLang="en-US" sz="3200"/>
            </a:p>
          </p:txBody>
        </p:sp>
        <p:sp>
          <p:nvSpPr>
            <p:cNvPr id="37"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38"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ln>
          </p:spPr>
          <p:txBody>
            <a:bodyPr/>
            <a:lstStyle/>
            <a:p>
              <a:endParaRPr lang="zh-CN" altLang="en-US" sz="3200"/>
            </a:p>
          </p:txBody>
        </p:sp>
        <p:sp>
          <p:nvSpPr>
            <p:cNvPr id="39"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40"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ln>
          </p:spPr>
          <p:txBody>
            <a:bodyPr/>
            <a:lstStyle/>
            <a:p>
              <a:endParaRPr lang="zh-CN" altLang="en-US" sz="3200"/>
            </a:p>
          </p:txBody>
        </p:sp>
        <p:sp>
          <p:nvSpPr>
            <p:cNvPr id="41"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42"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ln>
          </p:spPr>
          <p:txBody>
            <a:bodyPr/>
            <a:lstStyle/>
            <a:p>
              <a:endParaRPr lang="zh-CN" altLang="en-US" sz="3200"/>
            </a:p>
          </p:txBody>
        </p:sp>
        <p:sp>
          <p:nvSpPr>
            <p:cNvPr id="43"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3"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44"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3"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ln>
          </p:spPr>
          <p:txBody>
            <a:bodyPr/>
            <a:lstStyle/>
            <a:p>
              <a:endParaRPr lang="zh-CN" altLang="en-US" sz="3200"/>
            </a:p>
          </p:txBody>
        </p:sp>
        <p:sp>
          <p:nvSpPr>
            <p:cNvPr id="45"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46"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ln>
          </p:spPr>
          <p:txBody>
            <a:bodyPr/>
            <a:lstStyle/>
            <a:p>
              <a:endParaRPr lang="zh-CN" altLang="en-US" sz="3200"/>
            </a:p>
          </p:txBody>
        </p:sp>
        <p:sp>
          <p:nvSpPr>
            <p:cNvPr id="47"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48"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ln>
          </p:spPr>
          <p:txBody>
            <a:bodyPr/>
            <a:lstStyle/>
            <a:p>
              <a:endParaRPr lang="zh-CN" altLang="en-US" sz="3200"/>
            </a:p>
          </p:txBody>
        </p:sp>
        <p:sp>
          <p:nvSpPr>
            <p:cNvPr id="49"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6"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50"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6"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ln>
          </p:spPr>
          <p:txBody>
            <a:bodyPr/>
            <a:lstStyle/>
            <a:p>
              <a:endParaRPr lang="zh-CN" altLang="en-US" sz="3200"/>
            </a:p>
          </p:txBody>
        </p:sp>
        <p:sp>
          <p:nvSpPr>
            <p:cNvPr id="51"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52"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ln>
          </p:spPr>
          <p:txBody>
            <a:bodyPr/>
            <a:lstStyle/>
            <a:p>
              <a:endParaRPr lang="zh-CN" altLang="en-US" sz="3200"/>
            </a:p>
          </p:txBody>
        </p:sp>
        <p:sp>
          <p:nvSpPr>
            <p:cNvPr id="53"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54"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tx1">
                  <a:lumMod val="85000"/>
                  <a:lumOff val="15000"/>
                </a:schemeClr>
              </a:solidFill>
              <a:prstDash val="solid"/>
              <a:round/>
            </a:ln>
          </p:spPr>
          <p:txBody>
            <a:bodyPr/>
            <a:lstStyle/>
            <a:p>
              <a:endParaRPr lang="zh-CN" altLang="en-US" sz="3200"/>
            </a:p>
          </p:txBody>
        </p:sp>
        <p:sp>
          <p:nvSpPr>
            <p:cNvPr id="55"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56"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ln>
          </p:spPr>
          <p:txBody>
            <a:bodyPr/>
            <a:lstStyle/>
            <a:p>
              <a:endParaRPr lang="zh-CN" altLang="en-US" sz="3200"/>
            </a:p>
          </p:txBody>
        </p:sp>
        <p:sp>
          <p:nvSpPr>
            <p:cNvPr id="57"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58"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ln>
          </p:spPr>
          <p:txBody>
            <a:bodyPr/>
            <a:lstStyle/>
            <a:p>
              <a:endParaRPr lang="zh-CN" altLang="en-US" sz="3200"/>
            </a:p>
          </p:txBody>
        </p:sp>
        <p:sp>
          <p:nvSpPr>
            <p:cNvPr id="59"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60"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ln>
          </p:spPr>
          <p:txBody>
            <a:bodyPr/>
            <a:lstStyle/>
            <a:p>
              <a:endParaRPr lang="zh-CN" altLang="en-US" sz="3200"/>
            </a:p>
          </p:txBody>
        </p:sp>
        <p:sp>
          <p:nvSpPr>
            <p:cNvPr id="61"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62"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tx1">
                  <a:lumMod val="85000"/>
                  <a:lumOff val="15000"/>
                </a:schemeClr>
              </a:solidFill>
              <a:prstDash val="solid"/>
              <a:round/>
            </a:ln>
          </p:spPr>
          <p:txBody>
            <a:bodyPr/>
            <a:lstStyle/>
            <a:p>
              <a:endParaRPr lang="zh-CN" altLang="en-US" sz="3200"/>
            </a:p>
          </p:txBody>
        </p:sp>
        <p:sp>
          <p:nvSpPr>
            <p:cNvPr id="63"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ln>
          </p:spPr>
          <p:txBody>
            <a:bodyPr/>
            <a:lstStyle/>
            <a:p>
              <a:endParaRPr lang="zh-CN" altLang="en-US" sz="3200"/>
            </a:p>
          </p:txBody>
        </p:sp>
        <p:sp>
          <p:nvSpPr>
            <p:cNvPr id="64"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1"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ln>
          </p:spPr>
          <p:txBody>
            <a:bodyPr/>
            <a:lstStyle/>
            <a:p>
              <a:endParaRPr lang="zh-CN" altLang="en-US" sz="3200"/>
            </a:p>
          </p:txBody>
        </p:sp>
      </p:grpSp>
      <p:sp>
        <p:nvSpPr>
          <p:cNvPr id="65" name="Freeform 78"/>
          <p:cNvSpPr/>
          <p:nvPr/>
        </p:nvSpPr>
        <p:spPr bwMode="gray">
          <a:xfrm>
            <a:off x="4446412" y="5205796"/>
            <a:ext cx="895233" cy="761802"/>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4"/>
          </a:solidFill>
          <a:ln w="6350">
            <a:solidFill>
              <a:schemeClr val="tx1">
                <a:lumMod val="85000"/>
                <a:lumOff val="15000"/>
              </a:schemeClr>
            </a:solidFill>
            <a:prstDash val="solid"/>
            <a:round/>
          </a:ln>
        </p:spPr>
        <p:txBody>
          <a:bodyPr lIns="91436" tIns="45717" rIns="91436" bIns="45717"/>
          <a:lstStyle/>
          <a:p>
            <a:endParaRPr lang="zh-CN" altLang="en-US" sz="3200"/>
          </a:p>
        </p:txBody>
      </p:sp>
      <p:sp>
        <p:nvSpPr>
          <p:cNvPr id="66" name="Freeform 92"/>
          <p:cNvSpPr/>
          <p:nvPr/>
        </p:nvSpPr>
        <p:spPr bwMode="gray">
          <a:xfrm>
            <a:off x="4863871" y="3440957"/>
            <a:ext cx="782536" cy="525326"/>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6"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2"/>
          </a:solidFill>
          <a:ln w="6350">
            <a:solidFill>
              <a:schemeClr val="tx1">
                <a:lumMod val="85000"/>
                <a:lumOff val="15000"/>
              </a:schemeClr>
            </a:solidFill>
            <a:prstDash val="solid"/>
            <a:round/>
          </a:ln>
        </p:spPr>
        <p:txBody>
          <a:bodyPr lIns="91436" tIns="45717" rIns="91436" bIns="45717"/>
          <a:lstStyle/>
          <a:p>
            <a:endParaRPr lang="zh-CN" altLang="en-US" sz="3200"/>
          </a:p>
        </p:txBody>
      </p:sp>
      <p:sp>
        <p:nvSpPr>
          <p:cNvPr id="67" name="Freeform 100"/>
          <p:cNvSpPr/>
          <p:nvPr/>
        </p:nvSpPr>
        <p:spPr bwMode="gray">
          <a:xfrm>
            <a:off x="5168631" y="2634718"/>
            <a:ext cx="682536" cy="680861"/>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1"/>
          </a:solidFill>
          <a:ln w="6350">
            <a:solidFill>
              <a:schemeClr val="tx1">
                <a:lumMod val="85000"/>
                <a:lumOff val="15000"/>
              </a:schemeClr>
            </a:solidFill>
            <a:prstDash val="solid"/>
            <a:round/>
          </a:ln>
        </p:spPr>
        <p:txBody>
          <a:bodyPr lIns="91436" tIns="45717" rIns="91436" bIns="45717"/>
          <a:lstStyle/>
          <a:p>
            <a:endParaRPr lang="zh-CN" altLang="en-US" sz="3200"/>
          </a:p>
        </p:txBody>
      </p:sp>
      <p:sp>
        <p:nvSpPr>
          <p:cNvPr id="68" name="Freeform 82"/>
          <p:cNvSpPr/>
          <p:nvPr/>
        </p:nvSpPr>
        <p:spPr bwMode="gray">
          <a:xfrm>
            <a:off x="5335423" y="4345595"/>
            <a:ext cx="449203" cy="504694"/>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accent3"/>
          </a:solidFill>
          <a:ln w="6350">
            <a:solidFill>
              <a:schemeClr val="tx1">
                <a:lumMod val="85000"/>
                <a:lumOff val="15000"/>
              </a:schemeClr>
            </a:solidFill>
            <a:prstDash val="solid"/>
            <a:round/>
          </a:ln>
        </p:spPr>
        <p:txBody>
          <a:bodyPr lIns="91436" tIns="45717" rIns="91436" bIns="45717"/>
          <a:lstStyle/>
          <a:p>
            <a:endParaRPr lang="zh-CN" altLang="en-US" sz="3200"/>
          </a:p>
        </p:txBody>
      </p:sp>
      <p:cxnSp>
        <p:nvCxnSpPr>
          <p:cNvPr id="69" name="直接连接符 68"/>
          <p:cNvCxnSpPr/>
          <p:nvPr/>
        </p:nvCxnSpPr>
        <p:spPr>
          <a:xfrm>
            <a:off x="5768966" y="3062440"/>
            <a:ext cx="252380" cy="24837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6021346" y="3310816"/>
            <a:ext cx="225135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5555538" y="3571811"/>
            <a:ext cx="252380" cy="24837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5807921" y="3820189"/>
            <a:ext cx="246478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V="1">
            <a:off x="5705135" y="4483674"/>
            <a:ext cx="316208" cy="2047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6021346" y="4483673"/>
            <a:ext cx="225135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5046409" y="5635106"/>
            <a:ext cx="252380" cy="24837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5298790" y="5883483"/>
            <a:ext cx="286067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7" name="矩形 76"/>
          <p:cNvSpPr/>
          <p:nvPr/>
        </p:nvSpPr>
        <p:spPr>
          <a:xfrm>
            <a:off x="6621187" y="2830488"/>
            <a:ext cx="1617742" cy="379457"/>
          </a:xfrm>
          <a:prstGeom prst="rect">
            <a:avLst/>
          </a:prstGeom>
        </p:spPr>
        <p:txBody>
          <a:bodyPr wrap="none" lIns="91436" tIns="45717" rIns="91436" bIns="45717">
            <a:spAutoFit/>
          </a:bodyPr>
          <a:lstStyle/>
          <a:p>
            <a:r>
              <a:rPr lang="zh-CN" altLang="en-US" sz="1865">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86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8" name="矩形 77"/>
          <p:cNvSpPr/>
          <p:nvPr/>
        </p:nvSpPr>
        <p:spPr>
          <a:xfrm>
            <a:off x="6621187" y="3406044"/>
            <a:ext cx="1617742" cy="379457"/>
          </a:xfrm>
          <a:prstGeom prst="rect">
            <a:avLst/>
          </a:prstGeom>
        </p:spPr>
        <p:txBody>
          <a:bodyPr wrap="none" lIns="91436" tIns="45717" rIns="91436" bIns="45717">
            <a:spAutoFit/>
          </a:bodyPr>
          <a:lstStyle/>
          <a:p>
            <a:r>
              <a:rPr lang="zh-CN" altLang="en-US" sz="1865">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86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9" name="矩形 78"/>
          <p:cNvSpPr/>
          <p:nvPr/>
        </p:nvSpPr>
        <p:spPr>
          <a:xfrm>
            <a:off x="6621187" y="4071311"/>
            <a:ext cx="1617742" cy="379457"/>
          </a:xfrm>
          <a:prstGeom prst="rect">
            <a:avLst/>
          </a:prstGeom>
        </p:spPr>
        <p:txBody>
          <a:bodyPr wrap="none" lIns="91436" tIns="45717" rIns="91436" bIns="45717">
            <a:spAutoFit/>
          </a:bodyPr>
          <a:lstStyle/>
          <a:p>
            <a:r>
              <a:rPr lang="zh-CN" altLang="en-US" sz="1865">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86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0" name="矩形 79"/>
          <p:cNvSpPr/>
          <p:nvPr/>
        </p:nvSpPr>
        <p:spPr>
          <a:xfrm>
            <a:off x="6575928" y="5400934"/>
            <a:ext cx="1617742" cy="379457"/>
          </a:xfrm>
          <a:prstGeom prst="rect">
            <a:avLst/>
          </a:prstGeom>
        </p:spPr>
        <p:txBody>
          <a:bodyPr wrap="none" lIns="91436" tIns="45717" rIns="91436" bIns="45717">
            <a:spAutoFit/>
          </a:bodyPr>
          <a:lstStyle/>
          <a:p>
            <a:r>
              <a:rPr lang="zh-CN" altLang="en-US" sz="1865">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86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1" name="矩形标注 80"/>
          <p:cNvSpPr/>
          <p:nvPr/>
        </p:nvSpPr>
        <p:spPr>
          <a:xfrm>
            <a:off x="8808815" y="2252233"/>
            <a:ext cx="2899425" cy="3897459"/>
          </a:xfrm>
          <a:prstGeom prst="wedgeRectCallout">
            <a:avLst>
              <a:gd name="adj1" fmla="val -72333"/>
              <a:gd name="adj2" fmla="val 197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3200"/>
          </a:p>
        </p:txBody>
      </p:sp>
      <p:sp>
        <p:nvSpPr>
          <p:cNvPr id="82" name="TextBox 81"/>
          <p:cNvSpPr txBox="1"/>
          <p:nvPr/>
        </p:nvSpPr>
        <p:spPr>
          <a:xfrm>
            <a:off x="8952812" y="2387179"/>
            <a:ext cx="2755428" cy="3613291"/>
          </a:xfrm>
          <a:prstGeom prst="rect">
            <a:avLst/>
          </a:prstGeom>
          <a:noFill/>
        </p:spPr>
        <p:txBody>
          <a:bodyPr wrap="square" lIns="91436" tIns="45717" rIns="91436" bIns="45717" rtlCol="0">
            <a:spAutoFit/>
          </a:bodyPr>
          <a:lstStyle/>
          <a:p>
            <a:pPr>
              <a:lnSpc>
                <a:spcPct val="130000"/>
              </a:lnSpc>
            </a:pPr>
            <a:r>
              <a:rPr lang="zh-CN" altLang="en-US" sz="160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您的内容打在这里，或者通过复制您的文本后，在此框中选择粘贴</a:t>
            </a:r>
            <a:r>
              <a:rPr lang="en-US" altLang="zh-CN" sz="1600">
                <a:solidFill>
                  <a:schemeClr val="bg1"/>
                </a:solidFill>
                <a:latin typeface="微软雅黑" panose="020B0503020204020204" pitchFamily="34" charset="-122"/>
                <a:ea typeface="微软雅黑" panose="020B0503020204020204" pitchFamily="34" charset="-122"/>
              </a:rPr>
              <a:t>,</a:t>
            </a:r>
            <a:r>
              <a:rPr lang="zh-CN" altLang="en-US" sz="160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90" name="标题 89"/>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66"/>
                                        </p:tgtEl>
                                        <p:attrNameLst>
                                          <p:attrName>style.visibility</p:attrName>
                                        </p:attrNameLst>
                                      </p:cBhvr>
                                      <p:to>
                                        <p:strVal val="visible"/>
                                      </p:to>
                                    </p:set>
                                    <p:animEffect transition="in" filter="fade">
                                      <p:cBhvr>
                                        <p:cTn id="11" dur="500"/>
                                        <p:tgtEl>
                                          <p:spTgt spid="66"/>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500"/>
                                        <p:tgtEl>
                                          <p:spTgt spid="68"/>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500"/>
                                        <p:tgtEl>
                                          <p:spTgt spid="65"/>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childTnLst>
                                </p:cTn>
                              </p:par>
                              <p:par>
                                <p:cTn id="25" presetID="10" presetClass="entr" presetSubtype="0" fill="hold" nodeType="with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par>
                                <p:cTn id="28" presetID="10" presetClass="entr" presetSubtype="0" fill="hold" nodeType="with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500"/>
                                        <p:tgtEl>
                                          <p:spTgt spid="71"/>
                                        </p:tgtEl>
                                      </p:cBhvr>
                                    </p:animEffect>
                                  </p:childTnLst>
                                </p:cTn>
                              </p:par>
                              <p:par>
                                <p:cTn id="31" presetID="10" presetClass="entr" presetSubtype="0" fill="hold" nodeType="with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fade">
                                      <p:cBhvr>
                                        <p:cTn id="33" dur="500"/>
                                        <p:tgtEl>
                                          <p:spTgt spid="72"/>
                                        </p:tgtEl>
                                      </p:cBhvr>
                                    </p:animEffect>
                                  </p:childTnLst>
                                </p:cTn>
                              </p:par>
                              <p:par>
                                <p:cTn id="34" presetID="10" presetClass="entr" presetSubtype="0" fill="hold" nodeType="with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fade">
                                      <p:cBhvr>
                                        <p:cTn id="36" dur="500"/>
                                        <p:tgtEl>
                                          <p:spTgt spid="73"/>
                                        </p:tgtEl>
                                      </p:cBhvr>
                                    </p:animEffect>
                                  </p:childTnLst>
                                </p:cTn>
                              </p:par>
                              <p:par>
                                <p:cTn id="37" presetID="10" presetClass="entr" presetSubtype="0" fill="hold" nodeType="with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fade">
                                      <p:cBhvr>
                                        <p:cTn id="39" dur="500"/>
                                        <p:tgtEl>
                                          <p:spTgt spid="74"/>
                                        </p:tgtEl>
                                      </p:cBhvr>
                                    </p:animEffect>
                                  </p:childTnLst>
                                </p:cTn>
                              </p:par>
                              <p:par>
                                <p:cTn id="40" presetID="10" presetClass="entr" presetSubtype="0" fill="hold" nodeType="with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fade">
                                      <p:cBhvr>
                                        <p:cTn id="42" dur="500"/>
                                        <p:tgtEl>
                                          <p:spTgt spid="75"/>
                                        </p:tgtEl>
                                      </p:cBhvr>
                                    </p:animEffect>
                                  </p:childTnLst>
                                </p:cTn>
                              </p:par>
                              <p:par>
                                <p:cTn id="43" presetID="10" presetClass="entr" presetSubtype="0" fill="hold" nodeType="with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fade">
                                      <p:cBhvr>
                                        <p:cTn id="45" dur="500"/>
                                        <p:tgtEl>
                                          <p:spTgt spid="7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fade">
                                      <p:cBhvr>
                                        <p:cTn id="48" dur="500"/>
                                        <p:tgtEl>
                                          <p:spTgt spid="8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fade">
                                      <p:cBhvr>
                                        <p:cTn id="51" dur="500"/>
                                        <p:tgtEl>
                                          <p:spTgt spid="7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fade">
                                      <p:cBhvr>
                                        <p:cTn id="54" dur="500"/>
                                        <p:tgtEl>
                                          <p:spTgt spid="7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fade">
                                      <p:cBhvr>
                                        <p:cTn id="57" dur="500"/>
                                        <p:tgtEl>
                                          <p:spTgt spid="77"/>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wipe(left)">
                                      <p:cBhvr>
                                        <p:cTn id="61" dur="500"/>
                                        <p:tgtEl>
                                          <p:spTgt spid="81"/>
                                        </p:tgtEl>
                                      </p:cBhvr>
                                    </p:animEffect>
                                  </p:childTnLst>
                                </p:cTn>
                              </p:par>
                            </p:childTnLst>
                          </p:cTn>
                        </p:par>
                        <p:par>
                          <p:cTn id="62" fill="hold">
                            <p:stCondLst>
                              <p:cond delay="20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82"/>
                                        </p:tgtEl>
                                        <p:attrNameLst>
                                          <p:attrName>style.visibility</p:attrName>
                                        </p:attrNameLst>
                                      </p:cBhvr>
                                      <p:to>
                                        <p:strVal val="visible"/>
                                      </p:to>
                                    </p:set>
                                    <p:animEffect transition="in" filter="wipe(left)">
                                      <p:cBhvr>
                                        <p:cTn id="65" dur="100"/>
                                        <p:tgtEl>
                                          <p:spTgt spid="82"/>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82"/>
                                        </p:tgtEl>
                                      </p:cBhvr>
                                      <p:to x="80000" y="100000"/>
                                    </p:animScale>
                                    <p:anim by="(#ppt_w*0.10)" calcmode="lin" valueType="num">
                                      <p:cBhvr>
                                        <p:cTn id="68" dur="50" autoRev="1" fill="hold">
                                          <p:stCondLst>
                                            <p:cond delay="0"/>
                                          </p:stCondLst>
                                        </p:cTn>
                                        <p:tgtEl>
                                          <p:spTgt spid="82"/>
                                        </p:tgtEl>
                                        <p:attrNameLst>
                                          <p:attrName>ppt_x</p:attrName>
                                        </p:attrNameLst>
                                      </p:cBhvr>
                                    </p:anim>
                                    <p:anim by="(-#ppt_w*0.10)" calcmode="lin" valueType="num">
                                      <p:cBhvr>
                                        <p:cTn id="69" dur="50" autoRev="1" fill="hold">
                                          <p:stCondLst>
                                            <p:cond delay="0"/>
                                          </p:stCondLst>
                                        </p:cTn>
                                        <p:tgtEl>
                                          <p:spTgt spid="82"/>
                                        </p:tgtEl>
                                        <p:attrNameLst>
                                          <p:attrName>ppt_y</p:attrName>
                                        </p:attrNameLst>
                                      </p:cBhvr>
                                    </p:anim>
                                    <p:animRot by="-480000">
                                      <p:cBhvr>
                                        <p:cTn id="70" dur="50" autoRev="1" fill="hold">
                                          <p:stCondLst>
                                            <p:cond delay="0"/>
                                          </p:stCondLst>
                                        </p:cTn>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77" grpId="0"/>
      <p:bldP spid="78" grpId="0"/>
      <p:bldP spid="79" grpId="0"/>
      <p:bldP spid="80" grpId="0"/>
      <p:bldP spid="81" grpId="0" animBg="1"/>
      <p:bldP spid="82" grpId="0"/>
      <p:bldP spid="82"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13"/>
          <p:cNvGrpSpPr/>
          <p:nvPr/>
        </p:nvGrpSpPr>
        <p:grpSpPr>
          <a:xfrm>
            <a:off x="6425784" y="1738319"/>
            <a:ext cx="3351927" cy="344589"/>
            <a:chOff x="6425869" y="1500376"/>
            <a:chExt cx="3352800" cy="344678"/>
          </a:xfrm>
        </p:grpSpPr>
        <p:cxnSp>
          <p:nvCxnSpPr>
            <p:cNvPr id="43" name="直接连接符 18"/>
            <p:cNvCxnSpPr/>
            <p:nvPr/>
          </p:nvCxnSpPr>
          <p:spPr>
            <a:xfrm flipV="1">
              <a:off x="6425869" y="1500376"/>
              <a:ext cx="523875" cy="3446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直接连接符 20"/>
            <p:cNvCxnSpPr/>
            <p:nvPr/>
          </p:nvCxnSpPr>
          <p:spPr>
            <a:xfrm>
              <a:off x="6949744" y="1500376"/>
              <a:ext cx="28289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5" name="组合 14"/>
          <p:cNvGrpSpPr/>
          <p:nvPr/>
        </p:nvGrpSpPr>
        <p:grpSpPr>
          <a:xfrm>
            <a:off x="8156879" y="3439344"/>
            <a:ext cx="3351927" cy="344589"/>
            <a:chOff x="8157414" y="3201844"/>
            <a:chExt cx="3352800" cy="344678"/>
          </a:xfrm>
        </p:grpSpPr>
        <p:cxnSp>
          <p:nvCxnSpPr>
            <p:cNvPr id="46" name="直接连接符 21"/>
            <p:cNvCxnSpPr/>
            <p:nvPr/>
          </p:nvCxnSpPr>
          <p:spPr>
            <a:xfrm flipV="1">
              <a:off x="8157414" y="3201844"/>
              <a:ext cx="523875" cy="34467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7" name="直接连接符 22"/>
            <p:cNvCxnSpPr/>
            <p:nvPr/>
          </p:nvCxnSpPr>
          <p:spPr>
            <a:xfrm>
              <a:off x="8681289" y="3201844"/>
              <a:ext cx="28289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48" name="组合 16"/>
          <p:cNvGrpSpPr/>
          <p:nvPr/>
        </p:nvGrpSpPr>
        <p:grpSpPr>
          <a:xfrm>
            <a:off x="1081992" y="2847980"/>
            <a:ext cx="3288539" cy="631961"/>
            <a:chOff x="859010" y="4001456"/>
            <a:chExt cx="3289396" cy="632124"/>
          </a:xfrm>
        </p:grpSpPr>
        <p:cxnSp>
          <p:nvCxnSpPr>
            <p:cNvPr id="49" name="直接连接符 19"/>
            <p:cNvCxnSpPr/>
            <p:nvPr/>
          </p:nvCxnSpPr>
          <p:spPr>
            <a:xfrm>
              <a:off x="3687935" y="4001456"/>
              <a:ext cx="460471" cy="63212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直接连接符 23"/>
            <p:cNvCxnSpPr/>
            <p:nvPr/>
          </p:nvCxnSpPr>
          <p:spPr>
            <a:xfrm>
              <a:off x="859010" y="4001457"/>
              <a:ext cx="282892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1" name="组合 15"/>
          <p:cNvGrpSpPr/>
          <p:nvPr/>
        </p:nvGrpSpPr>
        <p:grpSpPr>
          <a:xfrm>
            <a:off x="1883504" y="5280210"/>
            <a:ext cx="3351927" cy="344589"/>
            <a:chOff x="2417853" y="5824691"/>
            <a:chExt cx="3352800" cy="344678"/>
          </a:xfrm>
        </p:grpSpPr>
        <p:cxnSp>
          <p:nvCxnSpPr>
            <p:cNvPr id="52" name="直接连接符 24"/>
            <p:cNvCxnSpPr/>
            <p:nvPr/>
          </p:nvCxnSpPr>
          <p:spPr>
            <a:xfrm flipV="1">
              <a:off x="5246778" y="5824691"/>
              <a:ext cx="523875" cy="34467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3" name="直接连接符 25"/>
            <p:cNvCxnSpPr/>
            <p:nvPr/>
          </p:nvCxnSpPr>
          <p:spPr>
            <a:xfrm>
              <a:off x="2417853" y="6169369"/>
              <a:ext cx="28289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3873189" y="3084720"/>
            <a:ext cx="1818801" cy="1818801"/>
            <a:chOff x="2904457" y="2313472"/>
            <a:chExt cx="1364456" cy="1364456"/>
          </a:xfrm>
        </p:grpSpPr>
        <p:sp>
          <p:nvSpPr>
            <p:cNvPr id="36" name="矩形 2"/>
            <p:cNvSpPr/>
            <p:nvPr/>
          </p:nvSpPr>
          <p:spPr>
            <a:xfrm rot="2703315">
              <a:off x="2904457" y="2313472"/>
              <a:ext cx="1364456" cy="1364456"/>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chemeClr val="tx1">
                    <a:lumMod val="50000"/>
                    <a:lumOff val="50000"/>
                  </a:schemeClr>
                </a:solidFill>
              </a:endParaRPr>
            </a:p>
          </p:txBody>
        </p:sp>
        <p:sp>
          <p:nvSpPr>
            <p:cNvPr id="37" name="直角三角形 3"/>
            <p:cNvSpPr/>
            <p:nvPr/>
          </p:nvSpPr>
          <p:spPr>
            <a:xfrm rot="2703315">
              <a:off x="2904457" y="2313472"/>
              <a:ext cx="1364456" cy="1364456"/>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chemeClr val="tx1">
                    <a:lumMod val="50000"/>
                    <a:lumOff val="50000"/>
                  </a:schemeClr>
                </a:solidFill>
              </a:endParaRPr>
            </a:p>
          </p:txBody>
        </p:sp>
        <p:pic>
          <p:nvPicPr>
            <p:cNvPr id="54"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111305" y="2609965"/>
              <a:ext cx="950758" cy="783893"/>
            </a:xfrm>
            <a:prstGeom prst="rect">
              <a:avLst/>
            </a:prstGeom>
            <a:noFill/>
            <a:ln>
              <a:noFill/>
            </a:ln>
            <a:effectLst/>
          </p:spPr>
        </p:pic>
      </p:grpSp>
      <p:grpSp>
        <p:nvGrpSpPr>
          <p:cNvPr id="90" name="Group 89"/>
          <p:cNvGrpSpPr/>
          <p:nvPr/>
        </p:nvGrpSpPr>
        <p:grpSpPr>
          <a:xfrm>
            <a:off x="6566672" y="3084721"/>
            <a:ext cx="1818801" cy="1818802"/>
            <a:chOff x="4925095" y="2313472"/>
            <a:chExt cx="1364456" cy="1364457"/>
          </a:xfrm>
        </p:grpSpPr>
        <p:sp>
          <p:nvSpPr>
            <p:cNvPr id="40" name="矩形 7"/>
            <p:cNvSpPr/>
            <p:nvPr/>
          </p:nvSpPr>
          <p:spPr>
            <a:xfrm rot="2703315">
              <a:off x="4925095" y="2313473"/>
              <a:ext cx="1364456" cy="1364456"/>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chemeClr val="tx1">
                    <a:lumMod val="50000"/>
                    <a:lumOff val="50000"/>
                  </a:schemeClr>
                </a:solidFill>
              </a:endParaRPr>
            </a:p>
          </p:txBody>
        </p:sp>
        <p:sp>
          <p:nvSpPr>
            <p:cNvPr id="41" name="直角三角形 8"/>
            <p:cNvSpPr/>
            <p:nvPr/>
          </p:nvSpPr>
          <p:spPr>
            <a:xfrm rot="2703315">
              <a:off x="4925095" y="2313472"/>
              <a:ext cx="1364456" cy="1364456"/>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chemeClr val="tx1">
                    <a:lumMod val="50000"/>
                    <a:lumOff val="50000"/>
                  </a:schemeClr>
                </a:solidFill>
              </a:endParaRPr>
            </a:p>
          </p:txBody>
        </p:sp>
        <p:sp>
          <p:nvSpPr>
            <p:cNvPr id="56" name="Freeform 15"/>
            <p:cNvSpPr>
              <a:spLocks noEditPoints="1"/>
            </p:cNvSpPr>
            <p:nvPr/>
          </p:nvSpPr>
          <p:spPr bwMode="black">
            <a:xfrm>
              <a:off x="5220354" y="2609965"/>
              <a:ext cx="722861" cy="713313"/>
            </a:xfrm>
            <a:custGeom>
              <a:avLst/>
              <a:gdLst>
                <a:gd name="T0" fmla="*/ 455 w 708"/>
                <a:gd name="T1" fmla="*/ 121 h 709"/>
                <a:gd name="T2" fmla="*/ 392 w 708"/>
                <a:gd name="T3" fmla="*/ 121 h 709"/>
                <a:gd name="T4" fmla="*/ 392 w 708"/>
                <a:gd name="T5" fmla="*/ 206 h 709"/>
                <a:gd name="T6" fmla="*/ 316 w 708"/>
                <a:gd name="T7" fmla="*/ 206 h 709"/>
                <a:gd name="T8" fmla="*/ 316 w 708"/>
                <a:gd name="T9" fmla="*/ 121 h 709"/>
                <a:gd name="T10" fmla="*/ 250 w 708"/>
                <a:gd name="T11" fmla="*/ 121 h 709"/>
                <a:gd name="T12" fmla="*/ 354 w 708"/>
                <a:gd name="T13" fmla="*/ 0 h 709"/>
                <a:gd name="T14" fmla="*/ 455 w 708"/>
                <a:gd name="T15" fmla="*/ 121 h 709"/>
                <a:gd name="T16" fmla="*/ 205 w 708"/>
                <a:gd name="T17" fmla="*/ 371 h 709"/>
                <a:gd name="T18" fmla="*/ 139 w 708"/>
                <a:gd name="T19" fmla="*/ 371 h 709"/>
                <a:gd name="T20" fmla="*/ 139 w 708"/>
                <a:gd name="T21" fmla="*/ 456 h 709"/>
                <a:gd name="T22" fmla="*/ 63 w 708"/>
                <a:gd name="T23" fmla="*/ 456 h 709"/>
                <a:gd name="T24" fmla="*/ 63 w 708"/>
                <a:gd name="T25" fmla="*/ 371 h 709"/>
                <a:gd name="T26" fmla="*/ 0 w 708"/>
                <a:gd name="T27" fmla="*/ 371 h 709"/>
                <a:gd name="T28" fmla="*/ 101 w 708"/>
                <a:gd name="T29" fmla="*/ 251 h 709"/>
                <a:gd name="T30" fmla="*/ 205 w 708"/>
                <a:gd name="T31" fmla="*/ 371 h 709"/>
                <a:gd name="T32" fmla="*/ 205 w 708"/>
                <a:gd name="T33" fmla="*/ 503 h 709"/>
                <a:gd name="T34" fmla="*/ 0 w 708"/>
                <a:gd name="T35" fmla="*/ 503 h 709"/>
                <a:gd name="T36" fmla="*/ 0 w 708"/>
                <a:gd name="T37" fmla="*/ 709 h 709"/>
                <a:gd name="T38" fmla="*/ 205 w 708"/>
                <a:gd name="T39" fmla="*/ 709 h 709"/>
                <a:gd name="T40" fmla="*/ 205 w 708"/>
                <a:gd name="T41" fmla="*/ 503 h 709"/>
                <a:gd name="T42" fmla="*/ 708 w 708"/>
                <a:gd name="T43" fmla="*/ 503 h 709"/>
                <a:gd name="T44" fmla="*/ 503 w 708"/>
                <a:gd name="T45" fmla="*/ 503 h 709"/>
                <a:gd name="T46" fmla="*/ 503 w 708"/>
                <a:gd name="T47" fmla="*/ 709 h 709"/>
                <a:gd name="T48" fmla="*/ 708 w 708"/>
                <a:gd name="T49" fmla="*/ 709 h 709"/>
                <a:gd name="T50" fmla="*/ 708 w 708"/>
                <a:gd name="T51" fmla="*/ 503 h 709"/>
                <a:gd name="T52" fmla="*/ 708 w 708"/>
                <a:gd name="T53" fmla="*/ 0 h 709"/>
                <a:gd name="T54" fmla="*/ 503 w 708"/>
                <a:gd name="T55" fmla="*/ 0 h 709"/>
                <a:gd name="T56" fmla="*/ 503 w 708"/>
                <a:gd name="T57" fmla="*/ 206 h 709"/>
                <a:gd name="T58" fmla="*/ 708 w 708"/>
                <a:gd name="T59" fmla="*/ 206 h 709"/>
                <a:gd name="T60" fmla="*/ 708 w 708"/>
                <a:gd name="T61" fmla="*/ 0 h 709"/>
                <a:gd name="T62" fmla="*/ 708 w 708"/>
                <a:gd name="T63" fmla="*/ 251 h 709"/>
                <a:gd name="T64" fmla="*/ 503 w 708"/>
                <a:gd name="T65" fmla="*/ 251 h 709"/>
                <a:gd name="T66" fmla="*/ 503 w 708"/>
                <a:gd name="T67" fmla="*/ 456 h 709"/>
                <a:gd name="T68" fmla="*/ 708 w 708"/>
                <a:gd name="T69" fmla="*/ 456 h 709"/>
                <a:gd name="T70" fmla="*/ 708 w 708"/>
                <a:gd name="T71" fmla="*/ 251 h 709"/>
                <a:gd name="T72" fmla="*/ 455 w 708"/>
                <a:gd name="T73" fmla="*/ 251 h 709"/>
                <a:gd name="T74" fmla="*/ 250 w 708"/>
                <a:gd name="T75" fmla="*/ 251 h 709"/>
                <a:gd name="T76" fmla="*/ 250 w 708"/>
                <a:gd name="T77" fmla="*/ 456 h 709"/>
                <a:gd name="T78" fmla="*/ 455 w 708"/>
                <a:gd name="T79" fmla="*/ 456 h 709"/>
                <a:gd name="T80" fmla="*/ 455 w 708"/>
                <a:gd name="T81" fmla="*/ 251 h 709"/>
                <a:gd name="T82" fmla="*/ 455 w 708"/>
                <a:gd name="T83" fmla="*/ 503 h 709"/>
                <a:gd name="T84" fmla="*/ 250 w 708"/>
                <a:gd name="T85" fmla="*/ 503 h 709"/>
                <a:gd name="T86" fmla="*/ 250 w 708"/>
                <a:gd name="T87" fmla="*/ 709 h 709"/>
                <a:gd name="T88" fmla="*/ 455 w 708"/>
                <a:gd name="T89" fmla="*/ 709 h 709"/>
                <a:gd name="T90" fmla="*/ 455 w 708"/>
                <a:gd name="T91" fmla="*/ 50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rgbClr val="FFFFFF"/>
            </a:solidFill>
            <a:ln>
              <a:noFill/>
            </a:ln>
          </p:spPr>
          <p:txBody>
            <a:bodyPr vert="horz" wrap="square" lIns="0" tIns="54847" rIns="109693" bIns="54847" numCol="1" anchor="t" anchorCtr="0" compatLnSpc="1"/>
            <a:lstStyle/>
            <a:p>
              <a:pPr algn="ctr"/>
              <a:endParaRPr lang="en-US" sz="1600">
                <a:solidFill>
                  <a:schemeClr val="tx1">
                    <a:lumMod val="50000"/>
                    <a:lumOff val="50000"/>
                  </a:schemeClr>
                </a:solidFill>
              </a:endParaRPr>
            </a:p>
          </p:txBody>
        </p:sp>
      </p:grpSp>
      <p:grpSp>
        <p:nvGrpSpPr>
          <p:cNvPr id="89" name="Group 88"/>
          <p:cNvGrpSpPr/>
          <p:nvPr/>
        </p:nvGrpSpPr>
        <p:grpSpPr>
          <a:xfrm>
            <a:off x="5219930" y="1744121"/>
            <a:ext cx="1818801" cy="1818801"/>
            <a:chOff x="3914776" y="1307760"/>
            <a:chExt cx="1364456" cy="1364456"/>
          </a:xfrm>
        </p:grpSpPr>
        <p:sp>
          <p:nvSpPr>
            <p:cNvPr id="35" name="矩形 1"/>
            <p:cNvSpPr/>
            <p:nvPr/>
          </p:nvSpPr>
          <p:spPr>
            <a:xfrm rot="2703315">
              <a:off x="3914776" y="1307760"/>
              <a:ext cx="1364456" cy="1364456"/>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chemeClr val="tx1">
                    <a:lumMod val="50000"/>
                    <a:lumOff val="50000"/>
                  </a:schemeClr>
                </a:solidFill>
              </a:endParaRPr>
            </a:p>
          </p:txBody>
        </p:sp>
        <p:sp>
          <p:nvSpPr>
            <p:cNvPr id="38" name="直角三角形 4"/>
            <p:cNvSpPr/>
            <p:nvPr/>
          </p:nvSpPr>
          <p:spPr>
            <a:xfrm rot="2703315">
              <a:off x="3914776" y="1307760"/>
              <a:ext cx="1364456" cy="136445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chemeClr val="tx1">
                    <a:lumMod val="50000"/>
                    <a:lumOff val="50000"/>
                  </a:schemeClr>
                </a:solidFill>
              </a:endParaRPr>
            </a:p>
          </p:txBody>
        </p:sp>
        <p:pic>
          <p:nvPicPr>
            <p:cNvPr id="57" name="Picture 30" descr="service-based.png"/>
            <p:cNvPicPr>
              <a:picLocks noChangeAspect="1"/>
            </p:cNvPicPr>
            <p:nvPr/>
          </p:nvPicPr>
          <p:blipFill>
            <a:blip r:embed="rId5"/>
            <a:stretch>
              <a:fillRect/>
            </a:stretch>
          </p:blipFill>
          <p:spPr bwMode="auto">
            <a:xfrm>
              <a:off x="4058503" y="1522900"/>
              <a:ext cx="1048883" cy="1087065"/>
            </a:xfrm>
            <a:prstGeom prst="rect">
              <a:avLst/>
            </a:prstGeom>
            <a:noFill/>
            <a:ln>
              <a:noFill/>
            </a:ln>
          </p:spPr>
        </p:pic>
      </p:grpSp>
      <p:grpSp>
        <p:nvGrpSpPr>
          <p:cNvPr id="92" name="Group 91"/>
          <p:cNvGrpSpPr/>
          <p:nvPr/>
        </p:nvGrpSpPr>
        <p:grpSpPr>
          <a:xfrm>
            <a:off x="5248929" y="4423783"/>
            <a:ext cx="1818802" cy="1818801"/>
            <a:chOff x="3936529" y="3318030"/>
            <a:chExt cx="1364457" cy="1364456"/>
          </a:xfrm>
        </p:grpSpPr>
        <p:sp>
          <p:nvSpPr>
            <p:cNvPr id="67" name="直角三角形 4"/>
            <p:cNvSpPr/>
            <p:nvPr/>
          </p:nvSpPr>
          <p:spPr>
            <a:xfrm rot="2703315">
              <a:off x="3936529" y="3318030"/>
              <a:ext cx="1364456" cy="1364456"/>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chemeClr val="tx1">
                    <a:lumMod val="50000"/>
                    <a:lumOff val="50000"/>
                  </a:schemeClr>
                </a:solidFill>
              </a:endParaRPr>
            </a:p>
          </p:txBody>
        </p:sp>
        <p:grpSp>
          <p:nvGrpSpPr>
            <p:cNvPr id="91" name="Group 90"/>
            <p:cNvGrpSpPr/>
            <p:nvPr/>
          </p:nvGrpSpPr>
          <p:grpSpPr>
            <a:xfrm>
              <a:off x="3936530" y="3318030"/>
              <a:ext cx="1364456" cy="1364456"/>
              <a:chOff x="3653942" y="3445038"/>
              <a:chExt cx="1364456" cy="1364456"/>
            </a:xfrm>
          </p:grpSpPr>
          <p:sp>
            <p:nvSpPr>
              <p:cNvPr id="68" name="矩形 1"/>
              <p:cNvSpPr/>
              <p:nvPr/>
            </p:nvSpPr>
            <p:spPr>
              <a:xfrm rot="2703315">
                <a:off x="3653942" y="3445038"/>
                <a:ext cx="1364456" cy="1364456"/>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chemeClr val="tx1">
                      <a:lumMod val="50000"/>
                      <a:lumOff val="50000"/>
                    </a:schemeClr>
                  </a:solidFill>
                </a:endParaRPr>
              </a:p>
            </p:txBody>
          </p:sp>
          <p:pic>
            <p:nvPicPr>
              <p:cNvPr id="55" name="Picture 186"/>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rot="1200739">
                <a:off x="3958409" y="3717998"/>
                <a:ext cx="787452" cy="739052"/>
              </a:xfrm>
              <a:prstGeom prst="rect">
                <a:avLst/>
              </a:prstGeom>
              <a:effectLst/>
            </p:spPr>
          </p:pic>
        </p:grpSp>
      </p:grpSp>
      <p:grpSp>
        <p:nvGrpSpPr>
          <p:cNvPr id="73" name="组合 25"/>
          <p:cNvGrpSpPr/>
          <p:nvPr/>
        </p:nvGrpSpPr>
        <p:grpSpPr>
          <a:xfrm>
            <a:off x="7064766" y="1335776"/>
            <a:ext cx="4112551" cy="1116977"/>
            <a:chOff x="503238" y="2746886"/>
            <a:chExt cx="2174935" cy="837951"/>
          </a:xfrm>
        </p:grpSpPr>
        <p:sp>
          <p:nvSpPr>
            <p:cNvPr id="74" name="矩形 26"/>
            <p:cNvSpPr/>
            <p:nvPr/>
          </p:nvSpPr>
          <p:spPr>
            <a:xfrm>
              <a:off x="503238" y="3053880"/>
              <a:ext cx="2174935" cy="530957"/>
            </a:xfrm>
            <a:prstGeom prst="rect">
              <a:avLst/>
            </a:prstGeom>
          </p:spPr>
          <p:txBody>
            <a:bodyPr wrap="square">
              <a:spAutoFit/>
            </a:bodyPr>
            <a:lstStyle/>
            <a:p>
              <a:pPr algn="just">
                <a:lnSpc>
                  <a:spcPct val="150000"/>
                </a:lnSpc>
              </a:pP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75" name="矩形 27"/>
            <p:cNvSpPr/>
            <p:nvPr/>
          </p:nvSpPr>
          <p:spPr>
            <a:xfrm>
              <a:off x="550382" y="2746886"/>
              <a:ext cx="855552" cy="284671"/>
            </a:xfrm>
            <a:prstGeom prst="rect">
              <a:avLst/>
            </a:prstGeom>
          </p:spPr>
          <p:txBody>
            <a:bodyPr wrap="none">
              <a:spAutoFit/>
            </a:bodyPr>
            <a:lstStyle/>
            <a:p>
              <a:pPr algn="l">
                <a:defRPr/>
              </a:pPr>
              <a:r>
                <a:rPr lang="zh-CN" altLang="en-US" sz="1865">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6" name="组合 25"/>
          <p:cNvGrpSpPr/>
          <p:nvPr/>
        </p:nvGrpSpPr>
        <p:grpSpPr>
          <a:xfrm>
            <a:off x="8762160" y="3030623"/>
            <a:ext cx="3206639" cy="1424690"/>
            <a:chOff x="503239" y="2746886"/>
            <a:chExt cx="1695841" cy="1068796"/>
          </a:xfrm>
        </p:grpSpPr>
        <p:sp>
          <p:nvSpPr>
            <p:cNvPr id="77" name="矩形 26"/>
            <p:cNvSpPr/>
            <p:nvPr/>
          </p:nvSpPr>
          <p:spPr>
            <a:xfrm>
              <a:off x="503239" y="3053880"/>
              <a:ext cx="1695841" cy="761802"/>
            </a:xfrm>
            <a:prstGeom prst="rect">
              <a:avLst/>
            </a:prstGeom>
          </p:spPr>
          <p:txBody>
            <a:bodyPr wrap="square">
              <a:spAutoFit/>
            </a:bodyPr>
            <a:lstStyle/>
            <a:p>
              <a:pPr algn="just">
                <a:lnSpc>
                  <a:spcPct val="150000"/>
                </a:lnSpc>
              </a:pP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78" name="矩形 27"/>
            <p:cNvSpPr/>
            <p:nvPr/>
          </p:nvSpPr>
          <p:spPr>
            <a:xfrm>
              <a:off x="550382" y="2746886"/>
              <a:ext cx="855553" cy="284671"/>
            </a:xfrm>
            <a:prstGeom prst="rect">
              <a:avLst/>
            </a:prstGeom>
          </p:spPr>
          <p:txBody>
            <a:bodyPr wrap="none">
              <a:spAutoFit/>
            </a:bodyPr>
            <a:lstStyle/>
            <a:p>
              <a:pPr algn="l">
                <a:defRPr/>
              </a:pPr>
              <a:r>
                <a:rPr lang="zh-CN" altLang="en-US" sz="1865">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81" name="组合 25"/>
          <p:cNvGrpSpPr/>
          <p:nvPr/>
        </p:nvGrpSpPr>
        <p:grpSpPr>
          <a:xfrm>
            <a:off x="460647" y="2431809"/>
            <a:ext cx="3449531" cy="1424690"/>
            <a:chOff x="174639" y="2746886"/>
            <a:chExt cx="1423165" cy="1068796"/>
          </a:xfrm>
        </p:grpSpPr>
        <p:sp>
          <p:nvSpPr>
            <p:cNvPr id="82" name="矩形 26"/>
            <p:cNvSpPr/>
            <p:nvPr/>
          </p:nvSpPr>
          <p:spPr>
            <a:xfrm>
              <a:off x="174639" y="3053880"/>
              <a:ext cx="1423165" cy="761802"/>
            </a:xfrm>
            <a:prstGeom prst="rect">
              <a:avLst/>
            </a:prstGeom>
          </p:spPr>
          <p:txBody>
            <a:bodyPr wrap="square">
              <a:spAutoFit/>
            </a:bodyPr>
            <a:lstStyle/>
            <a:p>
              <a:pPr algn="just">
                <a:lnSpc>
                  <a:spcPct val="150000"/>
                </a:lnSpc>
              </a:pP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83" name="矩形 27"/>
            <p:cNvSpPr/>
            <p:nvPr/>
          </p:nvSpPr>
          <p:spPr>
            <a:xfrm>
              <a:off x="871900" y="2746886"/>
              <a:ext cx="667432" cy="284671"/>
            </a:xfrm>
            <a:prstGeom prst="rect">
              <a:avLst/>
            </a:prstGeom>
          </p:spPr>
          <p:txBody>
            <a:bodyPr wrap="none">
              <a:spAutoFit/>
            </a:bodyPr>
            <a:lstStyle/>
            <a:p>
              <a:pPr algn="r">
                <a:defRPr/>
              </a:pPr>
              <a:r>
                <a:rPr lang="zh-CN" altLang="en-US" sz="1865">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84" name="组合 25"/>
          <p:cNvGrpSpPr/>
          <p:nvPr/>
        </p:nvGrpSpPr>
        <p:grpSpPr>
          <a:xfrm>
            <a:off x="888049" y="5163884"/>
            <a:ext cx="3865080" cy="1116977"/>
            <a:chOff x="3197" y="2746886"/>
            <a:chExt cx="1594607" cy="837951"/>
          </a:xfrm>
        </p:grpSpPr>
        <p:sp>
          <p:nvSpPr>
            <p:cNvPr id="85" name="矩形 26"/>
            <p:cNvSpPr/>
            <p:nvPr/>
          </p:nvSpPr>
          <p:spPr>
            <a:xfrm>
              <a:off x="3197" y="3053880"/>
              <a:ext cx="1594607" cy="530957"/>
            </a:xfrm>
            <a:prstGeom prst="rect">
              <a:avLst/>
            </a:prstGeom>
          </p:spPr>
          <p:txBody>
            <a:bodyPr wrap="square">
              <a:spAutoFit/>
            </a:bodyPr>
            <a:lstStyle/>
            <a:p>
              <a:pPr algn="just">
                <a:lnSpc>
                  <a:spcPct val="150000"/>
                </a:lnSpc>
              </a:pP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86" name="矩形 27"/>
            <p:cNvSpPr/>
            <p:nvPr/>
          </p:nvSpPr>
          <p:spPr>
            <a:xfrm>
              <a:off x="871900" y="2746886"/>
              <a:ext cx="667432" cy="284671"/>
            </a:xfrm>
            <a:prstGeom prst="rect">
              <a:avLst/>
            </a:prstGeom>
          </p:spPr>
          <p:txBody>
            <a:bodyPr wrap="none">
              <a:spAutoFit/>
            </a:bodyPr>
            <a:lstStyle/>
            <a:p>
              <a:pPr algn="r">
                <a:defRPr/>
              </a:pPr>
              <a:r>
                <a:rPr lang="zh-CN" altLang="en-US" sz="1865">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800" decel="100000"/>
                                        <p:tgtEl>
                                          <p:spTgt spid="87"/>
                                        </p:tgtEl>
                                      </p:cBhvr>
                                    </p:animEffect>
                                    <p:anim calcmode="lin" valueType="num">
                                      <p:cBhvr>
                                        <p:cTn id="8" dur="800" decel="100000" fill="hold"/>
                                        <p:tgtEl>
                                          <p:spTgt spid="87"/>
                                        </p:tgtEl>
                                        <p:attrNameLst>
                                          <p:attrName>style.rotation</p:attrName>
                                        </p:attrNameLst>
                                      </p:cBhvr>
                                      <p:tavLst>
                                        <p:tav tm="0">
                                          <p:val>
                                            <p:fltVal val="-90"/>
                                          </p:val>
                                        </p:tav>
                                        <p:tav tm="100000">
                                          <p:val>
                                            <p:fltVal val="0"/>
                                          </p:val>
                                        </p:tav>
                                      </p:tavLst>
                                    </p:anim>
                                    <p:anim calcmode="lin" valueType="num">
                                      <p:cBhvr>
                                        <p:cTn id="9" dur="800" decel="100000" fill="hold"/>
                                        <p:tgtEl>
                                          <p:spTgt spid="87"/>
                                        </p:tgtEl>
                                        <p:attrNameLst>
                                          <p:attrName>ppt_x</p:attrName>
                                        </p:attrNameLst>
                                      </p:cBhvr>
                                      <p:tavLst>
                                        <p:tav tm="0">
                                          <p:val>
                                            <p:strVal val="#ppt_x+0.4"/>
                                          </p:val>
                                        </p:tav>
                                        <p:tav tm="100000">
                                          <p:val>
                                            <p:strVal val="#ppt_x-0.05"/>
                                          </p:val>
                                        </p:tav>
                                      </p:tavLst>
                                    </p:anim>
                                    <p:anim calcmode="lin" valueType="num">
                                      <p:cBhvr>
                                        <p:cTn id="10" dur="800" decel="100000" fill="hold"/>
                                        <p:tgtEl>
                                          <p:spTgt spid="8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89"/>
                                        </p:tgtEl>
                                        <p:attrNameLst>
                                          <p:attrName>style.visibility</p:attrName>
                                        </p:attrNameLst>
                                      </p:cBhvr>
                                      <p:to>
                                        <p:strVal val="visible"/>
                                      </p:to>
                                    </p:set>
                                    <p:animEffect transition="in" filter="fade">
                                      <p:cBhvr>
                                        <p:cTn id="16" dur="800" decel="100000"/>
                                        <p:tgtEl>
                                          <p:spTgt spid="89"/>
                                        </p:tgtEl>
                                      </p:cBhvr>
                                    </p:animEffect>
                                    <p:anim calcmode="lin" valueType="num">
                                      <p:cBhvr>
                                        <p:cTn id="17" dur="800" decel="100000" fill="hold"/>
                                        <p:tgtEl>
                                          <p:spTgt spid="89"/>
                                        </p:tgtEl>
                                        <p:attrNameLst>
                                          <p:attrName>style.rotation</p:attrName>
                                        </p:attrNameLst>
                                      </p:cBhvr>
                                      <p:tavLst>
                                        <p:tav tm="0">
                                          <p:val>
                                            <p:fltVal val="-90"/>
                                          </p:val>
                                        </p:tav>
                                        <p:tav tm="100000">
                                          <p:val>
                                            <p:fltVal val="0"/>
                                          </p:val>
                                        </p:tav>
                                      </p:tavLst>
                                    </p:anim>
                                    <p:anim calcmode="lin" valueType="num">
                                      <p:cBhvr>
                                        <p:cTn id="18" dur="800" decel="100000" fill="hold"/>
                                        <p:tgtEl>
                                          <p:spTgt spid="89"/>
                                        </p:tgtEl>
                                        <p:attrNameLst>
                                          <p:attrName>ppt_x</p:attrName>
                                        </p:attrNameLst>
                                      </p:cBhvr>
                                      <p:tavLst>
                                        <p:tav tm="0">
                                          <p:val>
                                            <p:strVal val="#ppt_x+0.4"/>
                                          </p:val>
                                        </p:tav>
                                        <p:tav tm="100000">
                                          <p:val>
                                            <p:strVal val="#ppt_x-0.05"/>
                                          </p:val>
                                        </p:tav>
                                      </p:tavLst>
                                    </p:anim>
                                    <p:anim calcmode="lin" valueType="num">
                                      <p:cBhvr>
                                        <p:cTn id="19" dur="800" decel="100000" fill="hold"/>
                                        <p:tgtEl>
                                          <p:spTgt spid="89"/>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89"/>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89"/>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90"/>
                                        </p:tgtEl>
                                        <p:attrNameLst>
                                          <p:attrName>style.visibility</p:attrName>
                                        </p:attrNameLst>
                                      </p:cBhvr>
                                      <p:to>
                                        <p:strVal val="visible"/>
                                      </p:to>
                                    </p:set>
                                    <p:animEffect transition="in" filter="fade">
                                      <p:cBhvr>
                                        <p:cTn id="25" dur="800" decel="100000"/>
                                        <p:tgtEl>
                                          <p:spTgt spid="90"/>
                                        </p:tgtEl>
                                      </p:cBhvr>
                                    </p:animEffect>
                                    <p:anim calcmode="lin" valueType="num">
                                      <p:cBhvr>
                                        <p:cTn id="26" dur="800" decel="100000" fill="hold"/>
                                        <p:tgtEl>
                                          <p:spTgt spid="90"/>
                                        </p:tgtEl>
                                        <p:attrNameLst>
                                          <p:attrName>style.rotation</p:attrName>
                                        </p:attrNameLst>
                                      </p:cBhvr>
                                      <p:tavLst>
                                        <p:tav tm="0">
                                          <p:val>
                                            <p:fltVal val="-90"/>
                                          </p:val>
                                        </p:tav>
                                        <p:tav tm="100000">
                                          <p:val>
                                            <p:fltVal val="0"/>
                                          </p:val>
                                        </p:tav>
                                      </p:tavLst>
                                    </p:anim>
                                    <p:anim calcmode="lin" valueType="num">
                                      <p:cBhvr>
                                        <p:cTn id="27" dur="800" decel="100000" fill="hold"/>
                                        <p:tgtEl>
                                          <p:spTgt spid="90"/>
                                        </p:tgtEl>
                                        <p:attrNameLst>
                                          <p:attrName>ppt_x</p:attrName>
                                        </p:attrNameLst>
                                      </p:cBhvr>
                                      <p:tavLst>
                                        <p:tav tm="0">
                                          <p:val>
                                            <p:strVal val="#ppt_x+0.4"/>
                                          </p:val>
                                        </p:tav>
                                        <p:tav tm="100000">
                                          <p:val>
                                            <p:strVal val="#ppt_x-0.05"/>
                                          </p:val>
                                        </p:tav>
                                      </p:tavLst>
                                    </p:anim>
                                    <p:anim calcmode="lin" valueType="num">
                                      <p:cBhvr>
                                        <p:cTn id="28" dur="800" decel="100000" fill="hold"/>
                                        <p:tgtEl>
                                          <p:spTgt spid="90"/>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90"/>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90"/>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92"/>
                                        </p:tgtEl>
                                        <p:attrNameLst>
                                          <p:attrName>style.visibility</p:attrName>
                                        </p:attrNameLst>
                                      </p:cBhvr>
                                      <p:to>
                                        <p:strVal val="visible"/>
                                      </p:to>
                                    </p:set>
                                    <p:animEffect transition="in" filter="fade">
                                      <p:cBhvr>
                                        <p:cTn id="34" dur="800" decel="100000"/>
                                        <p:tgtEl>
                                          <p:spTgt spid="92"/>
                                        </p:tgtEl>
                                      </p:cBhvr>
                                    </p:animEffect>
                                    <p:anim calcmode="lin" valueType="num">
                                      <p:cBhvr>
                                        <p:cTn id="35" dur="800" decel="100000" fill="hold"/>
                                        <p:tgtEl>
                                          <p:spTgt spid="92"/>
                                        </p:tgtEl>
                                        <p:attrNameLst>
                                          <p:attrName>style.rotation</p:attrName>
                                        </p:attrNameLst>
                                      </p:cBhvr>
                                      <p:tavLst>
                                        <p:tav tm="0">
                                          <p:val>
                                            <p:fltVal val="-90"/>
                                          </p:val>
                                        </p:tav>
                                        <p:tav tm="100000">
                                          <p:val>
                                            <p:fltVal val="0"/>
                                          </p:val>
                                        </p:tav>
                                      </p:tavLst>
                                    </p:anim>
                                    <p:anim calcmode="lin" valueType="num">
                                      <p:cBhvr>
                                        <p:cTn id="36" dur="800" decel="100000" fill="hold"/>
                                        <p:tgtEl>
                                          <p:spTgt spid="92"/>
                                        </p:tgtEl>
                                        <p:attrNameLst>
                                          <p:attrName>ppt_x</p:attrName>
                                        </p:attrNameLst>
                                      </p:cBhvr>
                                      <p:tavLst>
                                        <p:tav tm="0">
                                          <p:val>
                                            <p:strVal val="#ppt_x+0.4"/>
                                          </p:val>
                                        </p:tav>
                                        <p:tav tm="100000">
                                          <p:val>
                                            <p:strVal val="#ppt_x-0.05"/>
                                          </p:val>
                                        </p:tav>
                                      </p:tavLst>
                                    </p:anim>
                                    <p:anim calcmode="lin" valueType="num">
                                      <p:cBhvr>
                                        <p:cTn id="37" dur="800" decel="100000" fill="hold"/>
                                        <p:tgtEl>
                                          <p:spTgt spid="92"/>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92"/>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92"/>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childTnLst>
                                </p:cTn>
                              </p:par>
                              <p:par>
                                <p:cTn id="44" presetID="10" presetClass="entr" presetSubtype="0" fill="hold"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par>
                                <p:cTn id="47" presetID="10" presetClass="entr" presetSubtype="0"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fade">
                                      <p:cBhvr>
                                        <p:cTn id="49" dur="500"/>
                                        <p:tgtEl>
                                          <p:spTgt spid="51"/>
                                        </p:tgtEl>
                                      </p:cBhvr>
                                    </p:animEffect>
                                  </p:childTnLst>
                                </p:cTn>
                              </p:par>
                              <p:par>
                                <p:cTn id="50" presetID="10" presetClass="entr" presetSubtype="0"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500"/>
                                        <p:tgtEl>
                                          <p:spTgt spid="45"/>
                                        </p:tgtEl>
                                      </p:cBhvr>
                                    </p:animEffect>
                                  </p:childTnLst>
                                </p:cTn>
                              </p:par>
                            </p:childTnLst>
                          </p:cTn>
                        </p:par>
                        <p:par>
                          <p:cTn id="53" fill="hold">
                            <p:stCondLst>
                              <p:cond delay="4500"/>
                            </p:stCondLst>
                            <p:childTnLst>
                              <p:par>
                                <p:cTn id="54" presetID="2" presetClass="entr" presetSubtype="2" decel="100000" fill="hold"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1+#ppt_w/2"/>
                                          </p:val>
                                        </p:tav>
                                        <p:tav tm="100000">
                                          <p:val>
                                            <p:strVal val="#ppt_x"/>
                                          </p:val>
                                        </p:tav>
                                      </p:tavLst>
                                    </p:anim>
                                    <p:anim calcmode="lin" valueType="num">
                                      <p:cBhvr additive="base">
                                        <p:cTn id="57" dur="500" fill="hold"/>
                                        <p:tgtEl>
                                          <p:spTgt spid="73"/>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2" presetClass="entr" presetSubtype="2" decel="100000"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additive="base">
                                        <p:cTn id="61" dur="500" fill="hold"/>
                                        <p:tgtEl>
                                          <p:spTgt spid="76"/>
                                        </p:tgtEl>
                                        <p:attrNameLst>
                                          <p:attrName>ppt_x</p:attrName>
                                        </p:attrNameLst>
                                      </p:cBhvr>
                                      <p:tavLst>
                                        <p:tav tm="0">
                                          <p:val>
                                            <p:strVal val="1+#ppt_w/2"/>
                                          </p:val>
                                        </p:tav>
                                        <p:tav tm="100000">
                                          <p:val>
                                            <p:strVal val="#ppt_x"/>
                                          </p:val>
                                        </p:tav>
                                      </p:tavLst>
                                    </p:anim>
                                    <p:anim calcmode="lin" valueType="num">
                                      <p:cBhvr additive="base">
                                        <p:cTn id="62" dur="500" fill="hold"/>
                                        <p:tgtEl>
                                          <p:spTgt spid="76"/>
                                        </p:tgtEl>
                                        <p:attrNameLst>
                                          <p:attrName>ppt_y</p:attrName>
                                        </p:attrNameLst>
                                      </p:cBhvr>
                                      <p:tavLst>
                                        <p:tav tm="0">
                                          <p:val>
                                            <p:strVal val="#ppt_y"/>
                                          </p:val>
                                        </p:tav>
                                        <p:tav tm="100000">
                                          <p:val>
                                            <p:strVal val="#ppt_y"/>
                                          </p:val>
                                        </p:tav>
                                      </p:tavLst>
                                    </p:anim>
                                  </p:childTnLst>
                                </p:cTn>
                              </p:par>
                            </p:childTnLst>
                          </p:cTn>
                        </p:par>
                        <p:par>
                          <p:cTn id="63" fill="hold">
                            <p:stCondLst>
                              <p:cond delay="5500"/>
                            </p:stCondLst>
                            <p:childTnLst>
                              <p:par>
                                <p:cTn id="64" presetID="2" presetClass="entr" presetSubtype="2" decel="10000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 calcmode="lin" valueType="num">
                                      <p:cBhvr additive="base">
                                        <p:cTn id="66" dur="500" fill="hold"/>
                                        <p:tgtEl>
                                          <p:spTgt spid="81"/>
                                        </p:tgtEl>
                                        <p:attrNameLst>
                                          <p:attrName>ppt_x</p:attrName>
                                        </p:attrNameLst>
                                      </p:cBhvr>
                                      <p:tavLst>
                                        <p:tav tm="0">
                                          <p:val>
                                            <p:strVal val="1+#ppt_w/2"/>
                                          </p:val>
                                        </p:tav>
                                        <p:tav tm="100000">
                                          <p:val>
                                            <p:strVal val="#ppt_x"/>
                                          </p:val>
                                        </p:tav>
                                      </p:tavLst>
                                    </p:anim>
                                    <p:anim calcmode="lin" valueType="num">
                                      <p:cBhvr additive="base">
                                        <p:cTn id="67" dur="500" fill="hold"/>
                                        <p:tgtEl>
                                          <p:spTgt spid="81"/>
                                        </p:tgtEl>
                                        <p:attrNameLst>
                                          <p:attrName>ppt_y</p:attrName>
                                        </p:attrNameLst>
                                      </p:cBhvr>
                                      <p:tavLst>
                                        <p:tav tm="0">
                                          <p:val>
                                            <p:strVal val="#ppt_y"/>
                                          </p:val>
                                        </p:tav>
                                        <p:tav tm="100000">
                                          <p:val>
                                            <p:strVal val="#ppt_y"/>
                                          </p:val>
                                        </p:tav>
                                      </p:tavLst>
                                    </p:anim>
                                  </p:childTnLst>
                                </p:cTn>
                              </p:par>
                            </p:childTnLst>
                          </p:cTn>
                        </p:par>
                        <p:par>
                          <p:cTn id="68" fill="hold">
                            <p:stCondLst>
                              <p:cond delay="6000"/>
                            </p:stCondLst>
                            <p:childTnLst>
                              <p:par>
                                <p:cTn id="69" presetID="2" presetClass="entr" presetSubtype="2" decel="100000" fill="hold" nodeType="afterEffect">
                                  <p:stCondLst>
                                    <p:cond delay="0"/>
                                  </p:stCondLst>
                                  <p:childTnLst>
                                    <p:set>
                                      <p:cBhvr>
                                        <p:cTn id="70" dur="1" fill="hold">
                                          <p:stCondLst>
                                            <p:cond delay="0"/>
                                          </p:stCondLst>
                                        </p:cTn>
                                        <p:tgtEl>
                                          <p:spTgt spid="84"/>
                                        </p:tgtEl>
                                        <p:attrNameLst>
                                          <p:attrName>style.visibility</p:attrName>
                                        </p:attrNameLst>
                                      </p:cBhvr>
                                      <p:to>
                                        <p:strVal val="visible"/>
                                      </p:to>
                                    </p:set>
                                    <p:anim calcmode="lin" valueType="num">
                                      <p:cBhvr additive="base">
                                        <p:cTn id="71" dur="500" fill="hold"/>
                                        <p:tgtEl>
                                          <p:spTgt spid="84"/>
                                        </p:tgtEl>
                                        <p:attrNameLst>
                                          <p:attrName>ppt_x</p:attrName>
                                        </p:attrNameLst>
                                      </p:cBhvr>
                                      <p:tavLst>
                                        <p:tav tm="0">
                                          <p:val>
                                            <p:strVal val="1+#ppt_w/2"/>
                                          </p:val>
                                        </p:tav>
                                        <p:tav tm="100000">
                                          <p:val>
                                            <p:strVal val="#ppt_x"/>
                                          </p:val>
                                        </p:tav>
                                      </p:tavLst>
                                    </p:anim>
                                    <p:anim calcmode="lin" valueType="num">
                                      <p:cBhvr additive="base">
                                        <p:cTn id="72" dur="500" fill="hold"/>
                                        <p:tgtEl>
                                          <p:spTgt spid="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463715" y="2140012"/>
            <a:ext cx="2592288" cy="24678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流程图: 库存数据 2"/>
          <p:cNvSpPr/>
          <p:nvPr/>
        </p:nvSpPr>
        <p:spPr>
          <a:xfrm flipH="1">
            <a:off x="4149483" y="2140013"/>
            <a:ext cx="5833823" cy="2467889"/>
          </a:xfrm>
          <a:prstGeom prst="flowChartOnlineStorag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1"/>
              </a:solidFill>
            </a:endParaRPr>
          </a:p>
        </p:txBody>
      </p:sp>
      <p:sp>
        <p:nvSpPr>
          <p:cNvPr id="4" name="TextBox 9"/>
          <p:cNvSpPr txBox="1"/>
          <p:nvPr/>
        </p:nvSpPr>
        <p:spPr>
          <a:xfrm>
            <a:off x="2753815" y="2289190"/>
            <a:ext cx="2012089" cy="2062103"/>
          </a:xfrm>
          <a:prstGeom prst="rect">
            <a:avLst/>
          </a:prstGeom>
          <a:noFill/>
        </p:spPr>
        <p:txBody>
          <a:bodyPr wrap="none" rtlCol="0">
            <a:spAutoFit/>
          </a:bodyPr>
          <a:lstStyle/>
          <a:p>
            <a:r>
              <a:rPr lang="en-US" altLang="zh-CN" sz="12800" b="1">
                <a:solidFill>
                  <a:schemeClr val="bg1"/>
                </a:solidFill>
              </a:rPr>
              <a:t>05</a:t>
            </a:r>
            <a:endParaRPr lang="zh-CN" altLang="en-US" sz="12800" b="1">
              <a:solidFill>
                <a:schemeClr val="bg1"/>
              </a:solidFill>
            </a:endParaRPr>
          </a:p>
        </p:txBody>
      </p:sp>
      <p:cxnSp>
        <p:nvCxnSpPr>
          <p:cNvPr id="5" name="直接连接符 4"/>
          <p:cNvCxnSpPr/>
          <p:nvPr/>
        </p:nvCxnSpPr>
        <p:spPr>
          <a:xfrm>
            <a:off x="5485679" y="3133931"/>
            <a:ext cx="4017573"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6" name="TextBox 11"/>
          <p:cNvSpPr txBox="1"/>
          <p:nvPr/>
        </p:nvSpPr>
        <p:spPr>
          <a:xfrm>
            <a:off x="5470805" y="2557868"/>
            <a:ext cx="2329433" cy="488595"/>
          </a:xfrm>
          <a:prstGeom prst="rect">
            <a:avLst/>
          </a:prstGeom>
          <a:noFill/>
        </p:spPr>
        <p:txBody>
          <a:bodyPr wrap="square" rtlCol="0">
            <a:spAutoFit/>
          </a:bodyPr>
          <a:lstStyle/>
          <a:p>
            <a:pPr algn="just">
              <a:lnSpc>
                <a:spcPct val="125000"/>
              </a:lnSpc>
            </a:pPr>
            <a:r>
              <a:rPr lang="zh-CN" altLang="en-US" sz="2265" b="1">
                <a:solidFill>
                  <a:schemeClr val="accent1"/>
                </a:solidFill>
                <a:latin typeface="微软雅黑" panose="020B0503020204020204" pitchFamily="34" charset="-122"/>
                <a:ea typeface="微软雅黑" panose="020B0503020204020204" pitchFamily="34" charset="-122"/>
              </a:rPr>
              <a:t>点此输入标题</a:t>
            </a:r>
          </a:p>
        </p:txBody>
      </p:sp>
      <p:sp>
        <p:nvSpPr>
          <p:cNvPr id="7" name="TextBox 12"/>
          <p:cNvSpPr txBox="1"/>
          <p:nvPr/>
        </p:nvSpPr>
        <p:spPr>
          <a:xfrm>
            <a:off x="5470804" y="3285611"/>
            <a:ext cx="4224469" cy="810607"/>
          </a:xfrm>
          <a:prstGeom prst="rect">
            <a:avLst/>
          </a:prstGeom>
          <a:noFill/>
        </p:spPr>
        <p:txBody>
          <a:bodyPr wrap="square" rtlCol="0">
            <a:spAutoFit/>
          </a:bodyPr>
          <a:lstStyle/>
          <a:p>
            <a:pPr algn="just">
              <a:lnSpc>
                <a:spcPct val="125000"/>
              </a:lnSpc>
            </a:pPr>
            <a:r>
              <a:rPr lang="zh-CN" altLang="en-US" sz="1865">
                <a:solidFill>
                  <a:schemeClr val="accent1"/>
                </a:solidFill>
                <a:latin typeface="微软雅黑" panose="020B0503020204020204" pitchFamily="34" charset="-122"/>
                <a:ea typeface="微软雅黑" panose="020B0503020204020204" pitchFamily="34" charset="-122"/>
              </a:rPr>
              <a:t>点此输入文字点此输入文字点此此输</a:t>
            </a:r>
            <a:endParaRPr lang="en-US" altLang="zh-CN" sz="1865">
              <a:solidFill>
                <a:schemeClr val="accent1"/>
              </a:solidFill>
              <a:latin typeface="微软雅黑" panose="020B0503020204020204" pitchFamily="34" charset="-122"/>
              <a:ea typeface="微软雅黑" panose="020B0503020204020204" pitchFamily="34" charset="-122"/>
            </a:endParaRPr>
          </a:p>
          <a:p>
            <a:pPr algn="just">
              <a:lnSpc>
                <a:spcPct val="125000"/>
              </a:lnSpc>
            </a:pPr>
            <a:r>
              <a:rPr lang="zh-CN" altLang="en-US" sz="1865">
                <a:solidFill>
                  <a:schemeClr val="accent1"/>
                </a:solidFill>
                <a:latin typeface="微软雅黑" panose="020B0503020204020204" pitchFamily="34" charset="-122"/>
                <a:ea typeface="微软雅黑" panose="020B0503020204020204" pitchFamily="34" charset="-122"/>
              </a:rPr>
              <a:t>入文字点此输入文字</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22" presetClass="entr" presetSubtype="8" fill="hold" nodeType="withEffect">
                                  <p:stCondLst>
                                    <p:cond delay="25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3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anim calcmode="lin" valueType="num">
                                      <p:cBhvr>
                                        <p:cTn id="2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7"/>
                                        </p:tgtEl>
                                      </p:cBhvr>
                                    </p:animEffect>
                                  </p:childTnLst>
                                </p:cTn>
                              </p:par>
                              <p:par>
                                <p:cTn id="27" presetID="41" presetClass="entr" presetSubtype="0" fill="hold" grpId="0" nodeType="with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6"/>
                                        </p:tgtEl>
                                        <p:attrNameLst>
                                          <p:attrName>ppt_y</p:attrName>
                                        </p:attrNameLst>
                                      </p:cBhvr>
                                      <p:tavLst>
                                        <p:tav tm="0">
                                          <p:val>
                                            <p:strVal val="#ppt_y"/>
                                          </p:val>
                                        </p:tav>
                                        <p:tav tm="100000">
                                          <p:val>
                                            <p:strVal val="#ppt_y"/>
                                          </p:val>
                                        </p:tav>
                                      </p:tavLst>
                                    </p:anim>
                                    <p:anim calcmode="lin" valueType="num">
                                      <p:cBhvr>
                                        <p:cTn id="3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直接连接符 30"/>
          <p:cNvCxnSpPr>
            <a:stCxn id="33" idx="6"/>
            <a:endCxn id="34" idx="2"/>
          </p:cNvCxnSpPr>
          <p:nvPr/>
        </p:nvCxnSpPr>
        <p:spPr>
          <a:xfrm>
            <a:off x="3161634" y="2969217"/>
            <a:ext cx="77119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直接连接符 31"/>
          <p:cNvCxnSpPr>
            <a:stCxn id="34" idx="6"/>
            <a:endCxn id="35" idx="2"/>
          </p:cNvCxnSpPr>
          <p:nvPr/>
        </p:nvCxnSpPr>
        <p:spPr>
          <a:xfrm>
            <a:off x="5701890" y="2969217"/>
            <a:ext cx="77119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直接连接符 34"/>
          <p:cNvCxnSpPr>
            <a:stCxn id="35" idx="6"/>
            <a:endCxn id="38" idx="2"/>
          </p:cNvCxnSpPr>
          <p:nvPr/>
        </p:nvCxnSpPr>
        <p:spPr>
          <a:xfrm>
            <a:off x="8242142" y="2969217"/>
            <a:ext cx="77119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18" name="Group 117"/>
          <p:cNvGrpSpPr/>
          <p:nvPr/>
        </p:nvGrpSpPr>
        <p:grpSpPr>
          <a:xfrm>
            <a:off x="1392567" y="2084685"/>
            <a:ext cx="1769066" cy="1769066"/>
            <a:chOff x="1043505" y="1563250"/>
            <a:chExt cx="1327145" cy="1327145"/>
          </a:xfrm>
        </p:grpSpPr>
        <p:sp>
          <p:nvSpPr>
            <p:cNvPr id="33" name="椭圆 27"/>
            <p:cNvSpPr/>
            <p:nvPr/>
          </p:nvSpPr>
          <p:spPr>
            <a:xfrm>
              <a:off x="1043505" y="1563250"/>
              <a:ext cx="1327145" cy="132714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mn-ea"/>
              </a:endParaRPr>
            </a:p>
          </p:txBody>
        </p:sp>
        <p:sp>
          <p:nvSpPr>
            <p:cNvPr id="43" name="椭圆 42"/>
            <p:cNvSpPr/>
            <p:nvPr/>
          </p:nvSpPr>
          <p:spPr>
            <a:xfrm>
              <a:off x="1086733" y="1605928"/>
              <a:ext cx="1250876" cy="1250876"/>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mn-ea"/>
              </a:endParaRPr>
            </a:p>
          </p:txBody>
        </p:sp>
        <p:sp>
          <p:nvSpPr>
            <p:cNvPr id="44" name="文本框 43"/>
            <p:cNvSpPr txBox="1"/>
            <p:nvPr/>
          </p:nvSpPr>
          <p:spPr>
            <a:xfrm>
              <a:off x="1277058" y="2114416"/>
              <a:ext cx="860039" cy="438581"/>
            </a:xfrm>
            <a:prstGeom prst="rect">
              <a:avLst/>
            </a:prstGeom>
            <a:noFill/>
            <a:ln>
              <a:solidFill>
                <a:schemeClr val="accent1"/>
              </a:solidFill>
            </a:ln>
          </p:spPr>
          <p:txBody>
            <a:bodyPr wrap="none" lIns="91416" tIns="45708" rIns="91416" bIns="45708" rtlCol="0">
              <a:spAutoFit/>
            </a:bodyPr>
            <a:lstStyle/>
            <a:p>
              <a:pPr algn="ctr"/>
              <a:r>
                <a:rPr lang="en-US" altLang="zh-CN" sz="3200">
                  <a:solidFill>
                    <a:schemeClr val="bg1"/>
                  </a:solidFill>
                  <a:latin typeface="+mn-ea"/>
                </a:rPr>
                <a:t>2014</a:t>
              </a:r>
              <a:endParaRPr lang="zh-CN" altLang="en-US" sz="3200">
                <a:solidFill>
                  <a:schemeClr val="bg1"/>
                </a:solidFill>
                <a:latin typeface="+mn-ea"/>
              </a:endParaRPr>
            </a:p>
          </p:txBody>
        </p:sp>
      </p:grpSp>
      <p:grpSp>
        <p:nvGrpSpPr>
          <p:cNvPr id="122" name="Group 121"/>
          <p:cNvGrpSpPr/>
          <p:nvPr/>
        </p:nvGrpSpPr>
        <p:grpSpPr>
          <a:xfrm>
            <a:off x="3932824" y="2084685"/>
            <a:ext cx="1769066" cy="1769066"/>
            <a:chOff x="2949193" y="1563250"/>
            <a:chExt cx="1327145" cy="1327145"/>
          </a:xfrm>
        </p:grpSpPr>
        <p:grpSp>
          <p:nvGrpSpPr>
            <p:cNvPr id="119" name="Group 118"/>
            <p:cNvGrpSpPr/>
            <p:nvPr/>
          </p:nvGrpSpPr>
          <p:grpSpPr>
            <a:xfrm>
              <a:off x="2949193" y="1563250"/>
              <a:ext cx="1327145" cy="1327145"/>
              <a:chOff x="2949193" y="1563250"/>
              <a:chExt cx="1327145" cy="1327145"/>
            </a:xfrm>
          </p:grpSpPr>
          <p:sp>
            <p:nvSpPr>
              <p:cNvPr id="34" name="椭圆 28"/>
              <p:cNvSpPr/>
              <p:nvPr/>
            </p:nvSpPr>
            <p:spPr>
              <a:xfrm>
                <a:off x="2949193" y="1563250"/>
                <a:ext cx="1327145" cy="132714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mn-ea"/>
                </a:endParaRPr>
              </a:p>
            </p:txBody>
          </p:sp>
          <p:sp>
            <p:nvSpPr>
              <p:cNvPr id="40" name="椭圆 35"/>
              <p:cNvSpPr/>
              <p:nvPr/>
            </p:nvSpPr>
            <p:spPr>
              <a:xfrm>
                <a:off x="2992587" y="1601383"/>
                <a:ext cx="1250876" cy="12508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mn-ea"/>
                </a:endParaRPr>
              </a:p>
            </p:txBody>
          </p:sp>
        </p:grpSp>
        <p:sp>
          <p:nvSpPr>
            <p:cNvPr id="45" name="文本框 39"/>
            <p:cNvSpPr txBox="1"/>
            <p:nvPr/>
          </p:nvSpPr>
          <p:spPr>
            <a:xfrm>
              <a:off x="3182746" y="2111444"/>
              <a:ext cx="860039" cy="438581"/>
            </a:xfrm>
            <a:prstGeom prst="rect">
              <a:avLst/>
            </a:prstGeom>
            <a:noFill/>
          </p:spPr>
          <p:txBody>
            <a:bodyPr wrap="none" lIns="91416" tIns="45708" rIns="91416" bIns="45708" rtlCol="0">
              <a:spAutoFit/>
            </a:bodyPr>
            <a:lstStyle/>
            <a:p>
              <a:pPr algn="ctr"/>
              <a:r>
                <a:rPr lang="en-US" altLang="zh-CN" sz="3200">
                  <a:solidFill>
                    <a:schemeClr val="bg1"/>
                  </a:solidFill>
                  <a:latin typeface="+mn-ea"/>
                </a:rPr>
                <a:t>2015</a:t>
              </a:r>
              <a:endParaRPr lang="zh-CN" altLang="en-US" sz="3200">
                <a:solidFill>
                  <a:schemeClr val="bg1"/>
                </a:solidFill>
                <a:latin typeface="+mn-ea"/>
              </a:endParaRPr>
            </a:p>
          </p:txBody>
        </p:sp>
      </p:grpSp>
      <p:grpSp>
        <p:nvGrpSpPr>
          <p:cNvPr id="120" name="Group 119"/>
          <p:cNvGrpSpPr/>
          <p:nvPr/>
        </p:nvGrpSpPr>
        <p:grpSpPr>
          <a:xfrm>
            <a:off x="6473077" y="2084685"/>
            <a:ext cx="1769066" cy="1769066"/>
            <a:chOff x="4854880" y="1563250"/>
            <a:chExt cx="1327145" cy="1327145"/>
          </a:xfrm>
        </p:grpSpPr>
        <p:sp>
          <p:nvSpPr>
            <p:cNvPr id="35" name="椭圆 29"/>
            <p:cNvSpPr/>
            <p:nvPr/>
          </p:nvSpPr>
          <p:spPr>
            <a:xfrm>
              <a:off x="4854880" y="1563250"/>
              <a:ext cx="1327145" cy="1327145"/>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mn-ea"/>
              </a:endParaRPr>
            </a:p>
          </p:txBody>
        </p:sp>
        <p:sp>
          <p:nvSpPr>
            <p:cNvPr id="41" name="椭圆 36"/>
            <p:cNvSpPr/>
            <p:nvPr/>
          </p:nvSpPr>
          <p:spPr>
            <a:xfrm>
              <a:off x="4901013" y="1601383"/>
              <a:ext cx="1250876" cy="125087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mn-ea"/>
              </a:endParaRPr>
            </a:p>
          </p:txBody>
        </p:sp>
        <p:sp>
          <p:nvSpPr>
            <p:cNvPr id="46" name="文本框 40"/>
            <p:cNvSpPr txBox="1"/>
            <p:nvPr/>
          </p:nvSpPr>
          <p:spPr>
            <a:xfrm>
              <a:off x="5088435" y="2111444"/>
              <a:ext cx="860039" cy="438581"/>
            </a:xfrm>
            <a:prstGeom prst="rect">
              <a:avLst/>
            </a:prstGeom>
            <a:noFill/>
            <a:ln>
              <a:solidFill>
                <a:schemeClr val="accent3"/>
              </a:solidFill>
            </a:ln>
          </p:spPr>
          <p:txBody>
            <a:bodyPr wrap="none" lIns="91416" tIns="45708" rIns="91416" bIns="45708" rtlCol="0">
              <a:spAutoFit/>
            </a:bodyPr>
            <a:lstStyle/>
            <a:p>
              <a:pPr algn="ctr"/>
              <a:r>
                <a:rPr lang="en-US" altLang="zh-CN" sz="3200">
                  <a:solidFill>
                    <a:schemeClr val="bg1"/>
                  </a:solidFill>
                  <a:latin typeface="+mn-ea"/>
                </a:rPr>
                <a:t>2016</a:t>
              </a:r>
              <a:endParaRPr lang="zh-CN" altLang="en-US" sz="3200">
                <a:solidFill>
                  <a:schemeClr val="bg1"/>
                </a:solidFill>
                <a:latin typeface="+mn-ea"/>
              </a:endParaRPr>
            </a:p>
          </p:txBody>
        </p:sp>
      </p:grpSp>
      <p:grpSp>
        <p:nvGrpSpPr>
          <p:cNvPr id="121" name="Group 120"/>
          <p:cNvGrpSpPr/>
          <p:nvPr/>
        </p:nvGrpSpPr>
        <p:grpSpPr>
          <a:xfrm>
            <a:off x="9013334" y="2084685"/>
            <a:ext cx="1769066" cy="1769066"/>
            <a:chOff x="6760568" y="1563250"/>
            <a:chExt cx="1327145" cy="1327145"/>
          </a:xfrm>
        </p:grpSpPr>
        <p:sp>
          <p:nvSpPr>
            <p:cNvPr id="38" name="椭圆 33"/>
            <p:cNvSpPr/>
            <p:nvPr/>
          </p:nvSpPr>
          <p:spPr>
            <a:xfrm>
              <a:off x="6760568" y="1563250"/>
              <a:ext cx="1327145" cy="1327145"/>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mn-ea"/>
              </a:endParaRPr>
            </a:p>
          </p:txBody>
        </p:sp>
        <p:sp>
          <p:nvSpPr>
            <p:cNvPr id="42" name="椭圆 37"/>
            <p:cNvSpPr/>
            <p:nvPr/>
          </p:nvSpPr>
          <p:spPr>
            <a:xfrm>
              <a:off x="6798582" y="1601383"/>
              <a:ext cx="1250876" cy="125087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mn-ea"/>
              </a:endParaRPr>
            </a:p>
          </p:txBody>
        </p:sp>
        <p:sp>
          <p:nvSpPr>
            <p:cNvPr id="47" name="文本框 41"/>
            <p:cNvSpPr txBox="1"/>
            <p:nvPr/>
          </p:nvSpPr>
          <p:spPr>
            <a:xfrm>
              <a:off x="6994123" y="2111444"/>
              <a:ext cx="860039" cy="438581"/>
            </a:xfrm>
            <a:prstGeom prst="rect">
              <a:avLst/>
            </a:prstGeom>
            <a:noFill/>
          </p:spPr>
          <p:txBody>
            <a:bodyPr wrap="none" lIns="91416" tIns="45708" rIns="91416" bIns="45708" rtlCol="0">
              <a:spAutoFit/>
            </a:bodyPr>
            <a:lstStyle/>
            <a:p>
              <a:pPr algn="ctr"/>
              <a:r>
                <a:rPr lang="en-US" altLang="zh-CN" sz="3200">
                  <a:solidFill>
                    <a:schemeClr val="bg1"/>
                  </a:solidFill>
                  <a:latin typeface="+mn-ea"/>
                </a:rPr>
                <a:t>2017</a:t>
              </a:r>
              <a:endParaRPr lang="zh-CN" altLang="en-US" sz="3200">
                <a:solidFill>
                  <a:schemeClr val="bg1"/>
                </a:solidFill>
                <a:latin typeface="+mn-ea"/>
              </a:endParaRPr>
            </a:p>
          </p:txBody>
        </p:sp>
      </p:grpSp>
      <p:grpSp>
        <p:nvGrpSpPr>
          <p:cNvPr id="57" name="组合 41"/>
          <p:cNvGrpSpPr/>
          <p:nvPr/>
        </p:nvGrpSpPr>
        <p:grpSpPr>
          <a:xfrm>
            <a:off x="2051677" y="2431698"/>
            <a:ext cx="487984" cy="402231"/>
            <a:chOff x="5146681" y="766764"/>
            <a:chExt cx="1590670" cy="1338261"/>
          </a:xfrm>
          <a:solidFill>
            <a:schemeClr val="bg1"/>
          </a:solidFill>
        </p:grpSpPr>
        <p:sp>
          <p:nvSpPr>
            <p:cNvPr id="58" name="Oval 18"/>
            <p:cNvSpPr>
              <a:spLocks noChangeArrowheads="1"/>
            </p:cNvSpPr>
            <p:nvPr/>
          </p:nvSpPr>
          <p:spPr bwMode="auto">
            <a:xfrm>
              <a:off x="5675320" y="766764"/>
              <a:ext cx="533401" cy="53498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9" name="Freeform 19"/>
            <p:cNvSpPr/>
            <p:nvPr/>
          </p:nvSpPr>
          <p:spPr bwMode="auto">
            <a:xfrm>
              <a:off x="5511805" y="1344614"/>
              <a:ext cx="860427" cy="760411"/>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0" name="Freeform 20"/>
            <p:cNvSpPr/>
            <p:nvPr/>
          </p:nvSpPr>
          <p:spPr bwMode="auto">
            <a:xfrm>
              <a:off x="5900744" y="1319215"/>
              <a:ext cx="85725" cy="50798"/>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1" name="Freeform 21"/>
            <p:cNvSpPr/>
            <p:nvPr/>
          </p:nvSpPr>
          <p:spPr bwMode="auto">
            <a:xfrm>
              <a:off x="5894396" y="1377952"/>
              <a:ext cx="95249"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2" name="Freeform 22"/>
            <p:cNvSpPr/>
            <p:nvPr/>
          </p:nvSpPr>
          <p:spPr bwMode="auto">
            <a:xfrm>
              <a:off x="5432433" y="1427162"/>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3" name="Freeform 23"/>
            <p:cNvSpPr/>
            <p:nvPr/>
          </p:nvSpPr>
          <p:spPr bwMode="auto">
            <a:xfrm>
              <a:off x="5146681" y="1401763"/>
              <a:ext cx="465139" cy="568324"/>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4" name="Freeform 24"/>
            <p:cNvSpPr/>
            <p:nvPr/>
          </p:nvSpPr>
          <p:spPr bwMode="auto">
            <a:xfrm>
              <a:off x="5438781" y="1381127"/>
              <a:ext cx="61913" cy="41276"/>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5" name="Oval 25"/>
            <p:cNvSpPr>
              <a:spLocks noChangeArrowheads="1"/>
            </p:cNvSpPr>
            <p:nvPr/>
          </p:nvSpPr>
          <p:spPr bwMode="auto">
            <a:xfrm>
              <a:off x="5267332" y="966790"/>
              <a:ext cx="401640" cy="40322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6" name="Freeform 26"/>
            <p:cNvSpPr/>
            <p:nvPr/>
          </p:nvSpPr>
          <p:spPr bwMode="auto">
            <a:xfrm>
              <a:off x="6386523" y="1381127"/>
              <a:ext cx="61913" cy="41276"/>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7" name="Freeform 27"/>
            <p:cNvSpPr/>
            <p:nvPr/>
          </p:nvSpPr>
          <p:spPr bwMode="auto">
            <a:xfrm>
              <a:off x="6380170" y="1427162"/>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8" name="Oval 28"/>
            <p:cNvSpPr>
              <a:spLocks noChangeArrowheads="1"/>
            </p:cNvSpPr>
            <p:nvPr/>
          </p:nvSpPr>
          <p:spPr bwMode="auto">
            <a:xfrm>
              <a:off x="6215065" y="966790"/>
              <a:ext cx="403226" cy="40322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9" name="Freeform 29"/>
            <p:cNvSpPr/>
            <p:nvPr/>
          </p:nvSpPr>
          <p:spPr bwMode="auto">
            <a:xfrm>
              <a:off x="6272212" y="1401763"/>
              <a:ext cx="465139" cy="568324"/>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nvGrpSpPr>
          <p:cNvPr id="70" name="组合 55"/>
          <p:cNvGrpSpPr/>
          <p:nvPr/>
        </p:nvGrpSpPr>
        <p:grpSpPr>
          <a:xfrm>
            <a:off x="9727104" y="2385855"/>
            <a:ext cx="412499" cy="375034"/>
            <a:chOff x="5278438" y="2973388"/>
            <a:chExt cx="1344613" cy="1247775"/>
          </a:xfrm>
          <a:solidFill>
            <a:schemeClr val="bg1"/>
          </a:solidFill>
        </p:grpSpPr>
        <p:sp>
          <p:nvSpPr>
            <p:cNvPr id="71"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sp>
          <p:nvSpPr>
            <p:cNvPr id="72"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sp>
          <p:nvSpPr>
            <p:cNvPr id="73"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6" h="206">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sp>
          <p:nvSpPr>
            <p:cNvPr id="74"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grpSp>
      <p:grpSp>
        <p:nvGrpSpPr>
          <p:cNvPr id="75" name="组合 60"/>
          <p:cNvGrpSpPr/>
          <p:nvPr/>
        </p:nvGrpSpPr>
        <p:grpSpPr>
          <a:xfrm>
            <a:off x="4621241" y="2328746"/>
            <a:ext cx="362343" cy="464626"/>
            <a:chOff x="2951163" y="2495550"/>
            <a:chExt cx="1208088" cy="1581150"/>
          </a:xfrm>
          <a:solidFill>
            <a:schemeClr val="bg1"/>
          </a:solidFill>
        </p:grpSpPr>
        <p:sp>
          <p:nvSpPr>
            <p:cNvPr id="76" name="Freeform 29"/>
            <p:cNvSpPr/>
            <p:nvPr/>
          </p:nvSpPr>
          <p:spPr bwMode="auto">
            <a:xfrm>
              <a:off x="2978150" y="2911475"/>
              <a:ext cx="230188" cy="306388"/>
            </a:xfrm>
            <a:custGeom>
              <a:avLst/>
              <a:gdLst>
                <a:gd name="T0" fmla="*/ 69 w 79"/>
                <a:gd name="T1" fmla="*/ 40 h 105"/>
                <a:gd name="T2" fmla="*/ 70 w 79"/>
                <a:gd name="T3" fmla="*/ 3 h 105"/>
                <a:gd name="T4" fmla="*/ 52 w 79"/>
                <a:gd name="T5" fmla="*/ 0 h 105"/>
                <a:gd name="T6" fmla="*/ 0 w 79"/>
                <a:gd name="T7" fmla="*/ 52 h 105"/>
                <a:gd name="T8" fmla="*/ 52 w 79"/>
                <a:gd name="T9" fmla="*/ 105 h 105"/>
                <a:gd name="T10" fmla="*/ 79 w 79"/>
                <a:gd name="T11" fmla="*/ 97 h 105"/>
                <a:gd name="T12" fmla="*/ 69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7" name="Freeform 30"/>
            <p:cNvSpPr/>
            <p:nvPr/>
          </p:nvSpPr>
          <p:spPr bwMode="auto">
            <a:xfrm>
              <a:off x="3900488" y="2911475"/>
              <a:ext cx="228600" cy="306388"/>
            </a:xfrm>
            <a:custGeom>
              <a:avLst/>
              <a:gdLst>
                <a:gd name="T0" fmla="*/ 10 w 79"/>
                <a:gd name="T1" fmla="*/ 40 h 105"/>
                <a:gd name="T2" fmla="*/ 9 w 79"/>
                <a:gd name="T3" fmla="*/ 3 h 105"/>
                <a:gd name="T4" fmla="*/ 27 w 79"/>
                <a:gd name="T5" fmla="*/ 0 h 105"/>
                <a:gd name="T6" fmla="*/ 79 w 79"/>
                <a:gd name="T7" fmla="*/ 52 h 105"/>
                <a:gd name="T8" fmla="*/ 27 w 79"/>
                <a:gd name="T9" fmla="*/ 105 h 105"/>
                <a:gd name="T10" fmla="*/ 0 w 79"/>
                <a:gd name="T11" fmla="*/ 97 h 105"/>
                <a:gd name="T12" fmla="*/ 10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8" name="Freeform 31"/>
            <p:cNvSpPr/>
            <p:nvPr/>
          </p:nvSpPr>
          <p:spPr bwMode="auto">
            <a:xfrm>
              <a:off x="3481388" y="3570288"/>
              <a:ext cx="147638" cy="328613"/>
            </a:xfrm>
            <a:custGeom>
              <a:avLst/>
              <a:gdLst>
                <a:gd name="T0" fmla="*/ 25 w 93"/>
                <a:gd name="T1" fmla="*/ 0 h 207"/>
                <a:gd name="T2" fmla="*/ 0 w 93"/>
                <a:gd name="T3" fmla="*/ 145 h 207"/>
                <a:gd name="T4" fmla="*/ 47 w 93"/>
                <a:gd name="T5" fmla="*/ 207 h 207"/>
                <a:gd name="T6" fmla="*/ 93 w 93"/>
                <a:gd name="T7" fmla="*/ 143 h 207"/>
                <a:gd name="T8" fmla="*/ 68 w 93"/>
                <a:gd name="T9" fmla="*/ 0 h 207"/>
                <a:gd name="T10" fmla="*/ 25 w 93"/>
                <a:gd name="T11" fmla="*/ 0 h 207"/>
              </a:gdLst>
              <a:ahLst/>
              <a:cxnLst>
                <a:cxn ang="0">
                  <a:pos x="T0" y="T1"/>
                </a:cxn>
                <a:cxn ang="0">
                  <a:pos x="T2" y="T3"/>
                </a:cxn>
                <a:cxn ang="0">
                  <a:pos x="T4" y="T5"/>
                </a:cxn>
                <a:cxn ang="0">
                  <a:pos x="T6" y="T7"/>
                </a:cxn>
                <a:cxn ang="0">
                  <a:pos x="T8" y="T9"/>
                </a:cxn>
                <a:cxn ang="0">
                  <a:pos x="T10" y="T11"/>
                </a:cxn>
              </a:cxnLst>
              <a:rect l="0" t="0" r="r" b="b"/>
              <a:pathLst>
                <a:path w="93" h="206">
                  <a:moveTo>
                    <a:pt x="25" y="0"/>
                  </a:moveTo>
                  <a:lnTo>
                    <a:pt x="0" y="145"/>
                  </a:lnTo>
                  <a:lnTo>
                    <a:pt x="47" y="207"/>
                  </a:lnTo>
                  <a:lnTo>
                    <a:pt x="93" y="143"/>
                  </a:lnTo>
                  <a:lnTo>
                    <a:pt x="68" y="0"/>
                  </a:ln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9" name="Freeform 32"/>
            <p:cNvSpPr/>
            <p:nvPr/>
          </p:nvSpPr>
          <p:spPr bwMode="auto">
            <a:xfrm>
              <a:off x="3471863" y="3433763"/>
              <a:ext cx="166688" cy="115888"/>
            </a:xfrm>
            <a:custGeom>
              <a:avLst/>
              <a:gdLst>
                <a:gd name="T0" fmla="*/ 21 w 57"/>
                <a:gd name="T1" fmla="*/ 7 h 40"/>
                <a:gd name="T2" fmla="*/ 0 w 57"/>
                <a:gd name="T3" fmla="*/ 5 h 40"/>
                <a:gd name="T4" fmla="*/ 0 w 57"/>
                <a:gd name="T5" fmla="*/ 14 h 40"/>
                <a:gd name="T6" fmla="*/ 1 w 57"/>
                <a:gd name="T7" fmla="*/ 13 h 40"/>
                <a:gd name="T8" fmla="*/ 18 w 57"/>
                <a:gd name="T9" fmla="*/ 40 h 40"/>
                <a:gd name="T10" fmla="*/ 40 w 57"/>
                <a:gd name="T11" fmla="*/ 40 h 40"/>
                <a:gd name="T12" fmla="*/ 56 w 57"/>
                <a:gd name="T13" fmla="*/ 15 h 40"/>
                <a:gd name="T14" fmla="*/ 57 w 57"/>
                <a:gd name="T15" fmla="*/ 0 h 40"/>
                <a:gd name="T16" fmla="*/ 21 w 57"/>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0">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0" name="Freeform 33"/>
            <p:cNvSpPr>
              <a:spLocks noEditPoints="1"/>
            </p:cNvSpPr>
            <p:nvPr/>
          </p:nvSpPr>
          <p:spPr bwMode="auto">
            <a:xfrm>
              <a:off x="3140075" y="2582863"/>
              <a:ext cx="827088" cy="827088"/>
            </a:xfrm>
            <a:custGeom>
              <a:avLst/>
              <a:gdLst>
                <a:gd name="T0" fmla="*/ 0 w 284"/>
                <a:gd name="T1" fmla="*/ 142 h 284"/>
                <a:gd name="T2" fmla="*/ 142 w 284"/>
                <a:gd name="T3" fmla="*/ 0 h 284"/>
                <a:gd name="T4" fmla="*/ 142 w 284"/>
                <a:gd name="T5" fmla="*/ 0 h 284"/>
                <a:gd name="T6" fmla="*/ 284 w 284"/>
                <a:gd name="T7" fmla="*/ 142 h 284"/>
                <a:gd name="T8" fmla="*/ 284 w 284"/>
                <a:gd name="T9" fmla="*/ 142 h 284"/>
                <a:gd name="T10" fmla="*/ 142 w 284"/>
                <a:gd name="T11" fmla="*/ 284 h 284"/>
                <a:gd name="T12" fmla="*/ 142 w 284"/>
                <a:gd name="T13" fmla="*/ 284 h 284"/>
                <a:gd name="T14" fmla="*/ 0 w 284"/>
                <a:gd name="T15" fmla="*/ 142 h 284"/>
                <a:gd name="T16" fmla="*/ 25 w 284"/>
                <a:gd name="T17" fmla="*/ 142 h 284"/>
                <a:gd name="T18" fmla="*/ 142 w 284"/>
                <a:gd name="T19" fmla="*/ 260 h 284"/>
                <a:gd name="T20" fmla="*/ 142 w 284"/>
                <a:gd name="T21" fmla="*/ 260 h 284"/>
                <a:gd name="T22" fmla="*/ 260 w 284"/>
                <a:gd name="T23" fmla="*/ 142 h 284"/>
                <a:gd name="T24" fmla="*/ 260 w 284"/>
                <a:gd name="T25" fmla="*/ 142 h 284"/>
                <a:gd name="T26" fmla="*/ 142 w 284"/>
                <a:gd name="T27" fmla="*/ 24 h 284"/>
                <a:gd name="T28" fmla="*/ 142 w 284"/>
                <a:gd name="T29" fmla="*/ 24 h 284"/>
                <a:gd name="T30" fmla="*/ 25 w 284"/>
                <a:gd name="T31" fmla="*/ 142 h 284"/>
                <a:gd name="T32" fmla="*/ 25 w 284"/>
                <a:gd name="T33"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1" name="Freeform 34"/>
            <p:cNvSpPr/>
            <p:nvPr/>
          </p:nvSpPr>
          <p:spPr bwMode="auto">
            <a:xfrm>
              <a:off x="3068638" y="2495550"/>
              <a:ext cx="971550" cy="454025"/>
            </a:xfrm>
            <a:custGeom>
              <a:avLst/>
              <a:gdLst>
                <a:gd name="T0" fmla="*/ 0 w 334"/>
                <a:gd name="T1" fmla="*/ 155 h 156"/>
                <a:gd name="T2" fmla="*/ 167 w 334"/>
                <a:gd name="T3" fmla="*/ 0 h 156"/>
                <a:gd name="T4" fmla="*/ 167 w 334"/>
                <a:gd name="T5" fmla="*/ 0 h 156"/>
                <a:gd name="T6" fmla="*/ 334 w 334"/>
                <a:gd name="T7" fmla="*/ 155 h 156"/>
                <a:gd name="T8" fmla="*/ 334 w 334"/>
                <a:gd name="T9" fmla="*/ 155 h 156"/>
                <a:gd name="T10" fmla="*/ 322 w 334"/>
                <a:gd name="T11" fmla="*/ 155 h 156"/>
                <a:gd name="T12" fmla="*/ 167 w 334"/>
                <a:gd name="T13" fmla="*/ 12 h 156"/>
                <a:gd name="T14" fmla="*/ 167 w 334"/>
                <a:gd name="T15" fmla="*/ 12 h 156"/>
                <a:gd name="T16" fmla="*/ 12 w 334"/>
                <a:gd name="T17" fmla="*/ 156 h 156"/>
                <a:gd name="T18" fmla="*/ 12 w 334"/>
                <a:gd name="T19" fmla="*/ 156 h 156"/>
                <a:gd name="T20" fmla="*/ 0 w 334"/>
                <a:gd name="T21"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156">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2" name="Freeform 35"/>
            <p:cNvSpPr/>
            <p:nvPr/>
          </p:nvSpPr>
          <p:spPr bwMode="auto">
            <a:xfrm>
              <a:off x="2951163" y="3378200"/>
              <a:ext cx="1208088" cy="698500"/>
            </a:xfrm>
            <a:custGeom>
              <a:avLst/>
              <a:gdLst>
                <a:gd name="T0" fmla="*/ 382 w 415"/>
                <a:gd name="T1" fmla="*/ 223 h 240"/>
                <a:gd name="T2" fmla="*/ 326 w 415"/>
                <a:gd name="T3" fmla="*/ 80 h 240"/>
                <a:gd name="T4" fmla="*/ 326 w 415"/>
                <a:gd name="T5" fmla="*/ 80 h 240"/>
                <a:gd name="T6" fmla="*/ 207 w 415"/>
                <a:gd name="T7" fmla="*/ 33 h 240"/>
                <a:gd name="T8" fmla="*/ 207 w 415"/>
                <a:gd name="T9" fmla="*/ 33 h 240"/>
                <a:gd name="T10" fmla="*/ 161 w 415"/>
                <a:gd name="T11" fmla="*/ 39 h 240"/>
                <a:gd name="T12" fmla="*/ 161 w 415"/>
                <a:gd name="T13" fmla="*/ 39 h 240"/>
                <a:gd name="T14" fmla="*/ 60 w 415"/>
                <a:gd name="T15" fmla="*/ 114 h 240"/>
                <a:gd name="T16" fmla="*/ 60 w 415"/>
                <a:gd name="T17" fmla="*/ 114 h 240"/>
                <a:gd name="T18" fmla="*/ 33 w 415"/>
                <a:gd name="T19" fmla="*/ 223 h 240"/>
                <a:gd name="T20" fmla="*/ 33 w 415"/>
                <a:gd name="T21" fmla="*/ 223 h 240"/>
                <a:gd name="T22" fmla="*/ 16 w 415"/>
                <a:gd name="T23" fmla="*/ 240 h 240"/>
                <a:gd name="T24" fmla="*/ 16 w 415"/>
                <a:gd name="T25" fmla="*/ 240 h 240"/>
                <a:gd name="T26" fmla="*/ 0 w 415"/>
                <a:gd name="T27" fmla="*/ 223 h 240"/>
                <a:gd name="T28" fmla="*/ 0 w 415"/>
                <a:gd name="T29" fmla="*/ 223 h 240"/>
                <a:gd name="T30" fmla="*/ 32 w 415"/>
                <a:gd name="T31" fmla="*/ 97 h 240"/>
                <a:gd name="T32" fmla="*/ 32 w 415"/>
                <a:gd name="T33" fmla="*/ 97 h 240"/>
                <a:gd name="T34" fmla="*/ 152 w 415"/>
                <a:gd name="T35" fmla="*/ 8 h 240"/>
                <a:gd name="T36" fmla="*/ 152 w 415"/>
                <a:gd name="T37" fmla="*/ 8 h 240"/>
                <a:gd name="T38" fmla="*/ 207 w 415"/>
                <a:gd name="T39" fmla="*/ 0 h 240"/>
                <a:gd name="T40" fmla="*/ 207 w 415"/>
                <a:gd name="T41" fmla="*/ 0 h 240"/>
                <a:gd name="T42" fmla="*/ 349 w 415"/>
                <a:gd name="T43" fmla="*/ 56 h 240"/>
                <a:gd name="T44" fmla="*/ 349 w 415"/>
                <a:gd name="T45" fmla="*/ 56 h 240"/>
                <a:gd name="T46" fmla="*/ 414 w 415"/>
                <a:gd name="T47" fmla="*/ 223 h 240"/>
                <a:gd name="T48" fmla="*/ 414 w 415"/>
                <a:gd name="T49" fmla="*/ 223 h 240"/>
                <a:gd name="T50" fmla="*/ 398 w 415"/>
                <a:gd name="T51" fmla="*/ 240 h 240"/>
                <a:gd name="T52" fmla="*/ 398 w 415"/>
                <a:gd name="T53" fmla="*/ 240 h 240"/>
                <a:gd name="T54" fmla="*/ 382 w 415"/>
                <a:gd name="T55" fmla="*/ 22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5" h="240">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3" name="Freeform 36"/>
            <p:cNvSpPr/>
            <p:nvPr/>
          </p:nvSpPr>
          <p:spPr bwMode="auto">
            <a:xfrm>
              <a:off x="3446463" y="3189288"/>
              <a:ext cx="165100" cy="88900"/>
            </a:xfrm>
            <a:custGeom>
              <a:avLst/>
              <a:gdLst>
                <a:gd name="T0" fmla="*/ 57 w 57"/>
                <a:gd name="T1" fmla="*/ 15 h 31"/>
                <a:gd name="T2" fmla="*/ 41 w 57"/>
                <a:gd name="T3" fmla="*/ 31 h 31"/>
                <a:gd name="T4" fmla="*/ 16 w 57"/>
                <a:gd name="T5" fmla="*/ 31 h 31"/>
                <a:gd name="T6" fmla="*/ 0 w 57"/>
                <a:gd name="T7" fmla="*/ 15 h 31"/>
                <a:gd name="T8" fmla="*/ 0 w 57"/>
                <a:gd name="T9" fmla="*/ 15 h 31"/>
                <a:gd name="T10" fmla="*/ 16 w 57"/>
                <a:gd name="T11" fmla="*/ 0 h 31"/>
                <a:gd name="T12" fmla="*/ 41 w 57"/>
                <a:gd name="T13" fmla="*/ 0 h 31"/>
                <a:gd name="T14" fmla="*/ 57 w 57"/>
                <a:gd name="T15" fmla="*/ 1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31">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4" name="Freeform 37"/>
            <p:cNvSpPr/>
            <p:nvPr/>
          </p:nvSpPr>
          <p:spPr bwMode="auto">
            <a:xfrm>
              <a:off x="3117850" y="3168650"/>
              <a:ext cx="349250" cy="92075"/>
            </a:xfrm>
            <a:custGeom>
              <a:avLst/>
              <a:gdLst>
                <a:gd name="T0" fmla="*/ 34 w 120"/>
                <a:gd name="T1" fmla="*/ 32 h 32"/>
                <a:gd name="T2" fmla="*/ 0 w 120"/>
                <a:gd name="T3" fmla="*/ 2 h 32"/>
                <a:gd name="T4" fmla="*/ 0 w 120"/>
                <a:gd name="T5" fmla="*/ 2 h 32"/>
                <a:gd name="T6" fmla="*/ 12 w 120"/>
                <a:gd name="T7" fmla="*/ 0 h 32"/>
                <a:gd name="T8" fmla="*/ 34 w 120"/>
                <a:gd name="T9" fmla="*/ 20 h 32"/>
                <a:gd name="T10" fmla="*/ 34 w 120"/>
                <a:gd name="T11" fmla="*/ 20 h 32"/>
                <a:gd name="T12" fmla="*/ 120 w 120"/>
                <a:gd name="T13" fmla="*/ 20 h 32"/>
                <a:gd name="T14" fmla="*/ 120 w 120"/>
                <a:gd name="T15" fmla="*/ 20 h 32"/>
                <a:gd name="T16" fmla="*/ 120 w 120"/>
                <a:gd name="T17" fmla="*/ 32 h 32"/>
                <a:gd name="T18" fmla="*/ 34 w 120"/>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32">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nvGrpSpPr>
          <p:cNvPr id="85" name="组合 75"/>
          <p:cNvGrpSpPr/>
          <p:nvPr/>
        </p:nvGrpSpPr>
        <p:grpSpPr>
          <a:xfrm>
            <a:off x="7175635" y="2338338"/>
            <a:ext cx="450068" cy="495591"/>
            <a:chOff x="279401" y="2698750"/>
            <a:chExt cx="1473200" cy="1655763"/>
          </a:xfrm>
          <a:solidFill>
            <a:schemeClr val="bg1"/>
          </a:solidFill>
        </p:grpSpPr>
        <p:sp>
          <p:nvSpPr>
            <p:cNvPr id="86" name="Freeform 45"/>
            <p:cNvSpPr>
              <a:spLocks noEditPoints="1"/>
            </p:cNvSpPr>
            <p:nvPr/>
          </p:nvSpPr>
          <p:spPr bwMode="auto">
            <a:xfrm>
              <a:off x="279401" y="2884488"/>
              <a:ext cx="1473200" cy="1470025"/>
            </a:xfrm>
            <a:custGeom>
              <a:avLst/>
              <a:gdLst>
                <a:gd name="T0" fmla="*/ 250 w 501"/>
                <a:gd name="T1" fmla="*/ 0 h 501"/>
                <a:gd name="T2" fmla="*/ 0 w 501"/>
                <a:gd name="T3" fmla="*/ 251 h 501"/>
                <a:gd name="T4" fmla="*/ 250 w 501"/>
                <a:gd name="T5" fmla="*/ 501 h 501"/>
                <a:gd name="T6" fmla="*/ 501 w 501"/>
                <a:gd name="T7" fmla="*/ 251 h 501"/>
                <a:gd name="T8" fmla="*/ 250 w 501"/>
                <a:gd name="T9" fmla="*/ 0 h 501"/>
                <a:gd name="T10" fmla="*/ 455 w 501"/>
                <a:gd name="T11" fmla="*/ 267 h 501"/>
                <a:gd name="T12" fmla="*/ 446 w 501"/>
                <a:gd name="T13" fmla="*/ 267 h 501"/>
                <a:gd name="T14" fmla="*/ 389 w 501"/>
                <a:gd name="T15" fmla="*/ 390 h 501"/>
                <a:gd name="T16" fmla="*/ 267 w 501"/>
                <a:gd name="T17" fmla="*/ 447 h 501"/>
                <a:gd name="T18" fmla="*/ 267 w 501"/>
                <a:gd name="T19" fmla="*/ 455 h 501"/>
                <a:gd name="T20" fmla="*/ 250 w 501"/>
                <a:gd name="T21" fmla="*/ 471 h 501"/>
                <a:gd name="T22" fmla="*/ 234 w 501"/>
                <a:gd name="T23" fmla="*/ 455 h 501"/>
                <a:gd name="T24" fmla="*/ 234 w 501"/>
                <a:gd name="T25" fmla="*/ 447 h 501"/>
                <a:gd name="T26" fmla="*/ 111 w 501"/>
                <a:gd name="T27" fmla="*/ 390 h 501"/>
                <a:gd name="T28" fmla="*/ 54 w 501"/>
                <a:gd name="T29" fmla="*/ 267 h 501"/>
                <a:gd name="T30" fmla="*/ 46 w 501"/>
                <a:gd name="T31" fmla="*/ 267 h 501"/>
                <a:gd name="T32" fmla="*/ 30 w 501"/>
                <a:gd name="T33" fmla="*/ 251 h 501"/>
                <a:gd name="T34" fmla="*/ 46 w 501"/>
                <a:gd name="T35" fmla="*/ 234 h 501"/>
                <a:gd name="T36" fmla="*/ 54 w 501"/>
                <a:gd name="T37" fmla="*/ 234 h 501"/>
                <a:gd name="T38" fmla="*/ 111 w 501"/>
                <a:gd name="T39" fmla="*/ 111 h 501"/>
                <a:gd name="T40" fmla="*/ 234 w 501"/>
                <a:gd name="T41" fmla="*/ 54 h 501"/>
                <a:gd name="T42" fmla="*/ 234 w 501"/>
                <a:gd name="T43" fmla="*/ 46 h 501"/>
                <a:gd name="T44" fmla="*/ 250 w 501"/>
                <a:gd name="T45" fmla="*/ 30 h 501"/>
                <a:gd name="T46" fmla="*/ 267 w 501"/>
                <a:gd name="T47" fmla="*/ 46 h 501"/>
                <a:gd name="T48" fmla="*/ 267 w 501"/>
                <a:gd name="T49" fmla="*/ 54 h 501"/>
                <a:gd name="T50" fmla="*/ 389 w 501"/>
                <a:gd name="T51" fmla="*/ 111 h 501"/>
                <a:gd name="T52" fmla="*/ 446 w 501"/>
                <a:gd name="T53" fmla="*/ 234 h 501"/>
                <a:gd name="T54" fmla="*/ 455 w 501"/>
                <a:gd name="T55" fmla="*/ 234 h 501"/>
                <a:gd name="T56" fmla="*/ 471 w 501"/>
                <a:gd name="T57" fmla="*/ 251 h 501"/>
                <a:gd name="T58" fmla="*/ 455 w 501"/>
                <a:gd name="T59" fmla="*/ 267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1" h="501">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7" name="Freeform 46"/>
            <p:cNvSpPr/>
            <p:nvPr/>
          </p:nvSpPr>
          <p:spPr bwMode="auto">
            <a:xfrm>
              <a:off x="966788" y="3043238"/>
              <a:ext cx="96838" cy="117475"/>
            </a:xfrm>
            <a:custGeom>
              <a:avLst/>
              <a:gdLst>
                <a:gd name="T0" fmla="*/ 16 w 33"/>
                <a:gd name="T1" fmla="*/ 40 h 40"/>
                <a:gd name="T2" fmla="*/ 33 w 33"/>
                <a:gd name="T3" fmla="*/ 24 h 40"/>
                <a:gd name="T4" fmla="*/ 33 w 33"/>
                <a:gd name="T5" fmla="*/ 0 h 40"/>
                <a:gd name="T6" fmla="*/ 16 w 33"/>
                <a:gd name="T7" fmla="*/ 0 h 40"/>
                <a:gd name="T8" fmla="*/ 0 w 33"/>
                <a:gd name="T9" fmla="*/ 0 h 40"/>
                <a:gd name="T10" fmla="*/ 0 w 33"/>
                <a:gd name="T11" fmla="*/ 24 h 40"/>
                <a:gd name="T12" fmla="*/ 16 w 33"/>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8" name="Freeform 47"/>
            <p:cNvSpPr/>
            <p:nvPr/>
          </p:nvSpPr>
          <p:spPr bwMode="auto">
            <a:xfrm>
              <a:off x="966788" y="4079875"/>
              <a:ext cx="96838" cy="115888"/>
            </a:xfrm>
            <a:custGeom>
              <a:avLst/>
              <a:gdLst>
                <a:gd name="T0" fmla="*/ 16 w 33"/>
                <a:gd name="T1" fmla="*/ 0 h 40"/>
                <a:gd name="T2" fmla="*/ 0 w 33"/>
                <a:gd name="T3" fmla="*/ 17 h 40"/>
                <a:gd name="T4" fmla="*/ 0 w 33"/>
                <a:gd name="T5" fmla="*/ 40 h 40"/>
                <a:gd name="T6" fmla="*/ 16 w 33"/>
                <a:gd name="T7" fmla="*/ 40 h 40"/>
                <a:gd name="T8" fmla="*/ 33 w 33"/>
                <a:gd name="T9" fmla="*/ 40 h 40"/>
                <a:gd name="T10" fmla="*/ 33 w 33"/>
                <a:gd name="T11" fmla="*/ 17 h 40"/>
                <a:gd name="T12" fmla="*/ 16 w 3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9" name="Freeform 48"/>
            <p:cNvSpPr/>
            <p:nvPr/>
          </p:nvSpPr>
          <p:spPr bwMode="auto">
            <a:xfrm>
              <a:off x="434976" y="3571875"/>
              <a:ext cx="120650" cy="96838"/>
            </a:xfrm>
            <a:custGeom>
              <a:avLst/>
              <a:gdLst>
                <a:gd name="T0" fmla="*/ 41 w 41"/>
                <a:gd name="T1" fmla="*/ 17 h 33"/>
                <a:gd name="T2" fmla="*/ 24 w 41"/>
                <a:gd name="T3" fmla="*/ 0 h 33"/>
                <a:gd name="T4" fmla="*/ 1 w 41"/>
                <a:gd name="T5" fmla="*/ 0 h 33"/>
                <a:gd name="T6" fmla="*/ 0 w 41"/>
                <a:gd name="T7" fmla="*/ 17 h 33"/>
                <a:gd name="T8" fmla="*/ 1 w 41"/>
                <a:gd name="T9" fmla="*/ 33 h 33"/>
                <a:gd name="T10" fmla="*/ 24 w 41"/>
                <a:gd name="T11" fmla="*/ 33 h 33"/>
                <a:gd name="T12" fmla="*/ 41 w 41"/>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0" name="Freeform 49"/>
            <p:cNvSpPr/>
            <p:nvPr/>
          </p:nvSpPr>
          <p:spPr bwMode="auto">
            <a:xfrm>
              <a:off x="1474788" y="3571875"/>
              <a:ext cx="119063" cy="96838"/>
            </a:xfrm>
            <a:custGeom>
              <a:avLst/>
              <a:gdLst>
                <a:gd name="T0" fmla="*/ 39 w 40"/>
                <a:gd name="T1" fmla="*/ 0 h 33"/>
                <a:gd name="T2" fmla="*/ 16 w 40"/>
                <a:gd name="T3" fmla="*/ 0 h 33"/>
                <a:gd name="T4" fmla="*/ 0 w 40"/>
                <a:gd name="T5" fmla="*/ 17 h 33"/>
                <a:gd name="T6" fmla="*/ 16 w 40"/>
                <a:gd name="T7" fmla="*/ 33 h 33"/>
                <a:gd name="T8" fmla="*/ 39 w 40"/>
                <a:gd name="T9" fmla="*/ 33 h 33"/>
                <a:gd name="T10" fmla="*/ 40 w 40"/>
                <a:gd name="T11" fmla="*/ 17 h 33"/>
                <a:gd name="T12" fmla="*/ 39 w 4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0" h="33">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1" name="Oval 50"/>
            <p:cNvSpPr>
              <a:spLocks noChangeArrowheads="1"/>
            </p:cNvSpPr>
            <p:nvPr/>
          </p:nvSpPr>
          <p:spPr bwMode="auto">
            <a:xfrm>
              <a:off x="925513" y="3532188"/>
              <a:ext cx="176213" cy="174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2" name="Freeform 51"/>
            <p:cNvSpPr>
              <a:spLocks noEditPoints="1"/>
            </p:cNvSpPr>
            <p:nvPr/>
          </p:nvSpPr>
          <p:spPr bwMode="auto">
            <a:xfrm>
              <a:off x="652463" y="3254375"/>
              <a:ext cx="723900" cy="730250"/>
            </a:xfrm>
            <a:custGeom>
              <a:avLst/>
              <a:gdLst>
                <a:gd name="T0" fmla="*/ 106 w 246"/>
                <a:gd name="T1" fmla="*/ 86 h 249"/>
                <a:gd name="T2" fmla="*/ 109 w 246"/>
                <a:gd name="T3" fmla="*/ 89 h 249"/>
                <a:gd name="T4" fmla="*/ 123 w 246"/>
                <a:gd name="T5" fmla="*/ 86 h 249"/>
                <a:gd name="T6" fmla="*/ 162 w 246"/>
                <a:gd name="T7" fmla="*/ 125 h 249"/>
                <a:gd name="T8" fmla="*/ 159 w 246"/>
                <a:gd name="T9" fmla="*/ 139 h 249"/>
                <a:gd name="T10" fmla="*/ 162 w 246"/>
                <a:gd name="T11" fmla="*/ 142 h 249"/>
                <a:gd name="T12" fmla="*/ 246 w 246"/>
                <a:gd name="T13" fmla="*/ 0 h 249"/>
                <a:gd name="T14" fmla="*/ 106 w 246"/>
                <a:gd name="T15" fmla="*/ 86 h 249"/>
                <a:gd name="T16" fmla="*/ 123 w 246"/>
                <a:gd name="T17" fmla="*/ 163 h 249"/>
                <a:gd name="T18" fmla="*/ 84 w 246"/>
                <a:gd name="T19" fmla="*/ 125 h 249"/>
                <a:gd name="T20" fmla="*/ 87 w 246"/>
                <a:gd name="T21" fmla="*/ 110 h 249"/>
                <a:gd name="T22" fmla="*/ 85 w 246"/>
                <a:gd name="T23" fmla="*/ 107 h 249"/>
                <a:gd name="T24" fmla="*/ 0 w 246"/>
                <a:gd name="T25" fmla="*/ 249 h 249"/>
                <a:gd name="T26" fmla="*/ 140 w 246"/>
                <a:gd name="T27" fmla="*/ 163 h 249"/>
                <a:gd name="T28" fmla="*/ 138 w 246"/>
                <a:gd name="T29" fmla="*/ 160 h 249"/>
                <a:gd name="T30" fmla="*/ 123 w 246"/>
                <a:gd name="T31"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249">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3" name="Freeform 52"/>
            <p:cNvSpPr/>
            <p:nvPr/>
          </p:nvSpPr>
          <p:spPr bwMode="auto">
            <a:xfrm>
              <a:off x="935038" y="2698750"/>
              <a:ext cx="158750" cy="158750"/>
            </a:xfrm>
            <a:custGeom>
              <a:avLst/>
              <a:gdLst>
                <a:gd name="T0" fmla="*/ 27 w 54"/>
                <a:gd name="T1" fmla="*/ 0 h 54"/>
                <a:gd name="T2" fmla="*/ 0 w 54"/>
                <a:gd name="T3" fmla="*/ 27 h 54"/>
                <a:gd name="T4" fmla="*/ 0 w 54"/>
                <a:gd name="T5" fmla="*/ 54 h 54"/>
                <a:gd name="T6" fmla="*/ 29 w 54"/>
                <a:gd name="T7" fmla="*/ 52 h 54"/>
                <a:gd name="T8" fmla="*/ 29 w 54"/>
                <a:gd name="T9" fmla="*/ 52 h 54"/>
                <a:gd name="T10" fmla="*/ 54 w 54"/>
                <a:gd name="T11" fmla="*/ 53 h 54"/>
                <a:gd name="T12" fmla="*/ 54 w 54"/>
                <a:gd name="T13" fmla="*/ 27 h 54"/>
                <a:gd name="T14" fmla="*/ 27 w 54"/>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4">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nvGrpSpPr>
          <p:cNvPr id="94" name="Group 93"/>
          <p:cNvGrpSpPr/>
          <p:nvPr/>
        </p:nvGrpSpPr>
        <p:grpSpPr>
          <a:xfrm>
            <a:off x="733813" y="4417130"/>
            <a:ext cx="2427820" cy="1620156"/>
            <a:chOff x="138498" y="3002145"/>
            <a:chExt cx="1821339" cy="1215432"/>
          </a:xfrm>
        </p:grpSpPr>
        <p:sp>
          <p:nvSpPr>
            <p:cNvPr id="95" name="椭圆 10"/>
            <p:cNvSpPr/>
            <p:nvPr/>
          </p:nvSpPr>
          <p:spPr>
            <a:xfrm>
              <a:off x="138498" y="3248582"/>
              <a:ext cx="349697" cy="3496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a:solidFill>
                    <a:schemeClr val="bg1"/>
                  </a:solidFill>
                  <a:latin typeface="微软雅黑" panose="020B0503020204020204" pitchFamily="34" charset="-122"/>
                  <a:ea typeface="微软雅黑" panose="020B0503020204020204" pitchFamily="34" charset="-122"/>
                </a:rPr>
                <a:t>1</a:t>
              </a:r>
              <a:endParaRPr lang="zh-CN" altLang="en-US" sz="2135" b="1">
                <a:solidFill>
                  <a:schemeClr val="bg1"/>
                </a:solidFill>
                <a:latin typeface="微软雅黑" panose="020B0503020204020204" pitchFamily="34" charset="-122"/>
                <a:ea typeface="微软雅黑" panose="020B0503020204020204" pitchFamily="34" charset="-122"/>
              </a:endParaRPr>
            </a:p>
          </p:txBody>
        </p:sp>
        <p:sp>
          <p:nvSpPr>
            <p:cNvPr id="96" name="文本框 11"/>
            <p:cNvSpPr txBox="1"/>
            <p:nvPr/>
          </p:nvSpPr>
          <p:spPr>
            <a:xfrm>
              <a:off x="536812" y="3002145"/>
              <a:ext cx="1213629" cy="284671"/>
            </a:xfrm>
            <a:prstGeom prst="rect">
              <a:avLst/>
            </a:prstGeom>
            <a:noFill/>
          </p:spPr>
          <p:txBody>
            <a:bodyPr wrap="none" rtlCol="0">
              <a:spAutoFit/>
            </a:bodyPr>
            <a:lstStyle/>
            <a:p>
              <a:pPr algn="l"/>
              <a:r>
                <a:rPr lang="zh-CN" altLang="en-US" sz="1865">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7" name="矩形 9"/>
            <p:cNvSpPr/>
            <p:nvPr/>
          </p:nvSpPr>
          <p:spPr>
            <a:xfrm>
              <a:off x="484796" y="3271159"/>
              <a:ext cx="1475041" cy="946418"/>
            </a:xfrm>
            <a:prstGeom prst="rect">
              <a:avLst/>
            </a:prstGeom>
          </p:spPr>
          <p:txBody>
            <a:bodyPr wrap="square">
              <a:spAutoFit/>
            </a:bodyPr>
            <a:lstStyle/>
            <a:p>
              <a:pPr algn="just">
                <a:lnSpc>
                  <a:spcPct val="114000"/>
                </a:lnSpc>
              </a:pP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106" name="Group 105"/>
          <p:cNvGrpSpPr/>
          <p:nvPr/>
        </p:nvGrpSpPr>
        <p:grpSpPr>
          <a:xfrm>
            <a:off x="3589579" y="4386310"/>
            <a:ext cx="2427820" cy="1620156"/>
            <a:chOff x="138498" y="3002145"/>
            <a:chExt cx="1821339" cy="1215432"/>
          </a:xfrm>
        </p:grpSpPr>
        <p:sp>
          <p:nvSpPr>
            <p:cNvPr id="107" name="椭圆 10"/>
            <p:cNvSpPr/>
            <p:nvPr/>
          </p:nvSpPr>
          <p:spPr>
            <a:xfrm>
              <a:off x="138498" y="3248582"/>
              <a:ext cx="349697" cy="3496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a:solidFill>
                    <a:schemeClr val="bg1"/>
                  </a:solidFill>
                  <a:latin typeface="微软雅黑" panose="020B0503020204020204" pitchFamily="34" charset="-122"/>
                  <a:ea typeface="微软雅黑" panose="020B0503020204020204" pitchFamily="34" charset="-122"/>
                </a:rPr>
                <a:t>2</a:t>
              </a:r>
              <a:endParaRPr lang="zh-CN" altLang="en-US" sz="2135" b="1">
                <a:solidFill>
                  <a:schemeClr val="bg1"/>
                </a:solidFill>
                <a:latin typeface="微软雅黑" panose="020B0503020204020204" pitchFamily="34" charset="-122"/>
                <a:ea typeface="微软雅黑" panose="020B0503020204020204" pitchFamily="34" charset="-122"/>
              </a:endParaRPr>
            </a:p>
          </p:txBody>
        </p:sp>
        <p:sp>
          <p:nvSpPr>
            <p:cNvPr id="108" name="文本框 11"/>
            <p:cNvSpPr txBox="1"/>
            <p:nvPr/>
          </p:nvSpPr>
          <p:spPr>
            <a:xfrm>
              <a:off x="536812" y="3002145"/>
              <a:ext cx="1213629" cy="284671"/>
            </a:xfrm>
            <a:prstGeom prst="rect">
              <a:avLst/>
            </a:prstGeom>
            <a:noFill/>
          </p:spPr>
          <p:txBody>
            <a:bodyPr wrap="none" rtlCol="0">
              <a:spAutoFit/>
            </a:bodyPr>
            <a:lstStyle/>
            <a:p>
              <a:pPr algn="l"/>
              <a:r>
                <a:rPr lang="zh-CN" altLang="en-US" sz="1865">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9" name="矩形 9"/>
            <p:cNvSpPr/>
            <p:nvPr/>
          </p:nvSpPr>
          <p:spPr>
            <a:xfrm>
              <a:off x="484796" y="3271159"/>
              <a:ext cx="1475041" cy="946418"/>
            </a:xfrm>
            <a:prstGeom prst="rect">
              <a:avLst/>
            </a:prstGeom>
          </p:spPr>
          <p:txBody>
            <a:bodyPr wrap="square">
              <a:spAutoFit/>
            </a:bodyPr>
            <a:lstStyle/>
            <a:p>
              <a:pPr algn="just">
                <a:lnSpc>
                  <a:spcPct val="114000"/>
                </a:lnSpc>
              </a:pP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110" name="Group 109"/>
          <p:cNvGrpSpPr/>
          <p:nvPr/>
        </p:nvGrpSpPr>
        <p:grpSpPr>
          <a:xfrm>
            <a:off x="6201873" y="4355490"/>
            <a:ext cx="2427820" cy="1620156"/>
            <a:chOff x="138498" y="3002145"/>
            <a:chExt cx="1821339" cy="1215432"/>
          </a:xfrm>
        </p:grpSpPr>
        <p:sp>
          <p:nvSpPr>
            <p:cNvPr id="111" name="椭圆 10"/>
            <p:cNvSpPr/>
            <p:nvPr/>
          </p:nvSpPr>
          <p:spPr>
            <a:xfrm>
              <a:off x="138498" y="3248582"/>
              <a:ext cx="349697" cy="349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a:solidFill>
                    <a:schemeClr val="bg1"/>
                  </a:solidFill>
                  <a:latin typeface="微软雅黑" panose="020B0503020204020204" pitchFamily="34" charset="-122"/>
                  <a:ea typeface="微软雅黑" panose="020B0503020204020204" pitchFamily="34" charset="-122"/>
                </a:rPr>
                <a:t>3</a:t>
              </a:r>
              <a:endParaRPr lang="zh-CN" altLang="en-US" sz="2135" b="1">
                <a:solidFill>
                  <a:schemeClr val="bg1"/>
                </a:solidFill>
                <a:latin typeface="微软雅黑" panose="020B0503020204020204" pitchFamily="34" charset="-122"/>
                <a:ea typeface="微软雅黑" panose="020B0503020204020204" pitchFamily="34" charset="-122"/>
              </a:endParaRPr>
            </a:p>
          </p:txBody>
        </p:sp>
        <p:sp>
          <p:nvSpPr>
            <p:cNvPr id="112" name="文本框 11"/>
            <p:cNvSpPr txBox="1"/>
            <p:nvPr/>
          </p:nvSpPr>
          <p:spPr>
            <a:xfrm>
              <a:off x="536812" y="3002145"/>
              <a:ext cx="1213629" cy="284671"/>
            </a:xfrm>
            <a:prstGeom prst="rect">
              <a:avLst/>
            </a:prstGeom>
            <a:noFill/>
          </p:spPr>
          <p:txBody>
            <a:bodyPr wrap="none" rtlCol="0">
              <a:spAutoFit/>
            </a:bodyPr>
            <a:lstStyle/>
            <a:p>
              <a:pPr algn="l"/>
              <a:r>
                <a:rPr lang="zh-CN" altLang="en-US" sz="1865">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3" name="矩形 9"/>
            <p:cNvSpPr/>
            <p:nvPr/>
          </p:nvSpPr>
          <p:spPr>
            <a:xfrm>
              <a:off x="484796" y="3271159"/>
              <a:ext cx="1475041" cy="946418"/>
            </a:xfrm>
            <a:prstGeom prst="rect">
              <a:avLst/>
            </a:prstGeom>
          </p:spPr>
          <p:txBody>
            <a:bodyPr wrap="square">
              <a:spAutoFit/>
            </a:bodyPr>
            <a:lstStyle/>
            <a:p>
              <a:pPr algn="just">
                <a:lnSpc>
                  <a:spcPct val="114000"/>
                </a:lnSpc>
              </a:pP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114" name="Group 113"/>
          <p:cNvGrpSpPr/>
          <p:nvPr/>
        </p:nvGrpSpPr>
        <p:grpSpPr>
          <a:xfrm>
            <a:off x="8737218" y="4324670"/>
            <a:ext cx="2427820" cy="1620156"/>
            <a:chOff x="138498" y="3002145"/>
            <a:chExt cx="1821339" cy="1215432"/>
          </a:xfrm>
        </p:grpSpPr>
        <p:sp>
          <p:nvSpPr>
            <p:cNvPr id="115" name="椭圆 10"/>
            <p:cNvSpPr/>
            <p:nvPr/>
          </p:nvSpPr>
          <p:spPr>
            <a:xfrm>
              <a:off x="138498" y="3248582"/>
              <a:ext cx="349697" cy="3496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a:solidFill>
                    <a:schemeClr val="bg1"/>
                  </a:solidFill>
                  <a:latin typeface="微软雅黑" panose="020B0503020204020204" pitchFamily="34" charset="-122"/>
                  <a:ea typeface="微软雅黑" panose="020B0503020204020204" pitchFamily="34" charset="-122"/>
                </a:rPr>
                <a:t>4</a:t>
              </a:r>
              <a:endParaRPr lang="zh-CN" altLang="en-US" sz="2135" b="1">
                <a:solidFill>
                  <a:schemeClr val="bg1"/>
                </a:solidFill>
                <a:latin typeface="微软雅黑" panose="020B0503020204020204" pitchFamily="34" charset="-122"/>
                <a:ea typeface="微软雅黑" panose="020B0503020204020204" pitchFamily="34" charset="-122"/>
              </a:endParaRPr>
            </a:p>
          </p:txBody>
        </p:sp>
        <p:sp>
          <p:nvSpPr>
            <p:cNvPr id="116" name="文本框 11"/>
            <p:cNvSpPr txBox="1"/>
            <p:nvPr/>
          </p:nvSpPr>
          <p:spPr>
            <a:xfrm>
              <a:off x="536812" y="3002145"/>
              <a:ext cx="1213629" cy="284671"/>
            </a:xfrm>
            <a:prstGeom prst="rect">
              <a:avLst/>
            </a:prstGeom>
            <a:noFill/>
          </p:spPr>
          <p:txBody>
            <a:bodyPr wrap="none" rtlCol="0">
              <a:spAutoFit/>
            </a:bodyPr>
            <a:lstStyle/>
            <a:p>
              <a:pPr algn="l"/>
              <a:r>
                <a:rPr lang="zh-CN" altLang="en-US" sz="1865">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7" name="矩形 9"/>
            <p:cNvSpPr/>
            <p:nvPr/>
          </p:nvSpPr>
          <p:spPr>
            <a:xfrm>
              <a:off x="484796" y="3271159"/>
              <a:ext cx="1475041" cy="946418"/>
            </a:xfrm>
            <a:prstGeom prst="rect">
              <a:avLst/>
            </a:prstGeom>
          </p:spPr>
          <p:txBody>
            <a:bodyPr wrap="square">
              <a:spAutoFit/>
            </a:bodyPr>
            <a:lstStyle/>
            <a:p>
              <a:pPr algn="just">
                <a:lnSpc>
                  <a:spcPct val="114000"/>
                </a:lnSpc>
              </a:pP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sp>
        <p:nvSpPr>
          <p:cNvPr id="2" name="标题 1"/>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p:cTn id="7" dur="1000" fill="hold"/>
                                        <p:tgtEl>
                                          <p:spTgt spid="118"/>
                                        </p:tgtEl>
                                        <p:attrNameLst>
                                          <p:attrName>ppt_x</p:attrName>
                                        </p:attrNameLst>
                                      </p:cBhvr>
                                      <p:tavLst>
                                        <p:tav tm="0">
                                          <p:val>
                                            <p:strVal val="#ppt_x-.2"/>
                                          </p:val>
                                        </p:tav>
                                        <p:tav tm="100000">
                                          <p:val>
                                            <p:strVal val="#ppt_x"/>
                                          </p:val>
                                        </p:tav>
                                      </p:tavLst>
                                    </p:anim>
                                    <p:anim calcmode="lin" valueType="num">
                                      <p:cBhvr>
                                        <p:cTn id="8" dur="1000" fill="hold"/>
                                        <p:tgtEl>
                                          <p:spTgt spid="1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8"/>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1000" fill="hold"/>
                                        <p:tgtEl>
                                          <p:spTgt spid="36"/>
                                        </p:tgtEl>
                                        <p:attrNameLst>
                                          <p:attrName>ppt_x</p:attrName>
                                        </p:attrNameLst>
                                      </p:cBhvr>
                                      <p:tavLst>
                                        <p:tav tm="0">
                                          <p:val>
                                            <p:strVal val="#ppt_x-.2"/>
                                          </p:val>
                                        </p:tav>
                                        <p:tav tm="100000">
                                          <p:val>
                                            <p:strVal val="#ppt_x"/>
                                          </p:val>
                                        </p:tav>
                                      </p:tavLst>
                                    </p:anim>
                                    <p:anim calcmode="lin" valueType="num">
                                      <p:cBhvr>
                                        <p:cTn id="14"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6"/>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122"/>
                                        </p:tgtEl>
                                        <p:attrNameLst>
                                          <p:attrName>style.visibility</p:attrName>
                                        </p:attrNameLst>
                                      </p:cBhvr>
                                      <p:to>
                                        <p:strVal val="visible"/>
                                      </p:to>
                                    </p:set>
                                    <p:anim calcmode="lin" valueType="num">
                                      <p:cBhvr>
                                        <p:cTn id="19" dur="1000" fill="hold"/>
                                        <p:tgtEl>
                                          <p:spTgt spid="122"/>
                                        </p:tgtEl>
                                        <p:attrNameLst>
                                          <p:attrName>ppt_x</p:attrName>
                                        </p:attrNameLst>
                                      </p:cBhvr>
                                      <p:tavLst>
                                        <p:tav tm="0">
                                          <p:val>
                                            <p:strVal val="#ppt_x-.2"/>
                                          </p:val>
                                        </p:tav>
                                        <p:tav tm="100000">
                                          <p:val>
                                            <p:strVal val="#ppt_x"/>
                                          </p:val>
                                        </p:tav>
                                      </p:tavLst>
                                    </p:anim>
                                    <p:anim calcmode="lin" valueType="num">
                                      <p:cBhvr>
                                        <p:cTn id="20" dur="1000" fill="hold"/>
                                        <p:tgtEl>
                                          <p:spTgt spid="122"/>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22"/>
                                        </p:tgtEl>
                                      </p:cBhvr>
                                    </p:animEffect>
                                  </p:childTnLst>
                                </p:cTn>
                              </p:par>
                              <p:par>
                                <p:cTn id="22" presetID="29" presetClass="entr" presetSubtype="0"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ppt_x</p:attrName>
                                        </p:attrNameLst>
                                      </p:cBhvr>
                                      <p:tavLst>
                                        <p:tav tm="0">
                                          <p:val>
                                            <p:strVal val="#ppt_x-.2"/>
                                          </p:val>
                                        </p:tav>
                                        <p:tav tm="100000">
                                          <p:val>
                                            <p:strVal val="#ppt_x"/>
                                          </p:val>
                                        </p:tav>
                                      </p:tavLst>
                                    </p:anim>
                                    <p:anim calcmode="lin" valueType="num">
                                      <p:cBhvr>
                                        <p:cTn id="25"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7"/>
                                        </p:tgtEl>
                                      </p:cBhvr>
                                    </p:animEffect>
                                  </p:childTnLst>
                                </p:cTn>
                              </p:par>
                            </p:childTnLst>
                          </p:cTn>
                        </p:par>
                        <p:par>
                          <p:cTn id="27" fill="hold">
                            <p:stCondLst>
                              <p:cond delay="3000"/>
                            </p:stCondLst>
                            <p:childTnLst>
                              <p:par>
                                <p:cTn id="28" presetID="29"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 calcmode="lin" valueType="num">
                                      <p:cBhvr>
                                        <p:cTn id="30" dur="1000" fill="hold"/>
                                        <p:tgtEl>
                                          <p:spTgt spid="120"/>
                                        </p:tgtEl>
                                        <p:attrNameLst>
                                          <p:attrName>ppt_x</p:attrName>
                                        </p:attrNameLst>
                                      </p:cBhvr>
                                      <p:tavLst>
                                        <p:tav tm="0">
                                          <p:val>
                                            <p:strVal val="#ppt_x-.2"/>
                                          </p:val>
                                        </p:tav>
                                        <p:tav tm="100000">
                                          <p:val>
                                            <p:strVal val="#ppt_x"/>
                                          </p:val>
                                        </p:tav>
                                      </p:tavLst>
                                    </p:anim>
                                    <p:anim calcmode="lin" valueType="num">
                                      <p:cBhvr>
                                        <p:cTn id="31" dur="1000" fill="hold"/>
                                        <p:tgtEl>
                                          <p:spTgt spid="120"/>
                                        </p:tgtEl>
                                        <p:attrNameLst>
                                          <p:attrName>ppt_y</p:attrName>
                                        </p:attrNameLst>
                                      </p:cBhvr>
                                      <p:tavLst>
                                        <p:tav tm="0">
                                          <p:val>
                                            <p:strVal val="#ppt_y"/>
                                          </p:val>
                                        </p:tav>
                                        <p:tav tm="100000">
                                          <p:val>
                                            <p:strVal val="#ppt_y"/>
                                          </p:val>
                                        </p:tav>
                                      </p:tavLst>
                                    </p:anim>
                                    <p:animEffect transition="in" filter="wipe(right)" prLst="gradientSize: 0.1">
                                      <p:cBhvr>
                                        <p:cTn id="32" dur="1000"/>
                                        <p:tgtEl>
                                          <p:spTgt spid="120"/>
                                        </p:tgtEl>
                                      </p:cBhvr>
                                    </p:animEffect>
                                  </p:childTnLst>
                                </p:cTn>
                              </p:par>
                              <p:par>
                                <p:cTn id="33" presetID="29"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p:cTn id="35" dur="1000" fill="hold"/>
                                        <p:tgtEl>
                                          <p:spTgt spid="39"/>
                                        </p:tgtEl>
                                        <p:attrNameLst>
                                          <p:attrName>ppt_x</p:attrName>
                                        </p:attrNameLst>
                                      </p:cBhvr>
                                      <p:tavLst>
                                        <p:tav tm="0">
                                          <p:val>
                                            <p:strVal val="#ppt_x-.2"/>
                                          </p:val>
                                        </p:tav>
                                        <p:tav tm="100000">
                                          <p:val>
                                            <p:strVal val="#ppt_x"/>
                                          </p:val>
                                        </p:tav>
                                      </p:tavLst>
                                    </p:anim>
                                    <p:anim calcmode="lin" valueType="num">
                                      <p:cBhvr>
                                        <p:cTn id="36"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9"/>
                                        </p:tgtEl>
                                      </p:cBhvr>
                                    </p:animEffect>
                                  </p:childTnLst>
                                </p:cTn>
                              </p:par>
                            </p:childTnLst>
                          </p:cTn>
                        </p:par>
                        <p:par>
                          <p:cTn id="38" fill="hold">
                            <p:stCondLst>
                              <p:cond delay="4000"/>
                            </p:stCondLst>
                            <p:childTnLst>
                              <p:par>
                                <p:cTn id="39" presetID="29" presetClass="entr" presetSubtype="0"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 calcmode="lin" valueType="num">
                                      <p:cBhvr>
                                        <p:cTn id="41" dur="1000" fill="hold"/>
                                        <p:tgtEl>
                                          <p:spTgt spid="121"/>
                                        </p:tgtEl>
                                        <p:attrNameLst>
                                          <p:attrName>ppt_x</p:attrName>
                                        </p:attrNameLst>
                                      </p:cBhvr>
                                      <p:tavLst>
                                        <p:tav tm="0">
                                          <p:val>
                                            <p:strVal val="#ppt_x-.2"/>
                                          </p:val>
                                        </p:tav>
                                        <p:tav tm="100000">
                                          <p:val>
                                            <p:strVal val="#ppt_x"/>
                                          </p:val>
                                        </p:tav>
                                      </p:tavLst>
                                    </p:anim>
                                    <p:anim calcmode="lin" valueType="num">
                                      <p:cBhvr>
                                        <p:cTn id="42" dur="1000" fill="hold"/>
                                        <p:tgtEl>
                                          <p:spTgt spid="121"/>
                                        </p:tgtEl>
                                        <p:attrNameLst>
                                          <p:attrName>ppt_y</p:attrName>
                                        </p:attrNameLst>
                                      </p:cBhvr>
                                      <p:tavLst>
                                        <p:tav tm="0">
                                          <p:val>
                                            <p:strVal val="#ppt_y"/>
                                          </p:val>
                                        </p:tav>
                                        <p:tav tm="100000">
                                          <p:val>
                                            <p:strVal val="#ppt_y"/>
                                          </p:val>
                                        </p:tav>
                                      </p:tavLst>
                                    </p:anim>
                                    <p:animEffect transition="in" filter="wipe(right)" prLst="gradientSize: 0.1">
                                      <p:cBhvr>
                                        <p:cTn id="43" dur="1000"/>
                                        <p:tgtEl>
                                          <p:spTgt spid="121"/>
                                        </p:tgtEl>
                                      </p:cBhvr>
                                    </p:animEffect>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500" fill="hold"/>
                                        <p:tgtEl>
                                          <p:spTgt spid="57"/>
                                        </p:tgtEl>
                                        <p:attrNameLst>
                                          <p:attrName>ppt_w</p:attrName>
                                        </p:attrNameLst>
                                      </p:cBhvr>
                                      <p:tavLst>
                                        <p:tav tm="0">
                                          <p:val>
                                            <p:fltVal val="0"/>
                                          </p:val>
                                        </p:tav>
                                        <p:tav tm="100000">
                                          <p:val>
                                            <p:strVal val="#ppt_w"/>
                                          </p:val>
                                        </p:tav>
                                      </p:tavLst>
                                    </p:anim>
                                    <p:anim calcmode="lin" valueType="num">
                                      <p:cBhvr>
                                        <p:cTn id="48" dur="500" fill="hold"/>
                                        <p:tgtEl>
                                          <p:spTgt spid="57"/>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3" presetClass="entr" presetSubtype="16" fill="hold" nodeType="afterEffect">
                                  <p:stCondLst>
                                    <p:cond delay="0"/>
                                  </p:stCondLst>
                                  <p:childTnLst>
                                    <p:set>
                                      <p:cBhvr>
                                        <p:cTn id="51" dur="1" fill="hold">
                                          <p:stCondLst>
                                            <p:cond delay="0"/>
                                          </p:stCondLst>
                                        </p:cTn>
                                        <p:tgtEl>
                                          <p:spTgt spid="75"/>
                                        </p:tgtEl>
                                        <p:attrNameLst>
                                          <p:attrName>style.visibility</p:attrName>
                                        </p:attrNameLst>
                                      </p:cBhvr>
                                      <p:to>
                                        <p:strVal val="visible"/>
                                      </p:to>
                                    </p:set>
                                    <p:anim calcmode="lin" valueType="num">
                                      <p:cBhvr>
                                        <p:cTn id="52" dur="500" fill="hold"/>
                                        <p:tgtEl>
                                          <p:spTgt spid="75"/>
                                        </p:tgtEl>
                                        <p:attrNameLst>
                                          <p:attrName>ppt_w</p:attrName>
                                        </p:attrNameLst>
                                      </p:cBhvr>
                                      <p:tavLst>
                                        <p:tav tm="0">
                                          <p:val>
                                            <p:fltVal val="0"/>
                                          </p:val>
                                        </p:tav>
                                        <p:tav tm="100000">
                                          <p:val>
                                            <p:strVal val="#ppt_w"/>
                                          </p:val>
                                        </p:tav>
                                      </p:tavLst>
                                    </p:anim>
                                    <p:anim calcmode="lin" valueType="num">
                                      <p:cBhvr>
                                        <p:cTn id="53" dur="500" fill="hold"/>
                                        <p:tgtEl>
                                          <p:spTgt spid="75"/>
                                        </p:tgtEl>
                                        <p:attrNameLst>
                                          <p:attrName>ppt_h</p:attrName>
                                        </p:attrNameLst>
                                      </p:cBhvr>
                                      <p:tavLst>
                                        <p:tav tm="0">
                                          <p:val>
                                            <p:fltVal val="0"/>
                                          </p:val>
                                        </p:tav>
                                        <p:tav tm="100000">
                                          <p:val>
                                            <p:strVal val="#ppt_h"/>
                                          </p:val>
                                        </p:tav>
                                      </p:tavLst>
                                    </p:anim>
                                  </p:childTnLst>
                                </p:cTn>
                              </p:par>
                            </p:childTnLst>
                          </p:cTn>
                        </p:par>
                        <p:par>
                          <p:cTn id="54" fill="hold">
                            <p:stCondLst>
                              <p:cond delay="6000"/>
                            </p:stCondLst>
                            <p:childTnLst>
                              <p:par>
                                <p:cTn id="55" presetID="23" presetClass="entr" presetSubtype="16" fill="hold" nodeType="afterEffect">
                                  <p:stCondLst>
                                    <p:cond delay="0"/>
                                  </p:stCondLst>
                                  <p:childTnLst>
                                    <p:set>
                                      <p:cBhvr>
                                        <p:cTn id="56" dur="1" fill="hold">
                                          <p:stCondLst>
                                            <p:cond delay="0"/>
                                          </p:stCondLst>
                                        </p:cTn>
                                        <p:tgtEl>
                                          <p:spTgt spid="85"/>
                                        </p:tgtEl>
                                        <p:attrNameLst>
                                          <p:attrName>style.visibility</p:attrName>
                                        </p:attrNameLst>
                                      </p:cBhvr>
                                      <p:to>
                                        <p:strVal val="visible"/>
                                      </p:to>
                                    </p:set>
                                    <p:anim calcmode="lin" valueType="num">
                                      <p:cBhvr>
                                        <p:cTn id="57" dur="500" fill="hold"/>
                                        <p:tgtEl>
                                          <p:spTgt spid="85"/>
                                        </p:tgtEl>
                                        <p:attrNameLst>
                                          <p:attrName>ppt_w</p:attrName>
                                        </p:attrNameLst>
                                      </p:cBhvr>
                                      <p:tavLst>
                                        <p:tav tm="0">
                                          <p:val>
                                            <p:fltVal val="0"/>
                                          </p:val>
                                        </p:tav>
                                        <p:tav tm="100000">
                                          <p:val>
                                            <p:strVal val="#ppt_w"/>
                                          </p:val>
                                        </p:tav>
                                      </p:tavLst>
                                    </p:anim>
                                    <p:anim calcmode="lin" valueType="num">
                                      <p:cBhvr>
                                        <p:cTn id="58" dur="500" fill="hold"/>
                                        <p:tgtEl>
                                          <p:spTgt spid="85"/>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3" presetClass="entr" presetSubtype="16" fill="hold" nodeType="afterEffect">
                                  <p:stCondLst>
                                    <p:cond delay="0"/>
                                  </p:stCondLst>
                                  <p:childTnLst>
                                    <p:set>
                                      <p:cBhvr>
                                        <p:cTn id="61" dur="1" fill="hold">
                                          <p:stCondLst>
                                            <p:cond delay="0"/>
                                          </p:stCondLst>
                                        </p:cTn>
                                        <p:tgtEl>
                                          <p:spTgt spid="70"/>
                                        </p:tgtEl>
                                        <p:attrNameLst>
                                          <p:attrName>style.visibility</p:attrName>
                                        </p:attrNameLst>
                                      </p:cBhvr>
                                      <p:to>
                                        <p:strVal val="visible"/>
                                      </p:to>
                                    </p:set>
                                    <p:anim calcmode="lin" valueType="num">
                                      <p:cBhvr>
                                        <p:cTn id="62" dur="500" fill="hold"/>
                                        <p:tgtEl>
                                          <p:spTgt spid="70"/>
                                        </p:tgtEl>
                                        <p:attrNameLst>
                                          <p:attrName>ppt_w</p:attrName>
                                        </p:attrNameLst>
                                      </p:cBhvr>
                                      <p:tavLst>
                                        <p:tav tm="0">
                                          <p:val>
                                            <p:fltVal val="0"/>
                                          </p:val>
                                        </p:tav>
                                        <p:tav tm="100000">
                                          <p:val>
                                            <p:strVal val="#ppt_w"/>
                                          </p:val>
                                        </p:tav>
                                      </p:tavLst>
                                    </p:anim>
                                    <p:anim calcmode="lin" valueType="num">
                                      <p:cBhvr>
                                        <p:cTn id="63" dur="500" fill="hold"/>
                                        <p:tgtEl>
                                          <p:spTgt spid="70"/>
                                        </p:tgtEl>
                                        <p:attrNameLst>
                                          <p:attrName>ppt_h</p:attrName>
                                        </p:attrNameLst>
                                      </p:cBhvr>
                                      <p:tavLst>
                                        <p:tav tm="0">
                                          <p:val>
                                            <p:fltVal val="0"/>
                                          </p:val>
                                        </p:tav>
                                        <p:tav tm="100000">
                                          <p:val>
                                            <p:strVal val="#ppt_h"/>
                                          </p:val>
                                        </p:tav>
                                      </p:tavLst>
                                    </p:anim>
                                  </p:childTnLst>
                                </p:cTn>
                              </p:par>
                            </p:childTnLst>
                          </p:cTn>
                        </p:par>
                        <p:par>
                          <p:cTn id="64" fill="hold">
                            <p:stCondLst>
                              <p:cond delay="7000"/>
                            </p:stCondLst>
                            <p:childTnLst>
                              <p:par>
                                <p:cTn id="65" presetID="12" presetClass="entr" presetSubtype="1" fill="hold" nodeType="afterEffect">
                                  <p:stCondLst>
                                    <p:cond delay="0"/>
                                  </p:stCondLst>
                                  <p:childTnLst>
                                    <p:set>
                                      <p:cBhvr>
                                        <p:cTn id="66" dur="1" fill="hold">
                                          <p:stCondLst>
                                            <p:cond delay="0"/>
                                          </p:stCondLst>
                                        </p:cTn>
                                        <p:tgtEl>
                                          <p:spTgt spid="94"/>
                                        </p:tgtEl>
                                        <p:attrNameLst>
                                          <p:attrName>style.visibility</p:attrName>
                                        </p:attrNameLst>
                                      </p:cBhvr>
                                      <p:to>
                                        <p:strVal val="visible"/>
                                      </p:to>
                                    </p:set>
                                    <p:animEffect transition="in" filter="slide(fromTop)">
                                      <p:cBhvr>
                                        <p:cTn id="67" dur="500"/>
                                        <p:tgtEl>
                                          <p:spTgt spid="94"/>
                                        </p:tgtEl>
                                      </p:cBhvr>
                                    </p:animEffect>
                                  </p:childTnLst>
                                </p:cTn>
                              </p:par>
                            </p:childTnLst>
                          </p:cTn>
                        </p:par>
                        <p:par>
                          <p:cTn id="68" fill="hold">
                            <p:stCondLst>
                              <p:cond delay="7500"/>
                            </p:stCondLst>
                            <p:childTnLst>
                              <p:par>
                                <p:cTn id="69" presetID="12" presetClass="entr" presetSubtype="1" fill="hold" nodeType="afterEffect">
                                  <p:stCondLst>
                                    <p:cond delay="0"/>
                                  </p:stCondLst>
                                  <p:childTnLst>
                                    <p:set>
                                      <p:cBhvr>
                                        <p:cTn id="70" dur="1" fill="hold">
                                          <p:stCondLst>
                                            <p:cond delay="0"/>
                                          </p:stCondLst>
                                        </p:cTn>
                                        <p:tgtEl>
                                          <p:spTgt spid="106"/>
                                        </p:tgtEl>
                                        <p:attrNameLst>
                                          <p:attrName>style.visibility</p:attrName>
                                        </p:attrNameLst>
                                      </p:cBhvr>
                                      <p:to>
                                        <p:strVal val="visible"/>
                                      </p:to>
                                    </p:set>
                                    <p:animEffect transition="in" filter="slide(fromTop)">
                                      <p:cBhvr>
                                        <p:cTn id="71" dur="500"/>
                                        <p:tgtEl>
                                          <p:spTgt spid="106"/>
                                        </p:tgtEl>
                                      </p:cBhvr>
                                    </p:animEffect>
                                  </p:childTnLst>
                                </p:cTn>
                              </p:par>
                            </p:childTnLst>
                          </p:cTn>
                        </p:par>
                        <p:par>
                          <p:cTn id="72" fill="hold">
                            <p:stCondLst>
                              <p:cond delay="8000"/>
                            </p:stCondLst>
                            <p:childTnLst>
                              <p:par>
                                <p:cTn id="73" presetID="12" presetClass="entr" presetSubtype="1" fill="hold" nodeType="afterEffect">
                                  <p:stCondLst>
                                    <p:cond delay="0"/>
                                  </p:stCondLst>
                                  <p:childTnLst>
                                    <p:set>
                                      <p:cBhvr>
                                        <p:cTn id="74" dur="1" fill="hold">
                                          <p:stCondLst>
                                            <p:cond delay="0"/>
                                          </p:stCondLst>
                                        </p:cTn>
                                        <p:tgtEl>
                                          <p:spTgt spid="110"/>
                                        </p:tgtEl>
                                        <p:attrNameLst>
                                          <p:attrName>style.visibility</p:attrName>
                                        </p:attrNameLst>
                                      </p:cBhvr>
                                      <p:to>
                                        <p:strVal val="visible"/>
                                      </p:to>
                                    </p:set>
                                    <p:animEffect transition="in" filter="slide(fromTop)">
                                      <p:cBhvr>
                                        <p:cTn id="75" dur="500"/>
                                        <p:tgtEl>
                                          <p:spTgt spid="110"/>
                                        </p:tgtEl>
                                      </p:cBhvr>
                                    </p:animEffect>
                                  </p:childTnLst>
                                </p:cTn>
                              </p:par>
                            </p:childTnLst>
                          </p:cTn>
                        </p:par>
                        <p:par>
                          <p:cTn id="76" fill="hold">
                            <p:stCondLst>
                              <p:cond delay="8500"/>
                            </p:stCondLst>
                            <p:childTnLst>
                              <p:par>
                                <p:cTn id="77" presetID="12" presetClass="entr" presetSubtype="1"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Effect transition="in" filter="slide(fromTop)">
                                      <p:cBhvr>
                                        <p:cTn id="79"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a:off x="5893779" y="2388236"/>
            <a:ext cx="781295" cy="1242302"/>
          </a:xfrm>
          <a:custGeom>
            <a:avLst/>
            <a:gdLst>
              <a:gd name="T0" fmla="*/ 647 w 647"/>
              <a:gd name="T1" fmla="*/ 0 h 1043"/>
              <a:gd name="T2" fmla="*/ 0 w 647"/>
              <a:gd name="T3" fmla="*/ 290 h 1043"/>
              <a:gd name="T4" fmla="*/ 0 w 647"/>
              <a:gd name="T5" fmla="*/ 1043 h 1043"/>
              <a:gd name="T6" fmla="*/ 647 w 647"/>
              <a:gd name="T7" fmla="*/ 396 h 1043"/>
              <a:gd name="T8" fmla="*/ 647 w 647"/>
              <a:gd name="T9" fmla="*/ 0 h 1043"/>
            </a:gdLst>
            <a:ahLst/>
            <a:cxnLst>
              <a:cxn ang="0">
                <a:pos x="T0" y="T1"/>
              </a:cxn>
              <a:cxn ang="0">
                <a:pos x="T2" y="T3"/>
              </a:cxn>
              <a:cxn ang="0">
                <a:pos x="T4" y="T5"/>
              </a:cxn>
              <a:cxn ang="0">
                <a:pos x="T6" y="T7"/>
              </a:cxn>
              <a:cxn ang="0">
                <a:pos x="T8" y="T9"/>
              </a:cxn>
            </a:cxnLst>
            <a:rect l="0" t="0" r="r" b="b"/>
            <a:pathLst>
              <a:path w="647" h="1043">
                <a:moveTo>
                  <a:pt x="647" y="0"/>
                </a:moveTo>
                <a:lnTo>
                  <a:pt x="0" y="290"/>
                </a:lnTo>
                <a:lnTo>
                  <a:pt x="0" y="1043"/>
                </a:lnTo>
                <a:lnTo>
                  <a:pt x="647" y="396"/>
                </a:lnTo>
                <a:lnTo>
                  <a:pt x="6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6" name="Freeform 8"/>
          <p:cNvSpPr/>
          <p:nvPr/>
        </p:nvSpPr>
        <p:spPr bwMode="auto">
          <a:xfrm>
            <a:off x="5112485" y="2388236"/>
            <a:ext cx="781295" cy="1242302"/>
          </a:xfrm>
          <a:custGeom>
            <a:avLst/>
            <a:gdLst>
              <a:gd name="T0" fmla="*/ 0 w 647"/>
              <a:gd name="T1" fmla="*/ 0 h 1043"/>
              <a:gd name="T2" fmla="*/ 647 w 647"/>
              <a:gd name="T3" fmla="*/ 290 h 1043"/>
              <a:gd name="T4" fmla="*/ 647 w 647"/>
              <a:gd name="T5" fmla="*/ 1043 h 1043"/>
              <a:gd name="T6" fmla="*/ 0 w 647"/>
              <a:gd name="T7" fmla="*/ 396 h 1043"/>
              <a:gd name="T8" fmla="*/ 0 w 647"/>
              <a:gd name="T9" fmla="*/ 0 h 1043"/>
            </a:gdLst>
            <a:ahLst/>
            <a:cxnLst>
              <a:cxn ang="0">
                <a:pos x="T0" y="T1"/>
              </a:cxn>
              <a:cxn ang="0">
                <a:pos x="T2" y="T3"/>
              </a:cxn>
              <a:cxn ang="0">
                <a:pos x="T4" y="T5"/>
              </a:cxn>
              <a:cxn ang="0">
                <a:pos x="T6" y="T7"/>
              </a:cxn>
              <a:cxn ang="0">
                <a:pos x="T8" y="T9"/>
              </a:cxn>
            </a:cxnLst>
            <a:rect l="0" t="0" r="r" b="b"/>
            <a:pathLst>
              <a:path w="647" h="1043">
                <a:moveTo>
                  <a:pt x="0" y="0"/>
                </a:moveTo>
                <a:lnTo>
                  <a:pt x="647" y="290"/>
                </a:lnTo>
                <a:lnTo>
                  <a:pt x="647" y="1043"/>
                </a:lnTo>
                <a:lnTo>
                  <a:pt x="0" y="39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8" name="Freeform 10"/>
          <p:cNvSpPr/>
          <p:nvPr/>
        </p:nvSpPr>
        <p:spPr bwMode="auto">
          <a:xfrm>
            <a:off x="6014540" y="3749647"/>
            <a:ext cx="1255869" cy="770633"/>
          </a:xfrm>
          <a:custGeom>
            <a:avLst/>
            <a:gdLst>
              <a:gd name="T0" fmla="*/ 1040 w 1040"/>
              <a:gd name="T1" fmla="*/ 647 h 647"/>
              <a:gd name="T2" fmla="*/ 753 w 1040"/>
              <a:gd name="T3" fmla="*/ 0 h 647"/>
              <a:gd name="T4" fmla="*/ 0 w 1040"/>
              <a:gd name="T5" fmla="*/ 0 h 647"/>
              <a:gd name="T6" fmla="*/ 647 w 1040"/>
              <a:gd name="T7" fmla="*/ 647 h 647"/>
              <a:gd name="T8" fmla="*/ 1040 w 1040"/>
              <a:gd name="T9" fmla="*/ 647 h 647"/>
            </a:gdLst>
            <a:ahLst/>
            <a:cxnLst>
              <a:cxn ang="0">
                <a:pos x="T0" y="T1"/>
              </a:cxn>
              <a:cxn ang="0">
                <a:pos x="T2" y="T3"/>
              </a:cxn>
              <a:cxn ang="0">
                <a:pos x="T4" y="T5"/>
              </a:cxn>
              <a:cxn ang="0">
                <a:pos x="T6" y="T7"/>
              </a:cxn>
              <a:cxn ang="0">
                <a:pos x="T8" y="T9"/>
              </a:cxn>
            </a:cxnLst>
            <a:rect l="0" t="0" r="r" b="b"/>
            <a:pathLst>
              <a:path w="1040" h="647">
                <a:moveTo>
                  <a:pt x="1040" y="647"/>
                </a:moveTo>
                <a:lnTo>
                  <a:pt x="753" y="0"/>
                </a:lnTo>
                <a:lnTo>
                  <a:pt x="0" y="0"/>
                </a:lnTo>
                <a:lnTo>
                  <a:pt x="647" y="647"/>
                </a:lnTo>
                <a:lnTo>
                  <a:pt x="1040" y="6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10" name="Freeform 12"/>
          <p:cNvSpPr/>
          <p:nvPr/>
        </p:nvSpPr>
        <p:spPr bwMode="auto">
          <a:xfrm>
            <a:off x="6014540" y="2975441"/>
            <a:ext cx="1255869" cy="774205"/>
          </a:xfrm>
          <a:custGeom>
            <a:avLst/>
            <a:gdLst>
              <a:gd name="T0" fmla="*/ 1040 w 1040"/>
              <a:gd name="T1" fmla="*/ 0 h 650"/>
              <a:gd name="T2" fmla="*/ 753 w 1040"/>
              <a:gd name="T3" fmla="*/ 650 h 650"/>
              <a:gd name="T4" fmla="*/ 0 w 1040"/>
              <a:gd name="T5" fmla="*/ 650 h 650"/>
              <a:gd name="T6" fmla="*/ 647 w 1040"/>
              <a:gd name="T7" fmla="*/ 0 h 650"/>
              <a:gd name="T8" fmla="*/ 1040 w 1040"/>
              <a:gd name="T9" fmla="*/ 0 h 650"/>
            </a:gdLst>
            <a:ahLst/>
            <a:cxnLst>
              <a:cxn ang="0">
                <a:pos x="T0" y="T1"/>
              </a:cxn>
              <a:cxn ang="0">
                <a:pos x="T2" y="T3"/>
              </a:cxn>
              <a:cxn ang="0">
                <a:pos x="T4" y="T5"/>
              </a:cxn>
              <a:cxn ang="0">
                <a:pos x="T6" y="T7"/>
              </a:cxn>
              <a:cxn ang="0">
                <a:pos x="T8" y="T9"/>
              </a:cxn>
            </a:cxnLst>
            <a:rect l="0" t="0" r="r" b="b"/>
            <a:pathLst>
              <a:path w="1040" h="650">
                <a:moveTo>
                  <a:pt x="1040" y="0"/>
                </a:moveTo>
                <a:lnTo>
                  <a:pt x="753" y="650"/>
                </a:lnTo>
                <a:lnTo>
                  <a:pt x="0" y="650"/>
                </a:lnTo>
                <a:lnTo>
                  <a:pt x="647" y="0"/>
                </a:lnTo>
                <a:lnTo>
                  <a:pt x="10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12" name="Freeform 14"/>
          <p:cNvSpPr/>
          <p:nvPr/>
        </p:nvSpPr>
        <p:spPr bwMode="auto">
          <a:xfrm>
            <a:off x="5112485" y="3866373"/>
            <a:ext cx="781295" cy="1241111"/>
          </a:xfrm>
          <a:custGeom>
            <a:avLst/>
            <a:gdLst>
              <a:gd name="T0" fmla="*/ 0 w 647"/>
              <a:gd name="T1" fmla="*/ 1042 h 1042"/>
              <a:gd name="T2" fmla="*/ 647 w 647"/>
              <a:gd name="T3" fmla="*/ 752 h 1042"/>
              <a:gd name="T4" fmla="*/ 647 w 647"/>
              <a:gd name="T5" fmla="*/ 0 h 1042"/>
              <a:gd name="T6" fmla="*/ 0 w 647"/>
              <a:gd name="T7" fmla="*/ 649 h 1042"/>
              <a:gd name="T8" fmla="*/ 0 w 647"/>
              <a:gd name="T9" fmla="*/ 1042 h 1042"/>
            </a:gdLst>
            <a:ahLst/>
            <a:cxnLst>
              <a:cxn ang="0">
                <a:pos x="T0" y="T1"/>
              </a:cxn>
              <a:cxn ang="0">
                <a:pos x="T2" y="T3"/>
              </a:cxn>
              <a:cxn ang="0">
                <a:pos x="T4" y="T5"/>
              </a:cxn>
              <a:cxn ang="0">
                <a:pos x="T6" y="T7"/>
              </a:cxn>
              <a:cxn ang="0">
                <a:pos x="T8" y="T9"/>
              </a:cxn>
            </a:cxnLst>
            <a:rect l="0" t="0" r="r" b="b"/>
            <a:pathLst>
              <a:path w="647" h="1042">
                <a:moveTo>
                  <a:pt x="0" y="1042"/>
                </a:moveTo>
                <a:lnTo>
                  <a:pt x="647" y="752"/>
                </a:lnTo>
                <a:lnTo>
                  <a:pt x="647" y="0"/>
                </a:lnTo>
                <a:lnTo>
                  <a:pt x="0" y="649"/>
                </a:lnTo>
                <a:lnTo>
                  <a:pt x="0" y="10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14" name="Freeform 16"/>
          <p:cNvSpPr/>
          <p:nvPr/>
        </p:nvSpPr>
        <p:spPr bwMode="auto">
          <a:xfrm>
            <a:off x="5893779" y="3866373"/>
            <a:ext cx="781295" cy="1241111"/>
          </a:xfrm>
          <a:custGeom>
            <a:avLst/>
            <a:gdLst>
              <a:gd name="T0" fmla="*/ 647 w 647"/>
              <a:gd name="T1" fmla="*/ 1042 h 1042"/>
              <a:gd name="T2" fmla="*/ 0 w 647"/>
              <a:gd name="T3" fmla="*/ 752 h 1042"/>
              <a:gd name="T4" fmla="*/ 0 w 647"/>
              <a:gd name="T5" fmla="*/ 0 h 1042"/>
              <a:gd name="T6" fmla="*/ 647 w 647"/>
              <a:gd name="T7" fmla="*/ 649 h 1042"/>
              <a:gd name="T8" fmla="*/ 647 w 647"/>
              <a:gd name="T9" fmla="*/ 1042 h 1042"/>
            </a:gdLst>
            <a:ahLst/>
            <a:cxnLst>
              <a:cxn ang="0">
                <a:pos x="T0" y="T1"/>
              </a:cxn>
              <a:cxn ang="0">
                <a:pos x="T2" y="T3"/>
              </a:cxn>
              <a:cxn ang="0">
                <a:pos x="T4" y="T5"/>
              </a:cxn>
              <a:cxn ang="0">
                <a:pos x="T6" y="T7"/>
              </a:cxn>
              <a:cxn ang="0">
                <a:pos x="T8" y="T9"/>
              </a:cxn>
            </a:cxnLst>
            <a:rect l="0" t="0" r="r" b="b"/>
            <a:pathLst>
              <a:path w="647" h="1042">
                <a:moveTo>
                  <a:pt x="647" y="1042"/>
                </a:moveTo>
                <a:lnTo>
                  <a:pt x="0" y="752"/>
                </a:lnTo>
                <a:lnTo>
                  <a:pt x="0" y="0"/>
                </a:lnTo>
                <a:lnTo>
                  <a:pt x="647" y="649"/>
                </a:lnTo>
                <a:lnTo>
                  <a:pt x="647" y="10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18" name="Freeform 20"/>
          <p:cNvSpPr/>
          <p:nvPr/>
        </p:nvSpPr>
        <p:spPr bwMode="auto">
          <a:xfrm>
            <a:off x="4517158" y="3749647"/>
            <a:ext cx="1255869" cy="770633"/>
          </a:xfrm>
          <a:custGeom>
            <a:avLst/>
            <a:gdLst>
              <a:gd name="T0" fmla="*/ 0 w 1040"/>
              <a:gd name="T1" fmla="*/ 647 h 647"/>
              <a:gd name="T2" fmla="*/ 287 w 1040"/>
              <a:gd name="T3" fmla="*/ 0 h 647"/>
              <a:gd name="T4" fmla="*/ 1040 w 1040"/>
              <a:gd name="T5" fmla="*/ 0 h 647"/>
              <a:gd name="T6" fmla="*/ 393 w 1040"/>
              <a:gd name="T7" fmla="*/ 647 h 647"/>
              <a:gd name="T8" fmla="*/ 0 w 1040"/>
              <a:gd name="T9" fmla="*/ 647 h 647"/>
            </a:gdLst>
            <a:ahLst/>
            <a:cxnLst>
              <a:cxn ang="0">
                <a:pos x="T0" y="T1"/>
              </a:cxn>
              <a:cxn ang="0">
                <a:pos x="T2" y="T3"/>
              </a:cxn>
              <a:cxn ang="0">
                <a:pos x="T4" y="T5"/>
              </a:cxn>
              <a:cxn ang="0">
                <a:pos x="T6" y="T7"/>
              </a:cxn>
              <a:cxn ang="0">
                <a:pos x="T8" y="T9"/>
              </a:cxn>
            </a:cxnLst>
            <a:rect l="0" t="0" r="r" b="b"/>
            <a:pathLst>
              <a:path w="1040" h="647">
                <a:moveTo>
                  <a:pt x="0" y="647"/>
                </a:moveTo>
                <a:lnTo>
                  <a:pt x="287" y="0"/>
                </a:lnTo>
                <a:lnTo>
                  <a:pt x="1040" y="0"/>
                </a:lnTo>
                <a:lnTo>
                  <a:pt x="393" y="647"/>
                </a:lnTo>
                <a:lnTo>
                  <a:pt x="0" y="6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20" name="Freeform 22"/>
          <p:cNvSpPr/>
          <p:nvPr/>
        </p:nvSpPr>
        <p:spPr bwMode="auto">
          <a:xfrm>
            <a:off x="5159583" y="2494241"/>
            <a:ext cx="1562592" cy="1242302"/>
          </a:xfrm>
          <a:custGeom>
            <a:avLst/>
            <a:gdLst>
              <a:gd name="T0" fmla="*/ 1294 w 1294"/>
              <a:gd name="T1" fmla="*/ 0 h 1043"/>
              <a:gd name="T2" fmla="*/ 1255 w 1294"/>
              <a:gd name="T3" fmla="*/ 20 h 1043"/>
              <a:gd name="T4" fmla="*/ 1255 w 1294"/>
              <a:gd name="T5" fmla="*/ 307 h 1043"/>
              <a:gd name="T6" fmla="*/ 608 w 1294"/>
              <a:gd name="T7" fmla="*/ 954 h 1043"/>
              <a:gd name="T8" fmla="*/ 0 w 1294"/>
              <a:gd name="T9" fmla="*/ 346 h 1043"/>
              <a:gd name="T10" fmla="*/ 0 w 1294"/>
              <a:gd name="T11" fmla="*/ 396 h 1043"/>
              <a:gd name="T12" fmla="*/ 647 w 1294"/>
              <a:gd name="T13" fmla="*/ 1043 h 1043"/>
              <a:gd name="T14" fmla="*/ 1294 w 1294"/>
              <a:gd name="T15" fmla="*/ 396 h 1043"/>
              <a:gd name="T16" fmla="*/ 1294 w 1294"/>
              <a:gd name="T17" fmla="*/ 0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4" h="1043">
                <a:moveTo>
                  <a:pt x="1294" y="0"/>
                </a:moveTo>
                <a:lnTo>
                  <a:pt x="1255" y="20"/>
                </a:lnTo>
                <a:lnTo>
                  <a:pt x="1255" y="307"/>
                </a:lnTo>
                <a:lnTo>
                  <a:pt x="608" y="954"/>
                </a:lnTo>
                <a:lnTo>
                  <a:pt x="0" y="346"/>
                </a:lnTo>
                <a:lnTo>
                  <a:pt x="0" y="396"/>
                </a:lnTo>
                <a:lnTo>
                  <a:pt x="647" y="1043"/>
                </a:lnTo>
                <a:lnTo>
                  <a:pt x="1294" y="396"/>
                </a:lnTo>
                <a:lnTo>
                  <a:pt x="12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24" name="Freeform 26"/>
          <p:cNvSpPr>
            <a:spLocks noEditPoints="1"/>
          </p:cNvSpPr>
          <p:nvPr/>
        </p:nvSpPr>
        <p:spPr bwMode="auto">
          <a:xfrm>
            <a:off x="4564249" y="3082639"/>
            <a:ext cx="2753251" cy="1543647"/>
          </a:xfrm>
          <a:custGeom>
            <a:avLst/>
            <a:gdLst>
              <a:gd name="T0" fmla="*/ 1265 w 2280"/>
              <a:gd name="T1" fmla="*/ 624 h 1296"/>
              <a:gd name="T2" fmla="*/ 1240 w 2280"/>
              <a:gd name="T3" fmla="*/ 649 h 1296"/>
              <a:gd name="T4" fmla="*/ 1887 w 2280"/>
              <a:gd name="T5" fmla="*/ 1296 h 1296"/>
              <a:gd name="T6" fmla="*/ 2280 w 2280"/>
              <a:gd name="T7" fmla="*/ 1296 h 1296"/>
              <a:gd name="T8" fmla="*/ 2241 w 2280"/>
              <a:gd name="T9" fmla="*/ 1207 h 1296"/>
              <a:gd name="T10" fmla="*/ 1848 w 2280"/>
              <a:gd name="T11" fmla="*/ 1207 h 1296"/>
              <a:gd name="T12" fmla="*/ 1265 w 2280"/>
              <a:gd name="T13" fmla="*/ 624 h 1296"/>
              <a:gd name="T14" fmla="*/ 975 w 2280"/>
              <a:gd name="T15" fmla="*/ 585 h 1296"/>
              <a:gd name="T16" fmla="*/ 354 w 2280"/>
              <a:gd name="T17" fmla="*/ 1207 h 1296"/>
              <a:gd name="T18" fmla="*/ 39 w 2280"/>
              <a:gd name="T19" fmla="*/ 1207 h 1296"/>
              <a:gd name="T20" fmla="*/ 0 w 2280"/>
              <a:gd name="T21" fmla="*/ 1296 h 1296"/>
              <a:gd name="T22" fmla="*/ 393 w 2280"/>
              <a:gd name="T23" fmla="*/ 1296 h 1296"/>
              <a:gd name="T24" fmla="*/ 1040 w 2280"/>
              <a:gd name="T25" fmla="*/ 649 h 1296"/>
              <a:gd name="T26" fmla="*/ 975 w 2280"/>
              <a:gd name="T27" fmla="*/ 585 h 1296"/>
              <a:gd name="T28" fmla="*/ 0 w 2280"/>
              <a:gd name="T29" fmla="*/ 0 h 1296"/>
              <a:gd name="T30" fmla="*/ 0 w 2280"/>
              <a:gd name="T31" fmla="*/ 0 h 1296"/>
              <a:gd name="T32" fmla="*/ 248 w 2280"/>
              <a:gd name="T33" fmla="*/ 560 h 1296"/>
              <a:gd name="T34" fmla="*/ 248 w 2280"/>
              <a:gd name="T35" fmla="*/ 560 h 1296"/>
              <a:gd name="T36" fmla="*/ 0 w 2280"/>
              <a:gd name="T37" fmla="*/ 0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80" h="1296">
                <a:moveTo>
                  <a:pt x="1265" y="624"/>
                </a:moveTo>
                <a:lnTo>
                  <a:pt x="1240" y="649"/>
                </a:lnTo>
                <a:lnTo>
                  <a:pt x="1887" y="1296"/>
                </a:lnTo>
                <a:lnTo>
                  <a:pt x="2280" y="1296"/>
                </a:lnTo>
                <a:lnTo>
                  <a:pt x="2241" y="1207"/>
                </a:lnTo>
                <a:lnTo>
                  <a:pt x="1848" y="1207"/>
                </a:lnTo>
                <a:lnTo>
                  <a:pt x="1265" y="624"/>
                </a:lnTo>
                <a:moveTo>
                  <a:pt x="975" y="585"/>
                </a:moveTo>
                <a:lnTo>
                  <a:pt x="354" y="1207"/>
                </a:lnTo>
                <a:lnTo>
                  <a:pt x="39" y="1207"/>
                </a:lnTo>
                <a:lnTo>
                  <a:pt x="0" y="1296"/>
                </a:lnTo>
                <a:lnTo>
                  <a:pt x="393" y="1296"/>
                </a:lnTo>
                <a:lnTo>
                  <a:pt x="1040" y="649"/>
                </a:lnTo>
                <a:lnTo>
                  <a:pt x="975" y="585"/>
                </a:lnTo>
                <a:moveTo>
                  <a:pt x="0" y="0"/>
                </a:moveTo>
                <a:lnTo>
                  <a:pt x="0" y="0"/>
                </a:lnTo>
                <a:lnTo>
                  <a:pt x="248" y="560"/>
                </a:lnTo>
                <a:lnTo>
                  <a:pt x="248" y="56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25" name="Freeform 27"/>
          <p:cNvSpPr/>
          <p:nvPr/>
        </p:nvSpPr>
        <p:spPr bwMode="auto">
          <a:xfrm>
            <a:off x="6091824" y="3825875"/>
            <a:ext cx="1178585" cy="694403"/>
          </a:xfrm>
          <a:custGeom>
            <a:avLst/>
            <a:gdLst>
              <a:gd name="T0" fmla="*/ 0 w 976"/>
              <a:gd name="T1" fmla="*/ 0 h 583"/>
              <a:gd name="T2" fmla="*/ 0 w 976"/>
              <a:gd name="T3" fmla="*/ 0 h 583"/>
              <a:gd name="T4" fmla="*/ 583 w 976"/>
              <a:gd name="T5" fmla="*/ 583 h 583"/>
              <a:gd name="T6" fmla="*/ 976 w 976"/>
              <a:gd name="T7" fmla="*/ 583 h 583"/>
              <a:gd name="T8" fmla="*/ 583 w 976"/>
              <a:gd name="T9" fmla="*/ 583 h 583"/>
              <a:gd name="T10" fmla="*/ 0 w 976"/>
              <a:gd name="T11" fmla="*/ 0 h 583"/>
            </a:gdLst>
            <a:ahLst/>
            <a:cxnLst>
              <a:cxn ang="0">
                <a:pos x="T0" y="T1"/>
              </a:cxn>
              <a:cxn ang="0">
                <a:pos x="T2" y="T3"/>
              </a:cxn>
              <a:cxn ang="0">
                <a:pos x="T4" y="T5"/>
              </a:cxn>
              <a:cxn ang="0">
                <a:pos x="T6" y="T7"/>
              </a:cxn>
              <a:cxn ang="0">
                <a:pos x="T8" y="T9"/>
              </a:cxn>
              <a:cxn ang="0">
                <a:pos x="T10" y="T11"/>
              </a:cxn>
            </a:cxnLst>
            <a:rect l="0" t="0" r="r" b="b"/>
            <a:pathLst>
              <a:path w="976" h="583">
                <a:moveTo>
                  <a:pt x="0" y="0"/>
                </a:moveTo>
                <a:lnTo>
                  <a:pt x="0" y="0"/>
                </a:lnTo>
                <a:lnTo>
                  <a:pt x="583" y="583"/>
                </a:lnTo>
                <a:lnTo>
                  <a:pt x="976" y="583"/>
                </a:lnTo>
                <a:lnTo>
                  <a:pt x="583" y="583"/>
                </a:lnTo>
                <a:lnTo>
                  <a:pt x="0" y="0"/>
                </a:lnTo>
                <a:close/>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26" name="Freeform 28"/>
          <p:cNvSpPr/>
          <p:nvPr/>
        </p:nvSpPr>
        <p:spPr bwMode="auto">
          <a:xfrm>
            <a:off x="6091824" y="3825875"/>
            <a:ext cx="1178585" cy="694403"/>
          </a:xfrm>
          <a:custGeom>
            <a:avLst/>
            <a:gdLst>
              <a:gd name="T0" fmla="*/ 0 w 976"/>
              <a:gd name="T1" fmla="*/ 0 h 583"/>
              <a:gd name="T2" fmla="*/ 0 w 976"/>
              <a:gd name="T3" fmla="*/ 0 h 583"/>
              <a:gd name="T4" fmla="*/ 583 w 976"/>
              <a:gd name="T5" fmla="*/ 583 h 583"/>
              <a:gd name="T6" fmla="*/ 976 w 976"/>
              <a:gd name="T7" fmla="*/ 583 h 583"/>
              <a:gd name="T8" fmla="*/ 583 w 976"/>
              <a:gd name="T9" fmla="*/ 583 h 583"/>
              <a:gd name="T10" fmla="*/ 0 w 976"/>
              <a:gd name="T11" fmla="*/ 0 h 583"/>
            </a:gdLst>
            <a:ahLst/>
            <a:cxnLst>
              <a:cxn ang="0">
                <a:pos x="T0" y="T1"/>
              </a:cxn>
              <a:cxn ang="0">
                <a:pos x="T2" y="T3"/>
              </a:cxn>
              <a:cxn ang="0">
                <a:pos x="T4" y="T5"/>
              </a:cxn>
              <a:cxn ang="0">
                <a:pos x="T6" y="T7"/>
              </a:cxn>
              <a:cxn ang="0">
                <a:pos x="T8" y="T9"/>
              </a:cxn>
              <a:cxn ang="0">
                <a:pos x="T10" y="T11"/>
              </a:cxn>
            </a:cxnLst>
            <a:rect l="0" t="0" r="r" b="b"/>
            <a:pathLst>
              <a:path w="976" h="583">
                <a:moveTo>
                  <a:pt x="0" y="0"/>
                </a:moveTo>
                <a:lnTo>
                  <a:pt x="0" y="0"/>
                </a:lnTo>
                <a:lnTo>
                  <a:pt x="583" y="583"/>
                </a:lnTo>
                <a:lnTo>
                  <a:pt x="976" y="583"/>
                </a:lnTo>
                <a:lnTo>
                  <a:pt x="583" y="58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30" name="Freeform 31"/>
          <p:cNvSpPr/>
          <p:nvPr/>
        </p:nvSpPr>
        <p:spPr bwMode="auto">
          <a:xfrm>
            <a:off x="4611344" y="3779422"/>
            <a:ext cx="1130282" cy="740855"/>
          </a:xfrm>
          <a:custGeom>
            <a:avLst/>
            <a:gdLst>
              <a:gd name="T0" fmla="*/ 936 w 936"/>
              <a:gd name="T1" fmla="*/ 0 h 622"/>
              <a:gd name="T2" fmla="*/ 315 w 936"/>
              <a:gd name="T3" fmla="*/ 622 h 622"/>
              <a:gd name="T4" fmla="*/ 0 w 936"/>
              <a:gd name="T5" fmla="*/ 622 h 622"/>
              <a:gd name="T6" fmla="*/ 315 w 936"/>
              <a:gd name="T7" fmla="*/ 622 h 622"/>
              <a:gd name="T8" fmla="*/ 936 w 936"/>
              <a:gd name="T9" fmla="*/ 0 h 622"/>
              <a:gd name="T10" fmla="*/ 936 w 936"/>
              <a:gd name="T11" fmla="*/ 0 h 622"/>
            </a:gdLst>
            <a:ahLst/>
            <a:cxnLst>
              <a:cxn ang="0">
                <a:pos x="T0" y="T1"/>
              </a:cxn>
              <a:cxn ang="0">
                <a:pos x="T2" y="T3"/>
              </a:cxn>
              <a:cxn ang="0">
                <a:pos x="T4" y="T5"/>
              </a:cxn>
              <a:cxn ang="0">
                <a:pos x="T6" y="T7"/>
              </a:cxn>
              <a:cxn ang="0">
                <a:pos x="T8" y="T9"/>
              </a:cxn>
              <a:cxn ang="0">
                <a:pos x="T10" y="T11"/>
              </a:cxn>
            </a:cxnLst>
            <a:rect l="0" t="0" r="r" b="b"/>
            <a:pathLst>
              <a:path w="936" h="622">
                <a:moveTo>
                  <a:pt x="936" y="0"/>
                </a:moveTo>
                <a:lnTo>
                  <a:pt x="315" y="622"/>
                </a:lnTo>
                <a:lnTo>
                  <a:pt x="0" y="622"/>
                </a:lnTo>
                <a:lnTo>
                  <a:pt x="315" y="622"/>
                </a:lnTo>
                <a:lnTo>
                  <a:pt x="936" y="0"/>
                </a:lnTo>
                <a:lnTo>
                  <a:pt x="936" y="0"/>
                </a:lnTo>
                <a:close/>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grpSp>
        <p:nvGrpSpPr>
          <p:cNvPr id="66" name="Group 65"/>
          <p:cNvGrpSpPr/>
          <p:nvPr/>
        </p:nvGrpSpPr>
        <p:grpSpPr>
          <a:xfrm>
            <a:off x="4963952" y="1115252"/>
            <a:ext cx="3441624" cy="1204134"/>
            <a:chOff x="336640" y="2982432"/>
            <a:chExt cx="2581890" cy="903336"/>
          </a:xfrm>
        </p:grpSpPr>
        <p:sp>
          <p:nvSpPr>
            <p:cNvPr id="68" name="文本框 11"/>
            <p:cNvSpPr txBox="1"/>
            <p:nvPr/>
          </p:nvSpPr>
          <p:spPr>
            <a:xfrm>
              <a:off x="398742" y="2982432"/>
              <a:ext cx="1213629" cy="284671"/>
            </a:xfrm>
            <a:prstGeom prst="rect">
              <a:avLst/>
            </a:prstGeom>
            <a:noFill/>
          </p:spPr>
          <p:txBody>
            <a:bodyPr wrap="none" rtlCol="0">
              <a:spAutoFit/>
            </a:bodyPr>
            <a:lstStyle/>
            <a:p>
              <a:pPr algn="l"/>
              <a:r>
                <a:rPr lang="zh-CN" altLang="en-US" sz="1865">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9" name="矩形 9"/>
            <p:cNvSpPr/>
            <p:nvPr/>
          </p:nvSpPr>
          <p:spPr>
            <a:xfrm>
              <a:off x="336640" y="3290209"/>
              <a:ext cx="2581890" cy="595559"/>
            </a:xfrm>
            <a:prstGeom prst="rect">
              <a:avLst/>
            </a:prstGeom>
          </p:spPr>
          <p:txBody>
            <a:bodyPr wrap="square">
              <a:spAutoFit/>
            </a:bodyPr>
            <a:lstStyle/>
            <a:p>
              <a:pPr algn="just">
                <a:lnSpc>
                  <a:spcPct val="114000"/>
                </a:lnSpc>
              </a:pP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74" name="Group 73"/>
          <p:cNvGrpSpPr/>
          <p:nvPr/>
        </p:nvGrpSpPr>
        <p:grpSpPr>
          <a:xfrm>
            <a:off x="8129367" y="3184380"/>
            <a:ext cx="3614153" cy="1252231"/>
            <a:chOff x="803868" y="2946350"/>
            <a:chExt cx="2711321" cy="939418"/>
          </a:xfrm>
        </p:grpSpPr>
        <p:sp>
          <p:nvSpPr>
            <p:cNvPr id="76" name="文本框 11"/>
            <p:cNvSpPr txBox="1"/>
            <p:nvPr/>
          </p:nvSpPr>
          <p:spPr>
            <a:xfrm>
              <a:off x="803869" y="2946350"/>
              <a:ext cx="1213629" cy="284671"/>
            </a:xfrm>
            <a:prstGeom prst="rect">
              <a:avLst/>
            </a:prstGeom>
            <a:noFill/>
          </p:spPr>
          <p:txBody>
            <a:bodyPr wrap="none" rtlCol="0">
              <a:spAutoFit/>
            </a:bodyPr>
            <a:lstStyle/>
            <a:p>
              <a:pPr algn="l"/>
              <a:r>
                <a:rPr lang="zh-CN" altLang="en-US" sz="1865">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7" name="矩形 9"/>
            <p:cNvSpPr/>
            <p:nvPr/>
          </p:nvSpPr>
          <p:spPr>
            <a:xfrm>
              <a:off x="803868" y="3290209"/>
              <a:ext cx="2711321" cy="595559"/>
            </a:xfrm>
            <a:prstGeom prst="rect">
              <a:avLst/>
            </a:prstGeom>
          </p:spPr>
          <p:txBody>
            <a:bodyPr wrap="square">
              <a:spAutoFit/>
            </a:bodyPr>
            <a:lstStyle/>
            <a:p>
              <a:pPr algn="just">
                <a:lnSpc>
                  <a:spcPct val="114000"/>
                </a:lnSpc>
              </a:pP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78" name="Group 77"/>
          <p:cNvGrpSpPr/>
          <p:nvPr/>
        </p:nvGrpSpPr>
        <p:grpSpPr>
          <a:xfrm>
            <a:off x="482389" y="3244178"/>
            <a:ext cx="3351107" cy="1245343"/>
            <a:chOff x="580847" y="2982432"/>
            <a:chExt cx="2513985" cy="934251"/>
          </a:xfrm>
        </p:grpSpPr>
        <p:sp>
          <p:nvSpPr>
            <p:cNvPr id="80" name="文本框 11"/>
            <p:cNvSpPr txBox="1"/>
            <p:nvPr/>
          </p:nvSpPr>
          <p:spPr>
            <a:xfrm>
              <a:off x="1692801" y="2982432"/>
              <a:ext cx="1213629" cy="284671"/>
            </a:xfrm>
            <a:prstGeom prst="rect">
              <a:avLst/>
            </a:prstGeom>
            <a:noFill/>
          </p:spPr>
          <p:txBody>
            <a:bodyPr wrap="none" rtlCol="0">
              <a:spAutoFit/>
            </a:bodyPr>
            <a:lstStyle/>
            <a:p>
              <a:pPr algn="l"/>
              <a:r>
                <a:rPr lang="zh-CN" altLang="en-US" sz="1865">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1" name="矩形 9"/>
            <p:cNvSpPr/>
            <p:nvPr/>
          </p:nvSpPr>
          <p:spPr>
            <a:xfrm>
              <a:off x="580847" y="3321124"/>
              <a:ext cx="2513985" cy="595559"/>
            </a:xfrm>
            <a:prstGeom prst="rect">
              <a:avLst/>
            </a:prstGeom>
          </p:spPr>
          <p:txBody>
            <a:bodyPr wrap="square">
              <a:spAutoFit/>
            </a:bodyPr>
            <a:lstStyle/>
            <a:p>
              <a:pPr algn="just">
                <a:lnSpc>
                  <a:spcPct val="114000"/>
                </a:lnSpc>
              </a:pP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82" name="Group 81"/>
          <p:cNvGrpSpPr/>
          <p:nvPr/>
        </p:nvGrpSpPr>
        <p:grpSpPr>
          <a:xfrm>
            <a:off x="5049000" y="5163463"/>
            <a:ext cx="3441624" cy="1204134"/>
            <a:chOff x="336640" y="2982432"/>
            <a:chExt cx="2581890" cy="903336"/>
          </a:xfrm>
        </p:grpSpPr>
        <p:sp>
          <p:nvSpPr>
            <p:cNvPr id="84" name="文本框 11"/>
            <p:cNvSpPr txBox="1"/>
            <p:nvPr/>
          </p:nvSpPr>
          <p:spPr>
            <a:xfrm>
              <a:off x="398742" y="2982432"/>
              <a:ext cx="1213629" cy="284671"/>
            </a:xfrm>
            <a:prstGeom prst="rect">
              <a:avLst/>
            </a:prstGeom>
            <a:noFill/>
          </p:spPr>
          <p:txBody>
            <a:bodyPr wrap="none" rtlCol="0">
              <a:spAutoFit/>
            </a:bodyPr>
            <a:lstStyle/>
            <a:p>
              <a:pPr algn="l"/>
              <a:r>
                <a:rPr lang="zh-CN" altLang="en-US" sz="1865">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5" name="矩形 9"/>
            <p:cNvSpPr/>
            <p:nvPr/>
          </p:nvSpPr>
          <p:spPr>
            <a:xfrm>
              <a:off x="336640" y="3290209"/>
              <a:ext cx="2581890" cy="595559"/>
            </a:xfrm>
            <a:prstGeom prst="rect">
              <a:avLst/>
            </a:prstGeom>
          </p:spPr>
          <p:txBody>
            <a:bodyPr wrap="square">
              <a:spAutoFit/>
            </a:bodyPr>
            <a:lstStyle/>
            <a:p>
              <a:pPr algn="just">
                <a:lnSpc>
                  <a:spcPct val="114000"/>
                </a:lnSpc>
              </a:pP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90" name="Group 89"/>
          <p:cNvGrpSpPr/>
          <p:nvPr/>
        </p:nvGrpSpPr>
        <p:grpSpPr>
          <a:xfrm>
            <a:off x="5112489" y="2388236"/>
            <a:ext cx="1562589" cy="1242302"/>
            <a:chOff x="3834171" y="1790972"/>
            <a:chExt cx="1172247" cy="931969"/>
          </a:xfrm>
        </p:grpSpPr>
        <p:sp>
          <p:nvSpPr>
            <p:cNvPr id="3" name="Freeform 5"/>
            <p:cNvSpPr/>
            <p:nvPr/>
          </p:nvSpPr>
          <p:spPr bwMode="auto">
            <a:xfrm>
              <a:off x="4420294" y="1790972"/>
              <a:ext cx="586124" cy="931969"/>
            </a:xfrm>
            <a:custGeom>
              <a:avLst/>
              <a:gdLst>
                <a:gd name="T0" fmla="*/ 647 w 647"/>
                <a:gd name="T1" fmla="*/ 0 h 1043"/>
                <a:gd name="T2" fmla="*/ 0 w 647"/>
                <a:gd name="T3" fmla="*/ 290 h 1043"/>
                <a:gd name="T4" fmla="*/ 0 w 647"/>
                <a:gd name="T5" fmla="*/ 1043 h 1043"/>
                <a:gd name="T6" fmla="*/ 647 w 647"/>
                <a:gd name="T7" fmla="*/ 396 h 1043"/>
                <a:gd name="T8" fmla="*/ 647 w 647"/>
                <a:gd name="T9" fmla="*/ 0 h 1043"/>
              </a:gdLst>
              <a:ahLst/>
              <a:cxnLst>
                <a:cxn ang="0">
                  <a:pos x="T0" y="T1"/>
                </a:cxn>
                <a:cxn ang="0">
                  <a:pos x="T2" y="T3"/>
                </a:cxn>
                <a:cxn ang="0">
                  <a:pos x="T4" y="T5"/>
                </a:cxn>
                <a:cxn ang="0">
                  <a:pos x="T6" y="T7"/>
                </a:cxn>
                <a:cxn ang="0">
                  <a:pos x="T8" y="T9"/>
                </a:cxn>
              </a:cxnLst>
              <a:rect l="0" t="0" r="r" b="b"/>
              <a:pathLst>
                <a:path w="647" h="1043">
                  <a:moveTo>
                    <a:pt x="647" y="0"/>
                  </a:moveTo>
                  <a:lnTo>
                    <a:pt x="0" y="290"/>
                  </a:lnTo>
                  <a:lnTo>
                    <a:pt x="0" y="1043"/>
                  </a:lnTo>
                  <a:lnTo>
                    <a:pt x="647" y="396"/>
                  </a:lnTo>
                  <a:lnTo>
                    <a:pt x="647" y="0"/>
                  </a:lnTo>
                  <a:close/>
                </a:path>
              </a:pathLst>
            </a:custGeom>
            <a:solidFill>
              <a:schemeClr val="accent1">
                <a:alpha val="80000"/>
              </a:schemeClr>
            </a:solidFill>
            <a:ln>
              <a:noFill/>
            </a:ln>
          </p:spPr>
          <p:txBody>
            <a:bodyPr vert="horz" wrap="square" lIns="91416" tIns="45708" rIns="91416" bIns="45708" numCol="1" anchor="t" anchorCtr="0" compatLnSpc="1"/>
            <a:lstStyle/>
            <a:p>
              <a:endParaRPr lang="zh-CN" altLang="en-US" sz="3200"/>
            </a:p>
          </p:txBody>
        </p:sp>
        <p:sp>
          <p:nvSpPr>
            <p:cNvPr id="5" name="Freeform 7"/>
            <p:cNvSpPr/>
            <p:nvPr/>
          </p:nvSpPr>
          <p:spPr bwMode="auto">
            <a:xfrm>
              <a:off x="3834171" y="1790972"/>
              <a:ext cx="586124" cy="931969"/>
            </a:xfrm>
            <a:custGeom>
              <a:avLst/>
              <a:gdLst>
                <a:gd name="T0" fmla="*/ 0 w 647"/>
                <a:gd name="T1" fmla="*/ 0 h 1043"/>
                <a:gd name="T2" fmla="*/ 647 w 647"/>
                <a:gd name="T3" fmla="*/ 290 h 1043"/>
                <a:gd name="T4" fmla="*/ 647 w 647"/>
                <a:gd name="T5" fmla="*/ 1043 h 1043"/>
                <a:gd name="T6" fmla="*/ 0 w 647"/>
                <a:gd name="T7" fmla="*/ 396 h 1043"/>
                <a:gd name="T8" fmla="*/ 0 w 647"/>
                <a:gd name="T9" fmla="*/ 0 h 1043"/>
              </a:gdLst>
              <a:ahLst/>
              <a:cxnLst>
                <a:cxn ang="0">
                  <a:pos x="T0" y="T1"/>
                </a:cxn>
                <a:cxn ang="0">
                  <a:pos x="T2" y="T3"/>
                </a:cxn>
                <a:cxn ang="0">
                  <a:pos x="T4" y="T5"/>
                </a:cxn>
                <a:cxn ang="0">
                  <a:pos x="T6" y="T7"/>
                </a:cxn>
                <a:cxn ang="0">
                  <a:pos x="T8" y="T9"/>
                </a:cxn>
              </a:cxnLst>
              <a:rect l="0" t="0" r="r" b="b"/>
              <a:pathLst>
                <a:path w="647" h="1043">
                  <a:moveTo>
                    <a:pt x="0" y="0"/>
                  </a:moveTo>
                  <a:lnTo>
                    <a:pt x="647" y="290"/>
                  </a:lnTo>
                  <a:lnTo>
                    <a:pt x="647" y="1043"/>
                  </a:lnTo>
                  <a:lnTo>
                    <a:pt x="0" y="396"/>
                  </a:lnTo>
                  <a:lnTo>
                    <a:pt x="0" y="0"/>
                  </a:lnTo>
                  <a:close/>
                </a:path>
              </a:pathLst>
            </a:custGeom>
            <a:solidFill>
              <a:schemeClr val="accent1"/>
            </a:solidFill>
            <a:ln>
              <a:noFill/>
            </a:ln>
          </p:spPr>
          <p:txBody>
            <a:bodyPr vert="horz" wrap="square" lIns="91416" tIns="45708" rIns="91416" bIns="45708" numCol="1" anchor="t" anchorCtr="0" compatLnSpc="1"/>
            <a:lstStyle/>
            <a:p>
              <a:endParaRPr lang="zh-CN" altLang="en-US" sz="3200"/>
            </a:p>
          </p:txBody>
        </p:sp>
        <p:sp>
          <p:nvSpPr>
            <p:cNvPr id="33" name="Freeform 34"/>
            <p:cNvSpPr>
              <a:spLocks noEditPoints="1"/>
            </p:cNvSpPr>
            <p:nvPr/>
          </p:nvSpPr>
          <p:spPr bwMode="auto">
            <a:xfrm>
              <a:off x="4033471" y="2057249"/>
              <a:ext cx="313445" cy="281467"/>
            </a:xfrm>
            <a:custGeom>
              <a:avLst/>
              <a:gdLst>
                <a:gd name="T0" fmla="*/ 23 w 124"/>
                <a:gd name="T1" fmla="*/ 38 h 113"/>
                <a:gd name="T2" fmla="*/ 0 w 124"/>
                <a:gd name="T3" fmla="*/ 66 h 113"/>
                <a:gd name="T4" fmla="*/ 47 w 124"/>
                <a:gd name="T5" fmla="*/ 98 h 113"/>
                <a:gd name="T6" fmla="*/ 61 w 124"/>
                <a:gd name="T7" fmla="*/ 96 h 113"/>
                <a:gd name="T8" fmla="*/ 78 w 124"/>
                <a:gd name="T9" fmla="*/ 113 h 113"/>
                <a:gd name="T10" fmla="*/ 74 w 124"/>
                <a:gd name="T11" fmla="*/ 92 h 113"/>
                <a:gd name="T12" fmla="*/ 93 w 124"/>
                <a:gd name="T13" fmla="*/ 71 h 113"/>
                <a:gd name="T14" fmla="*/ 74 w 124"/>
                <a:gd name="T15" fmla="*/ 74 h 113"/>
                <a:gd name="T16" fmla="*/ 61 w 124"/>
                <a:gd name="T17" fmla="*/ 73 h 113"/>
                <a:gd name="T18" fmla="*/ 43 w 124"/>
                <a:gd name="T19" fmla="*/ 85 h 113"/>
                <a:gd name="T20" fmla="*/ 43 w 124"/>
                <a:gd name="T21" fmla="*/ 66 h 113"/>
                <a:gd name="T22" fmla="*/ 23 w 124"/>
                <a:gd name="T23" fmla="*/ 38 h 113"/>
                <a:gd name="T24" fmla="*/ 77 w 124"/>
                <a:gd name="T25" fmla="*/ 0 h 113"/>
                <a:gd name="T26" fmla="*/ 30 w 124"/>
                <a:gd name="T27" fmla="*/ 33 h 113"/>
                <a:gd name="T28" fmla="*/ 50 w 124"/>
                <a:gd name="T29" fmla="*/ 59 h 113"/>
                <a:gd name="T30" fmla="*/ 50 w 124"/>
                <a:gd name="T31" fmla="*/ 72 h 113"/>
                <a:gd name="T32" fmla="*/ 63 w 124"/>
                <a:gd name="T33" fmla="*/ 64 h 113"/>
                <a:gd name="T34" fmla="*/ 77 w 124"/>
                <a:gd name="T35" fmla="*/ 65 h 113"/>
                <a:gd name="T36" fmla="*/ 124 w 124"/>
                <a:gd name="T37" fmla="*/ 33 h 113"/>
                <a:gd name="T38" fmla="*/ 77 w 124"/>
                <a:gd name="T3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4" h="113">
                  <a:moveTo>
                    <a:pt x="23" y="38"/>
                  </a:moveTo>
                  <a:cubicBezTo>
                    <a:pt x="9" y="43"/>
                    <a:pt x="0" y="54"/>
                    <a:pt x="0" y="66"/>
                  </a:cubicBezTo>
                  <a:cubicBezTo>
                    <a:pt x="0" y="83"/>
                    <a:pt x="21" y="98"/>
                    <a:pt x="47" y="98"/>
                  </a:cubicBezTo>
                  <a:cubicBezTo>
                    <a:pt x="52" y="98"/>
                    <a:pt x="57" y="97"/>
                    <a:pt x="61" y="96"/>
                  </a:cubicBezTo>
                  <a:cubicBezTo>
                    <a:pt x="78" y="113"/>
                    <a:pt x="78" y="113"/>
                    <a:pt x="78" y="113"/>
                  </a:cubicBezTo>
                  <a:cubicBezTo>
                    <a:pt x="74" y="92"/>
                    <a:pt x="74" y="92"/>
                    <a:pt x="74" y="92"/>
                  </a:cubicBezTo>
                  <a:cubicBezTo>
                    <a:pt x="84" y="87"/>
                    <a:pt x="91" y="80"/>
                    <a:pt x="93" y="71"/>
                  </a:cubicBezTo>
                  <a:cubicBezTo>
                    <a:pt x="87" y="73"/>
                    <a:pt x="81" y="74"/>
                    <a:pt x="74" y="74"/>
                  </a:cubicBezTo>
                  <a:cubicBezTo>
                    <a:pt x="70" y="74"/>
                    <a:pt x="65" y="74"/>
                    <a:pt x="61" y="73"/>
                  </a:cubicBezTo>
                  <a:cubicBezTo>
                    <a:pt x="59" y="74"/>
                    <a:pt x="43" y="85"/>
                    <a:pt x="43" y="85"/>
                  </a:cubicBezTo>
                  <a:cubicBezTo>
                    <a:pt x="43" y="85"/>
                    <a:pt x="43" y="70"/>
                    <a:pt x="43" y="66"/>
                  </a:cubicBezTo>
                  <a:cubicBezTo>
                    <a:pt x="31" y="60"/>
                    <a:pt x="23" y="49"/>
                    <a:pt x="23" y="38"/>
                  </a:cubicBezTo>
                  <a:moveTo>
                    <a:pt x="77" y="0"/>
                  </a:moveTo>
                  <a:cubicBezTo>
                    <a:pt x="51" y="0"/>
                    <a:pt x="30" y="15"/>
                    <a:pt x="30" y="33"/>
                  </a:cubicBezTo>
                  <a:cubicBezTo>
                    <a:pt x="30" y="44"/>
                    <a:pt x="38" y="53"/>
                    <a:pt x="50" y="59"/>
                  </a:cubicBezTo>
                  <a:cubicBezTo>
                    <a:pt x="50" y="72"/>
                    <a:pt x="50" y="72"/>
                    <a:pt x="50" y="72"/>
                  </a:cubicBezTo>
                  <a:cubicBezTo>
                    <a:pt x="63" y="64"/>
                    <a:pt x="63" y="64"/>
                    <a:pt x="63" y="64"/>
                  </a:cubicBezTo>
                  <a:cubicBezTo>
                    <a:pt x="67" y="65"/>
                    <a:pt x="72" y="65"/>
                    <a:pt x="77" y="65"/>
                  </a:cubicBezTo>
                  <a:cubicBezTo>
                    <a:pt x="103" y="65"/>
                    <a:pt x="124" y="51"/>
                    <a:pt x="124" y="33"/>
                  </a:cubicBezTo>
                  <a:cubicBezTo>
                    <a:pt x="124" y="15"/>
                    <a:pt x="103" y="0"/>
                    <a:pt x="77" y="0"/>
                  </a:cubicBezTo>
                </a:path>
              </a:pathLst>
            </a:custGeom>
            <a:solidFill>
              <a:schemeClr val="bg1"/>
            </a:solidFill>
            <a:ln>
              <a:noFill/>
            </a:ln>
          </p:spPr>
          <p:txBody>
            <a:bodyPr vert="horz" wrap="square" lIns="91416" tIns="45708" rIns="91416" bIns="45708" numCol="1" anchor="t" anchorCtr="0" compatLnSpc="1"/>
            <a:lstStyle/>
            <a:p>
              <a:endParaRPr lang="zh-CN" altLang="en-US" sz="3200"/>
            </a:p>
          </p:txBody>
        </p:sp>
        <p:sp>
          <p:nvSpPr>
            <p:cNvPr id="86" name="TextBox 85"/>
            <p:cNvSpPr txBox="1"/>
            <p:nvPr/>
          </p:nvSpPr>
          <p:spPr>
            <a:xfrm>
              <a:off x="4505771" y="2053960"/>
              <a:ext cx="328541" cy="253982"/>
            </a:xfrm>
            <a:prstGeom prst="rect">
              <a:avLst/>
            </a:prstGeom>
            <a:noFill/>
          </p:spPr>
          <p:txBody>
            <a:bodyPr wrap="none" rtlCol="0">
              <a:spAutoFit/>
            </a:bodyPr>
            <a:lstStyle/>
            <a:p>
              <a:r>
                <a:rPr lang="en-US" sz="1600" b="1">
                  <a:solidFill>
                    <a:schemeClr val="bg1"/>
                  </a:solidFill>
                  <a:latin typeface="微软雅黑" panose="020B0503020204020204" pitchFamily="34" charset="-122"/>
                  <a:ea typeface="微软雅黑" panose="020B0503020204020204" pitchFamily="34" charset="-122"/>
                </a:rPr>
                <a:t>01</a:t>
              </a:r>
            </a:p>
          </p:txBody>
        </p:sp>
      </p:grpSp>
      <p:grpSp>
        <p:nvGrpSpPr>
          <p:cNvPr id="94" name="Group 93"/>
          <p:cNvGrpSpPr/>
          <p:nvPr/>
        </p:nvGrpSpPr>
        <p:grpSpPr>
          <a:xfrm>
            <a:off x="4529852" y="2970898"/>
            <a:ext cx="1264873" cy="1544838"/>
            <a:chOff x="3397082" y="2228084"/>
            <a:chExt cx="948902" cy="1158930"/>
          </a:xfrm>
        </p:grpSpPr>
        <p:sp>
          <p:nvSpPr>
            <p:cNvPr id="17" name="Freeform 19"/>
            <p:cNvSpPr/>
            <p:nvPr/>
          </p:nvSpPr>
          <p:spPr bwMode="auto">
            <a:xfrm>
              <a:off x="3397082" y="2802771"/>
              <a:ext cx="942147" cy="578125"/>
            </a:xfrm>
            <a:custGeom>
              <a:avLst/>
              <a:gdLst>
                <a:gd name="T0" fmla="*/ 0 w 1040"/>
                <a:gd name="T1" fmla="*/ 647 h 647"/>
                <a:gd name="T2" fmla="*/ 287 w 1040"/>
                <a:gd name="T3" fmla="*/ 0 h 647"/>
                <a:gd name="T4" fmla="*/ 1040 w 1040"/>
                <a:gd name="T5" fmla="*/ 0 h 647"/>
                <a:gd name="T6" fmla="*/ 393 w 1040"/>
                <a:gd name="T7" fmla="*/ 647 h 647"/>
                <a:gd name="T8" fmla="*/ 0 w 1040"/>
                <a:gd name="T9" fmla="*/ 647 h 647"/>
              </a:gdLst>
              <a:ahLst/>
              <a:cxnLst>
                <a:cxn ang="0">
                  <a:pos x="T0" y="T1"/>
                </a:cxn>
                <a:cxn ang="0">
                  <a:pos x="T2" y="T3"/>
                </a:cxn>
                <a:cxn ang="0">
                  <a:pos x="T4" y="T5"/>
                </a:cxn>
                <a:cxn ang="0">
                  <a:pos x="T6" y="T7"/>
                </a:cxn>
                <a:cxn ang="0">
                  <a:pos x="T8" y="T9"/>
                </a:cxn>
              </a:cxnLst>
              <a:rect l="0" t="0" r="r" b="b"/>
              <a:pathLst>
                <a:path w="1040" h="647">
                  <a:moveTo>
                    <a:pt x="0" y="647"/>
                  </a:moveTo>
                  <a:lnTo>
                    <a:pt x="287" y="0"/>
                  </a:lnTo>
                  <a:lnTo>
                    <a:pt x="1040" y="0"/>
                  </a:lnTo>
                  <a:lnTo>
                    <a:pt x="393" y="647"/>
                  </a:lnTo>
                  <a:lnTo>
                    <a:pt x="0" y="647"/>
                  </a:lnTo>
                  <a:close/>
                </a:path>
              </a:pathLst>
            </a:custGeom>
            <a:solidFill>
              <a:schemeClr val="accent4">
                <a:alpha val="80000"/>
              </a:schemeClr>
            </a:solidFill>
            <a:ln>
              <a:noFill/>
            </a:ln>
          </p:spPr>
          <p:txBody>
            <a:bodyPr vert="horz" wrap="square" lIns="91416" tIns="45708" rIns="91416" bIns="45708" numCol="1" anchor="t" anchorCtr="0" compatLnSpc="1"/>
            <a:lstStyle/>
            <a:p>
              <a:endParaRPr lang="zh-CN" altLang="en-US" sz="3200"/>
            </a:p>
          </p:txBody>
        </p:sp>
        <p:grpSp>
          <p:nvGrpSpPr>
            <p:cNvPr id="91" name="Group 90"/>
            <p:cNvGrpSpPr/>
            <p:nvPr/>
          </p:nvGrpSpPr>
          <p:grpSpPr>
            <a:xfrm>
              <a:off x="3403837" y="2228084"/>
              <a:ext cx="942147" cy="1158930"/>
              <a:chOff x="3387557" y="2231490"/>
              <a:chExt cx="942147" cy="1158930"/>
            </a:xfrm>
          </p:grpSpPr>
          <p:sp>
            <p:nvSpPr>
              <p:cNvPr id="16" name="Freeform 18"/>
              <p:cNvSpPr/>
              <p:nvPr/>
            </p:nvSpPr>
            <p:spPr bwMode="auto">
              <a:xfrm>
                <a:off x="3387557" y="2231490"/>
                <a:ext cx="942147" cy="580805"/>
              </a:xfrm>
              <a:custGeom>
                <a:avLst/>
                <a:gdLst>
                  <a:gd name="T0" fmla="*/ 0 w 1040"/>
                  <a:gd name="T1" fmla="*/ 0 h 650"/>
                  <a:gd name="T2" fmla="*/ 287 w 1040"/>
                  <a:gd name="T3" fmla="*/ 650 h 650"/>
                  <a:gd name="T4" fmla="*/ 1040 w 1040"/>
                  <a:gd name="T5" fmla="*/ 650 h 650"/>
                  <a:gd name="T6" fmla="*/ 393 w 1040"/>
                  <a:gd name="T7" fmla="*/ 0 h 650"/>
                  <a:gd name="T8" fmla="*/ 0 w 1040"/>
                  <a:gd name="T9" fmla="*/ 0 h 650"/>
                </a:gdLst>
                <a:ahLst/>
                <a:cxnLst>
                  <a:cxn ang="0">
                    <a:pos x="T0" y="T1"/>
                  </a:cxn>
                  <a:cxn ang="0">
                    <a:pos x="T2" y="T3"/>
                  </a:cxn>
                  <a:cxn ang="0">
                    <a:pos x="T4" y="T5"/>
                  </a:cxn>
                  <a:cxn ang="0">
                    <a:pos x="T6" y="T7"/>
                  </a:cxn>
                  <a:cxn ang="0">
                    <a:pos x="T8" y="T9"/>
                  </a:cxn>
                </a:cxnLst>
                <a:rect l="0" t="0" r="r" b="b"/>
                <a:pathLst>
                  <a:path w="1040" h="650">
                    <a:moveTo>
                      <a:pt x="0" y="0"/>
                    </a:moveTo>
                    <a:lnTo>
                      <a:pt x="287" y="650"/>
                    </a:lnTo>
                    <a:lnTo>
                      <a:pt x="1040" y="650"/>
                    </a:lnTo>
                    <a:lnTo>
                      <a:pt x="393" y="0"/>
                    </a:lnTo>
                    <a:lnTo>
                      <a:pt x="0" y="0"/>
                    </a:lnTo>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31" name="Freeform 32"/>
              <p:cNvSpPr/>
              <p:nvPr/>
            </p:nvSpPr>
            <p:spPr bwMode="auto">
              <a:xfrm>
                <a:off x="3458218" y="2834634"/>
                <a:ext cx="847932" cy="555786"/>
              </a:xfrm>
              <a:custGeom>
                <a:avLst/>
                <a:gdLst>
                  <a:gd name="T0" fmla="*/ 936 w 936"/>
                  <a:gd name="T1" fmla="*/ 0 h 622"/>
                  <a:gd name="T2" fmla="*/ 315 w 936"/>
                  <a:gd name="T3" fmla="*/ 622 h 622"/>
                  <a:gd name="T4" fmla="*/ 0 w 936"/>
                  <a:gd name="T5" fmla="*/ 622 h 622"/>
                  <a:gd name="T6" fmla="*/ 315 w 936"/>
                  <a:gd name="T7" fmla="*/ 622 h 622"/>
                  <a:gd name="T8" fmla="*/ 936 w 936"/>
                  <a:gd name="T9" fmla="*/ 0 h 622"/>
                  <a:gd name="T10" fmla="*/ 936 w 936"/>
                  <a:gd name="T11" fmla="*/ 0 h 622"/>
                </a:gdLst>
                <a:ahLst/>
                <a:cxnLst>
                  <a:cxn ang="0">
                    <a:pos x="T0" y="T1"/>
                  </a:cxn>
                  <a:cxn ang="0">
                    <a:pos x="T2" y="T3"/>
                  </a:cxn>
                  <a:cxn ang="0">
                    <a:pos x="T4" y="T5"/>
                  </a:cxn>
                  <a:cxn ang="0">
                    <a:pos x="T6" y="T7"/>
                  </a:cxn>
                  <a:cxn ang="0">
                    <a:pos x="T8" y="T9"/>
                  </a:cxn>
                  <a:cxn ang="0">
                    <a:pos x="T10" y="T11"/>
                  </a:cxn>
                </a:cxnLst>
                <a:rect l="0" t="0" r="r" b="b"/>
                <a:pathLst>
                  <a:path w="936" h="622">
                    <a:moveTo>
                      <a:pt x="936" y="0"/>
                    </a:moveTo>
                    <a:lnTo>
                      <a:pt x="315" y="622"/>
                    </a:lnTo>
                    <a:lnTo>
                      <a:pt x="0" y="622"/>
                    </a:lnTo>
                    <a:lnTo>
                      <a:pt x="315" y="622"/>
                    </a:lnTo>
                    <a:lnTo>
                      <a:pt x="936" y="0"/>
                    </a:lnTo>
                    <a:lnTo>
                      <a:pt x="9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32" name="Freeform 33"/>
              <p:cNvSpPr>
                <a:spLocks noEditPoints="1"/>
              </p:cNvSpPr>
              <p:nvPr/>
            </p:nvSpPr>
            <p:spPr bwMode="auto">
              <a:xfrm>
                <a:off x="3722743" y="2463811"/>
                <a:ext cx="265432" cy="296658"/>
              </a:xfrm>
              <a:custGeom>
                <a:avLst/>
                <a:gdLst>
                  <a:gd name="T0" fmla="*/ 54 w 105"/>
                  <a:gd name="T1" fmla="*/ 33 h 119"/>
                  <a:gd name="T2" fmla="*/ 51 w 105"/>
                  <a:gd name="T3" fmla="*/ 33 h 119"/>
                  <a:gd name="T4" fmla="*/ 51 w 105"/>
                  <a:gd name="T5" fmla="*/ 66 h 119"/>
                  <a:gd name="T6" fmla="*/ 49 w 105"/>
                  <a:gd name="T7" fmla="*/ 69 h 119"/>
                  <a:gd name="T8" fmla="*/ 50 w 105"/>
                  <a:gd name="T9" fmla="*/ 71 h 119"/>
                  <a:gd name="T10" fmla="*/ 51 w 105"/>
                  <a:gd name="T11" fmla="*/ 70 h 119"/>
                  <a:gd name="T12" fmla="*/ 51 w 105"/>
                  <a:gd name="T13" fmla="*/ 73 h 119"/>
                  <a:gd name="T14" fmla="*/ 54 w 105"/>
                  <a:gd name="T15" fmla="*/ 73 h 119"/>
                  <a:gd name="T16" fmla="*/ 54 w 105"/>
                  <a:gd name="T17" fmla="*/ 67 h 119"/>
                  <a:gd name="T18" fmla="*/ 72 w 105"/>
                  <a:gd name="T19" fmla="*/ 49 h 119"/>
                  <a:gd name="T20" fmla="*/ 71 w 105"/>
                  <a:gd name="T21" fmla="*/ 47 h 119"/>
                  <a:gd name="T22" fmla="*/ 54 w 105"/>
                  <a:gd name="T23" fmla="*/ 64 h 119"/>
                  <a:gd name="T24" fmla="*/ 54 w 105"/>
                  <a:gd name="T25" fmla="*/ 33 h 119"/>
                  <a:gd name="T26" fmla="*/ 51 w 105"/>
                  <a:gd name="T27" fmla="*/ 31 h 119"/>
                  <a:gd name="T28" fmla="*/ 54 w 105"/>
                  <a:gd name="T29" fmla="*/ 31 h 119"/>
                  <a:gd name="T30" fmla="*/ 54 w 105"/>
                  <a:gd name="T31" fmla="*/ 21 h 119"/>
                  <a:gd name="T32" fmla="*/ 84 w 105"/>
                  <a:gd name="T33" fmla="*/ 34 h 119"/>
                  <a:gd name="T34" fmla="*/ 77 w 105"/>
                  <a:gd name="T35" fmla="*/ 40 h 119"/>
                  <a:gd name="T36" fmla="*/ 79 w 105"/>
                  <a:gd name="T37" fmla="*/ 42 h 119"/>
                  <a:gd name="T38" fmla="*/ 86 w 105"/>
                  <a:gd name="T39" fmla="*/ 35 h 119"/>
                  <a:gd name="T40" fmla="*/ 98 w 105"/>
                  <a:gd name="T41" fmla="*/ 65 h 119"/>
                  <a:gd name="T42" fmla="*/ 89 w 105"/>
                  <a:gd name="T43" fmla="*/ 65 h 119"/>
                  <a:gd name="T44" fmla="*/ 89 w 105"/>
                  <a:gd name="T45" fmla="*/ 68 h 119"/>
                  <a:gd name="T46" fmla="*/ 98 w 105"/>
                  <a:gd name="T47" fmla="*/ 68 h 119"/>
                  <a:gd name="T48" fmla="*/ 86 w 105"/>
                  <a:gd name="T49" fmla="*/ 98 h 119"/>
                  <a:gd name="T50" fmla="*/ 79 w 105"/>
                  <a:gd name="T51" fmla="*/ 91 h 119"/>
                  <a:gd name="T52" fmla="*/ 77 w 105"/>
                  <a:gd name="T53" fmla="*/ 93 h 119"/>
                  <a:gd name="T54" fmla="*/ 84 w 105"/>
                  <a:gd name="T55" fmla="*/ 100 h 119"/>
                  <a:gd name="T56" fmla="*/ 54 w 105"/>
                  <a:gd name="T57" fmla="*/ 112 h 119"/>
                  <a:gd name="T58" fmla="*/ 54 w 105"/>
                  <a:gd name="T59" fmla="*/ 103 h 119"/>
                  <a:gd name="T60" fmla="*/ 51 w 105"/>
                  <a:gd name="T61" fmla="*/ 103 h 119"/>
                  <a:gd name="T62" fmla="*/ 51 w 105"/>
                  <a:gd name="T63" fmla="*/ 112 h 119"/>
                  <a:gd name="T64" fmla="*/ 21 w 105"/>
                  <a:gd name="T65" fmla="*/ 100 h 119"/>
                  <a:gd name="T66" fmla="*/ 28 w 105"/>
                  <a:gd name="T67" fmla="*/ 93 h 119"/>
                  <a:gd name="T68" fmla="*/ 26 w 105"/>
                  <a:gd name="T69" fmla="*/ 91 h 119"/>
                  <a:gd name="T70" fmla="*/ 20 w 105"/>
                  <a:gd name="T71" fmla="*/ 98 h 119"/>
                  <a:gd name="T72" fmla="*/ 7 w 105"/>
                  <a:gd name="T73" fmla="*/ 68 h 119"/>
                  <a:gd name="T74" fmla="*/ 17 w 105"/>
                  <a:gd name="T75" fmla="*/ 68 h 119"/>
                  <a:gd name="T76" fmla="*/ 17 w 105"/>
                  <a:gd name="T77" fmla="*/ 65 h 119"/>
                  <a:gd name="T78" fmla="*/ 7 w 105"/>
                  <a:gd name="T79" fmla="*/ 65 h 119"/>
                  <a:gd name="T80" fmla="*/ 20 w 105"/>
                  <a:gd name="T81" fmla="*/ 35 h 119"/>
                  <a:gd name="T82" fmla="*/ 26 w 105"/>
                  <a:gd name="T83" fmla="*/ 42 h 119"/>
                  <a:gd name="T84" fmla="*/ 28 w 105"/>
                  <a:gd name="T85" fmla="*/ 40 h 119"/>
                  <a:gd name="T86" fmla="*/ 21 w 105"/>
                  <a:gd name="T87" fmla="*/ 34 h 119"/>
                  <a:gd name="T88" fmla="*/ 51 w 105"/>
                  <a:gd name="T89" fmla="*/ 21 h 119"/>
                  <a:gd name="T90" fmla="*/ 51 w 105"/>
                  <a:gd name="T91" fmla="*/ 31 h 119"/>
                  <a:gd name="T92" fmla="*/ 65 w 105"/>
                  <a:gd name="T93" fmla="*/ 0 h 119"/>
                  <a:gd name="T94" fmla="*/ 40 w 105"/>
                  <a:gd name="T95" fmla="*/ 0 h 119"/>
                  <a:gd name="T96" fmla="*/ 40 w 105"/>
                  <a:gd name="T97" fmla="*/ 10 h 119"/>
                  <a:gd name="T98" fmla="*/ 50 w 105"/>
                  <a:gd name="T99" fmla="*/ 10 h 119"/>
                  <a:gd name="T100" fmla="*/ 50 w 105"/>
                  <a:gd name="T101" fmla="*/ 14 h 119"/>
                  <a:gd name="T102" fmla="*/ 0 w 105"/>
                  <a:gd name="T103" fmla="*/ 67 h 119"/>
                  <a:gd name="T104" fmla="*/ 53 w 105"/>
                  <a:gd name="T105" fmla="*/ 119 h 119"/>
                  <a:gd name="T106" fmla="*/ 105 w 105"/>
                  <a:gd name="T107" fmla="*/ 67 h 119"/>
                  <a:gd name="T108" fmla="*/ 56 w 105"/>
                  <a:gd name="T109" fmla="*/ 14 h 119"/>
                  <a:gd name="T110" fmla="*/ 56 w 105"/>
                  <a:gd name="T111" fmla="*/ 10 h 119"/>
                  <a:gd name="T112" fmla="*/ 65 w 105"/>
                  <a:gd name="T113" fmla="*/ 10 h 119"/>
                  <a:gd name="T114" fmla="*/ 65 w 105"/>
                  <a:gd name="T11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9">
                    <a:moveTo>
                      <a:pt x="54" y="33"/>
                    </a:moveTo>
                    <a:cubicBezTo>
                      <a:pt x="51" y="33"/>
                      <a:pt x="51" y="33"/>
                      <a:pt x="51" y="33"/>
                    </a:cubicBezTo>
                    <a:cubicBezTo>
                      <a:pt x="51" y="66"/>
                      <a:pt x="51" y="66"/>
                      <a:pt x="51" y="66"/>
                    </a:cubicBezTo>
                    <a:cubicBezTo>
                      <a:pt x="49" y="69"/>
                      <a:pt x="49" y="69"/>
                      <a:pt x="49" y="69"/>
                    </a:cubicBezTo>
                    <a:cubicBezTo>
                      <a:pt x="50" y="71"/>
                      <a:pt x="50" y="71"/>
                      <a:pt x="50" y="71"/>
                    </a:cubicBezTo>
                    <a:cubicBezTo>
                      <a:pt x="51" y="70"/>
                      <a:pt x="51" y="70"/>
                      <a:pt x="51" y="70"/>
                    </a:cubicBezTo>
                    <a:cubicBezTo>
                      <a:pt x="51" y="73"/>
                      <a:pt x="51" y="73"/>
                      <a:pt x="51" y="73"/>
                    </a:cubicBezTo>
                    <a:cubicBezTo>
                      <a:pt x="54" y="73"/>
                      <a:pt x="54" y="73"/>
                      <a:pt x="54" y="73"/>
                    </a:cubicBezTo>
                    <a:cubicBezTo>
                      <a:pt x="54" y="67"/>
                      <a:pt x="54" y="67"/>
                      <a:pt x="54" y="67"/>
                    </a:cubicBezTo>
                    <a:cubicBezTo>
                      <a:pt x="72" y="49"/>
                      <a:pt x="72" y="49"/>
                      <a:pt x="72" y="49"/>
                    </a:cubicBezTo>
                    <a:cubicBezTo>
                      <a:pt x="71" y="47"/>
                      <a:pt x="71" y="47"/>
                      <a:pt x="71" y="47"/>
                    </a:cubicBezTo>
                    <a:cubicBezTo>
                      <a:pt x="54" y="64"/>
                      <a:pt x="54" y="64"/>
                      <a:pt x="54" y="64"/>
                    </a:cubicBezTo>
                    <a:cubicBezTo>
                      <a:pt x="54" y="33"/>
                      <a:pt x="54" y="33"/>
                      <a:pt x="54" y="33"/>
                    </a:cubicBezTo>
                    <a:moveTo>
                      <a:pt x="51" y="31"/>
                    </a:moveTo>
                    <a:cubicBezTo>
                      <a:pt x="54" y="31"/>
                      <a:pt x="54" y="31"/>
                      <a:pt x="54" y="31"/>
                    </a:cubicBezTo>
                    <a:cubicBezTo>
                      <a:pt x="54" y="21"/>
                      <a:pt x="54" y="21"/>
                      <a:pt x="54" y="21"/>
                    </a:cubicBezTo>
                    <a:cubicBezTo>
                      <a:pt x="66" y="21"/>
                      <a:pt x="76" y="26"/>
                      <a:pt x="84" y="34"/>
                    </a:cubicBezTo>
                    <a:cubicBezTo>
                      <a:pt x="77" y="40"/>
                      <a:pt x="77" y="40"/>
                      <a:pt x="77" y="40"/>
                    </a:cubicBezTo>
                    <a:cubicBezTo>
                      <a:pt x="79" y="42"/>
                      <a:pt x="79" y="42"/>
                      <a:pt x="79" y="42"/>
                    </a:cubicBezTo>
                    <a:cubicBezTo>
                      <a:pt x="86" y="35"/>
                      <a:pt x="86" y="35"/>
                      <a:pt x="86" y="35"/>
                    </a:cubicBezTo>
                    <a:cubicBezTo>
                      <a:pt x="93" y="43"/>
                      <a:pt x="98" y="54"/>
                      <a:pt x="98" y="65"/>
                    </a:cubicBezTo>
                    <a:cubicBezTo>
                      <a:pt x="89" y="65"/>
                      <a:pt x="89" y="65"/>
                      <a:pt x="89" y="65"/>
                    </a:cubicBezTo>
                    <a:cubicBezTo>
                      <a:pt x="89" y="68"/>
                      <a:pt x="89" y="68"/>
                      <a:pt x="89" y="68"/>
                    </a:cubicBezTo>
                    <a:cubicBezTo>
                      <a:pt x="98" y="68"/>
                      <a:pt x="98" y="68"/>
                      <a:pt x="98" y="68"/>
                    </a:cubicBezTo>
                    <a:cubicBezTo>
                      <a:pt x="98" y="79"/>
                      <a:pt x="93" y="90"/>
                      <a:pt x="86" y="98"/>
                    </a:cubicBezTo>
                    <a:cubicBezTo>
                      <a:pt x="79" y="91"/>
                      <a:pt x="79" y="91"/>
                      <a:pt x="79" y="91"/>
                    </a:cubicBezTo>
                    <a:cubicBezTo>
                      <a:pt x="77" y="93"/>
                      <a:pt x="77" y="93"/>
                      <a:pt x="77" y="93"/>
                    </a:cubicBezTo>
                    <a:cubicBezTo>
                      <a:pt x="84" y="100"/>
                      <a:pt x="84" y="100"/>
                      <a:pt x="84" y="100"/>
                    </a:cubicBezTo>
                    <a:cubicBezTo>
                      <a:pt x="76" y="107"/>
                      <a:pt x="66" y="112"/>
                      <a:pt x="54" y="112"/>
                    </a:cubicBezTo>
                    <a:cubicBezTo>
                      <a:pt x="54" y="103"/>
                      <a:pt x="54" y="103"/>
                      <a:pt x="54" y="103"/>
                    </a:cubicBezTo>
                    <a:cubicBezTo>
                      <a:pt x="51" y="103"/>
                      <a:pt x="51" y="103"/>
                      <a:pt x="51" y="103"/>
                    </a:cubicBezTo>
                    <a:cubicBezTo>
                      <a:pt x="51" y="112"/>
                      <a:pt x="51" y="112"/>
                      <a:pt x="51" y="112"/>
                    </a:cubicBezTo>
                    <a:cubicBezTo>
                      <a:pt x="40" y="112"/>
                      <a:pt x="29" y="107"/>
                      <a:pt x="21" y="100"/>
                    </a:cubicBezTo>
                    <a:cubicBezTo>
                      <a:pt x="28" y="93"/>
                      <a:pt x="28" y="93"/>
                      <a:pt x="28" y="93"/>
                    </a:cubicBezTo>
                    <a:cubicBezTo>
                      <a:pt x="26" y="91"/>
                      <a:pt x="26" y="91"/>
                      <a:pt x="26" y="91"/>
                    </a:cubicBezTo>
                    <a:cubicBezTo>
                      <a:pt x="20" y="98"/>
                      <a:pt x="20" y="98"/>
                      <a:pt x="20" y="98"/>
                    </a:cubicBezTo>
                    <a:cubicBezTo>
                      <a:pt x="12" y="90"/>
                      <a:pt x="8" y="79"/>
                      <a:pt x="7" y="68"/>
                    </a:cubicBezTo>
                    <a:cubicBezTo>
                      <a:pt x="17" y="68"/>
                      <a:pt x="17" y="68"/>
                      <a:pt x="17" y="68"/>
                    </a:cubicBezTo>
                    <a:cubicBezTo>
                      <a:pt x="17" y="65"/>
                      <a:pt x="17" y="65"/>
                      <a:pt x="17" y="65"/>
                    </a:cubicBezTo>
                    <a:cubicBezTo>
                      <a:pt x="7" y="65"/>
                      <a:pt x="7" y="65"/>
                      <a:pt x="7" y="65"/>
                    </a:cubicBezTo>
                    <a:cubicBezTo>
                      <a:pt x="8" y="54"/>
                      <a:pt x="12" y="43"/>
                      <a:pt x="20" y="35"/>
                    </a:cubicBezTo>
                    <a:cubicBezTo>
                      <a:pt x="26" y="42"/>
                      <a:pt x="26" y="42"/>
                      <a:pt x="26" y="42"/>
                    </a:cubicBezTo>
                    <a:cubicBezTo>
                      <a:pt x="28" y="40"/>
                      <a:pt x="28" y="40"/>
                      <a:pt x="28" y="40"/>
                    </a:cubicBezTo>
                    <a:cubicBezTo>
                      <a:pt x="21" y="34"/>
                      <a:pt x="21" y="34"/>
                      <a:pt x="21" y="34"/>
                    </a:cubicBezTo>
                    <a:cubicBezTo>
                      <a:pt x="29" y="26"/>
                      <a:pt x="40" y="21"/>
                      <a:pt x="51" y="21"/>
                    </a:cubicBezTo>
                    <a:cubicBezTo>
                      <a:pt x="51" y="31"/>
                      <a:pt x="51" y="31"/>
                      <a:pt x="51" y="31"/>
                    </a:cubicBezTo>
                    <a:moveTo>
                      <a:pt x="65" y="0"/>
                    </a:moveTo>
                    <a:cubicBezTo>
                      <a:pt x="40" y="0"/>
                      <a:pt x="40" y="0"/>
                      <a:pt x="40" y="0"/>
                    </a:cubicBezTo>
                    <a:cubicBezTo>
                      <a:pt x="40" y="10"/>
                      <a:pt x="40" y="10"/>
                      <a:pt x="40" y="10"/>
                    </a:cubicBezTo>
                    <a:cubicBezTo>
                      <a:pt x="50" y="10"/>
                      <a:pt x="50" y="10"/>
                      <a:pt x="50" y="10"/>
                    </a:cubicBezTo>
                    <a:cubicBezTo>
                      <a:pt x="50" y="14"/>
                      <a:pt x="50" y="14"/>
                      <a:pt x="50" y="14"/>
                    </a:cubicBezTo>
                    <a:cubicBezTo>
                      <a:pt x="22" y="16"/>
                      <a:pt x="0" y="39"/>
                      <a:pt x="0" y="67"/>
                    </a:cubicBezTo>
                    <a:cubicBezTo>
                      <a:pt x="0" y="96"/>
                      <a:pt x="24" y="119"/>
                      <a:pt x="53" y="119"/>
                    </a:cubicBezTo>
                    <a:cubicBezTo>
                      <a:pt x="82" y="119"/>
                      <a:pt x="105" y="96"/>
                      <a:pt x="105" y="67"/>
                    </a:cubicBezTo>
                    <a:cubicBezTo>
                      <a:pt x="105" y="39"/>
                      <a:pt x="83" y="16"/>
                      <a:pt x="56" y="14"/>
                    </a:cubicBezTo>
                    <a:cubicBezTo>
                      <a:pt x="56" y="10"/>
                      <a:pt x="56" y="10"/>
                      <a:pt x="56" y="10"/>
                    </a:cubicBezTo>
                    <a:cubicBezTo>
                      <a:pt x="65" y="10"/>
                      <a:pt x="65" y="10"/>
                      <a:pt x="65" y="10"/>
                    </a:cubicBezTo>
                    <a:cubicBezTo>
                      <a:pt x="65" y="0"/>
                      <a:pt x="65" y="0"/>
                      <a:pt x="65" y="0"/>
                    </a:cubicBezTo>
                  </a:path>
                </a:pathLst>
              </a:custGeom>
              <a:solidFill>
                <a:schemeClr val="bg1"/>
              </a:solidFill>
              <a:ln>
                <a:noFill/>
              </a:ln>
            </p:spPr>
            <p:txBody>
              <a:bodyPr vert="horz" wrap="square" lIns="91416" tIns="45708" rIns="91416" bIns="45708" numCol="1" anchor="t" anchorCtr="0" compatLnSpc="1"/>
              <a:lstStyle/>
              <a:p>
                <a:endParaRPr lang="zh-CN" altLang="en-US" sz="3200"/>
              </a:p>
            </p:txBody>
          </p:sp>
          <p:sp>
            <p:nvSpPr>
              <p:cNvPr id="87" name="TextBox 86"/>
              <p:cNvSpPr txBox="1"/>
              <p:nvPr/>
            </p:nvSpPr>
            <p:spPr>
              <a:xfrm>
                <a:off x="3609161" y="2909388"/>
                <a:ext cx="328541" cy="253982"/>
              </a:xfrm>
              <a:prstGeom prst="rect">
                <a:avLst/>
              </a:prstGeom>
              <a:noFill/>
            </p:spPr>
            <p:txBody>
              <a:bodyPr wrap="none" rtlCol="0">
                <a:spAutoFit/>
              </a:bodyPr>
              <a:lstStyle/>
              <a:p>
                <a:r>
                  <a:rPr lang="en-US" sz="1600" b="1">
                    <a:solidFill>
                      <a:schemeClr val="bg1"/>
                    </a:solidFill>
                    <a:latin typeface="微软雅黑" panose="020B0503020204020204" pitchFamily="34" charset="-122"/>
                    <a:ea typeface="微软雅黑" panose="020B0503020204020204" pitchFamily="34" charset="-122"/>
                  </a:rPr>
                  <a:t>0</a:t>
                </a:r>
                <a:r>
                  <a:rPr lang="en-US" altLang="zh-CN" sz="1600" b="1">
                    <a:solidFill>
                      <a:schemeClr val="bg1"/>
                    </a:solidFill>
                    <a:latin typeface="微软雅黑" panose="020B0503020204020204" pitchFamily="34" charset="-122"/>
                    <a:ea typeface="微软雅黑" panose="020B0503020204020204" pitchFamily="34" charset="-122"/>
                  </a:rPr>
                  <a:t>2</a:t>
                </a:r>
                <a:endParaRPr lang="en-US" sz="1600" b="1">
                  <a:solidFill>
                    <a:schemeClr val="bg1"/>
                  </a:solidFill>
                  <a:latin typeface="微软雅黑" panose="020B0503020204020204" pitchFamily="34" charset="-122"/>
                  <a:ea typeface="微软雅黑" panose="020B0503020204020204" pitchFamily="34" charset="-122"/>
                </a:endParaRPr>
              </a:p>
            </p:txBody>
          </p:sp>
        </p:grpSp>
      </p:grpSp>
      <p:grpSp>
        <p:nvGrpSpPr>
          <p:cNvPr id="93" name="Group 92"/>
          <p:cNvGrpSpPr/>
          <p:nvPr/>
        </p:nvGrpSpPr>
        <p:grpSpPr>
          <a:xfrm>
            <a:off x="5112489" y="3866373"/>
            <a:ext cx="1562589" cy="1241111"/>
            <a:chOff x="3834171" y="2899863"/>
            <a:chExt cx="1172247" cy="931076"/>
          </a:xfrm>
        </p:grpSpPr>
        <p:sp>
          <p:nvSpPr>
            <p:cNvPr id="11" name="Freeform 13"/>
            <p:cNvSpPr/>
            <p:nvPr/>
          </p:nvSpPr>
          <p:spPr bwMode="auto">
            <a:xfrm>
              <a:off x="3834171" y="2899863"/>
              <a:ext cx="586124" cy="931076"/>
            </a:xfrm>
            <a:custGeom>
              <a:avLst/>
              <a:gdLst>
                <a:gd name="T0" fmla="*/ 0 w 647"/>
                <a:gd name="T1" fmla="*/ 1042 h 1042"/>
                <a:gd name="T2" fmla="*/ 647 w 647"/>
                <a:gd name="T3" fmla="*/ 752 h 1042"/>
                <a:gd name="T4" fmla="*/ 647 w 647"/>
                <a:gd name="T5" fmla="*/ 0 h 1042"/>
                <a:gd name="T6" fmla="*/ 0 w 647"/>
                <a:gd name="T7" fmla="*/ 649 h 1042"/>
                <a:gd name="T8" fmla="*/ 0 w 647"/>
                <a:gd name="T9" fmla="*/ 1042 h 1042"/>
              </a:gdLst>
              <a:ahLst/>
              <a:cxnLst>
                <a:cxn ang="0">
                  <a:pos x="T0" y="T1"/>
                </a:cxn>
                <a:cxn ang="0">
                  <a:pos x="T2" y="T3"/>
                </a:cxn>
                <a:cxn ang="0">
                  <a:pos x="T4" y="T5"/>
                </a:cxn>
                <a:cxn ang="0">
                  <a:pos x="T6" y="T7"/>
                </a:cxn>
                <a:cxn ang="0">
                  <a:pos x="T8" y="T9"/>
                </a:cxn>
              </a:cxnLst>
              <a:rect l="0" t="0" r="r" b="b"/>
              <a:pathLst>
                <a:path w="647" h="1042">
                  <a:moveTo>
                    <a:pt x="0" y="1042"/>
                  </a:moveTo>
                  <a:lnTo>
                    <a:pt x="647" y="752"/>
                  </a:lnTo>
                  <a:lnTo>
                    <a:pt x="647" y="0"/>
                  </a:lnTo>
                  <a:lnTo>
                    <a:pt x="0" y="649"/>
                  </a:lnTo>
                  <a:lnTo>
                    <a:pt x="0" y="104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13" name="Freeform 15"/>
            <p:cNvSpPr/>
            <p:nvPr/>
          </p:nvSpPr>
          <p:spPr bwMode="auto">
            <a:xfrm>
              <a:off x="4420294" y="2899863"/>
              <a:ext cx="586124" cy="931076"/>
            </a:xfrm>
            <a:custGeom>
              <a:avLst/>
              <a:gdLst>
                <a:gd name="T0" fmla="*/ 647 w 647"/>
                <a:gd name="T1" fmla="*/ 1042 h 1042"/>
                <a:gd name="T2" fmla="*/ 0 w 647"/>
                <a:gd name="T3" fmla="*/ 752 h 1042"/>
                <a:gd name="T4" fmla="*/ 0 w 647"/>
                <a:gd name="T5" fmla="*/ 0 h 1042"/>
                <a:gd name="T6" fmla="*/ 647 w 647"/>
                <a:gd name="T7" fmla="*/ 649 h 1042"/>
                <a:gd name="T8" fmla="*/ 647 w 647"/>
                <a:gd name="T9" fmla="*/ 1042 h 1042"/>
              </a:gdLst>
              <a:ahLst/>
              <a:cxnLst>
                <a:cxn ang="0">
                  <a:pos x="T0" y="T1"/>
                </a:cxn>
                <a:cxn ang="0">
                  <a:pos x="T2" y="T3"/>
                </a:cxn>
                <a:cxn ang="0">
                  <a:pos x="T4" y="T5"/>
                </a:cxn>
                <a:cxn ang="0">
                  <a:pos x="T6" y="T7"/>
                </a:cxn>
                <a:cxn ang="0">
                  <a:pos x="T8" y="T9"/>
                </a:cxn>
              </a:cxnLst>
              <a:rect l="0" t="0" r="r" b="b"/>
              <a:pathLst>
                <a:path w="647" h="1042">
                  <a:moveTo>
                    <a:pt x="647" y="1042"/>
                  </a:moveTo>
                  <a:lnTo>
                    <a:pt x="0" y="752"/>
                  </a:lnTo>
                  <a:lnTo>
                    <a:pt x="0" y="0"/>
                  </a:lnTo>
                  <a:lnTo>
                    <a:pt x="647" y="649"/>
                  </a:lnTo>
                  <a:lnTo>
                    <a:pt x="647" y="1042"/>
                  </a:lnTo>
                  <a:close/>
                </a:path>
              </a:pathLst>
            </a:custGeom>
            <a:solidFill>
              <a:schemeClr val="accent3">
                <a:alpha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35" name="Freeform 36"/>
            <p:cNvSpPr>
              <a:spLocks noEditPoints="1"/>
            </p:cNvSpPr>
            <p:nvPr/>
          </p:nvSpPr>
          <p:spPr bwMode="auto">
            <a:xfrm>
              <a:off x="4056119" y="3255495"/>
              <a:ext cx="303480" cy="302019"/>
            </a:xfrm>
            <a:custGeom>
              <a:avLst/>
              <a:gdLst>
                <a:gd name="T0" fmla="*/ 67 w 120"/>
                <a:gd name="T1" fmla="*/ 53 h 121"/>
                <a:gd name="T2" fmla="*/ 67 w 120"/>
                <a:gd name="T3" fmla="*/ 26 h 121"/>
                <a:gd name="T4" fmla="*/ 53 w 120"/>
                <a:gd name="T5" fmla="*/ 26 h 121"/>
                <a:gd name="T6" fmla="*/ 53 w 120"/>
                <a:gd name="T7" fmla="*/ 53 h 121"/>
                <a:gd name="T8" fmla="*/ 27 w 120"/>
                <a:gd name="T9" fmla="*/ 53 h 121"/>
                <a:gd name="T10" fmla="*/ 27 w 120"/>
                <a:gd name="T11" fmla="*/ 68 h 121"/>
                <a:gd name="T12" fmla="*/ 53 w 120"/>
                <a:gd name="T13" fmla="*/ 68 h 121"/>
                <a:gd name="T14" fmla="*/ 53 w 120"/>
                <a:gd name="T15" fmla="*/ 94 h 121"/>
                <a:gd name="T16" fmla="*/ 67 w 120"/>
                <a:gd name="T17" fmla="*/ 94 h 121"/>
                <a:gd name="T18" fmla="*/ 67 w 120"/>
                <a:gd name="T19" fmla="*/ 68 h 121"/>
                <a:gd name="T20" fmla="*/ 93 w 120"/>
                <a:gd name="T21" fmla="*/ 68 h 121"/>
                <a:gd name="T22" fmla="*/ 93 w 120"/>
                <a:gd name="T23" fmla="*/ 53 h 121"/>
                <a:gd name="T24" fmla="*/ 67 w 120"/>
                <a:gd name="T25" fmla="*/ 53 h 121"/>
                <a:gd name="T26" fmla="*/ 60 w 120"/>
                <a:gd name="T27" fmla="*/ 0 h 121"/>
                <a:gd name="T28" fmla="*/ 0 w 120"/>
                <a:gd name="T29" fmla="*/ 61 h 121"/>
                <a:gd name="T30" fmla="*/ 60 w 120"/>
                <a:gd name="T31" fmla="*/ 121 h 121"/>
                <a:gd name="T32" fmla="*/ 120 w 120"/>
                <a:gd name="T33" fmla="*/ 61 h 121"/>
                <a:gd name="T34" fmla="*/ 60 w 120"/>
                <a:gd name="T35" fmla="*/ 0 h 121"/>
                <a:gd name="T36" fmla="*/ 60 w 120"/>
                <a:gd name="T37" fmla="*/ 107 h 121"/>
                <a:gd name="T38" fmla="*/ 13 w 120"/>
                <a:gd name="T39" fmla="*/ 61 h 121"/>
                <a:gd name="T40" fmla="*/ 60 w 120"/>
                <a:gd name="T41" fmla="*/ 14 h 121"/>
                <a:gd name="T42" fmla="*/ 107 w 120"/>
                <a:gd name="T43" fmla="*/ 61 h 121"/>
                <a:gd name="T44" fmla="*/ 60 w 120"/>
                <a:gd name="T45" fmla="*/ 10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20">
                  <a:moveTo>
                    <a:pt x="67" y="53"/>
                  </a:moveTo>
                  <a:cubicBezTo>
                    <a:pt x="67" y="26"/>
                    <a:pt x="67" y="26"/>
                    <a:pt x="67" y="26"/>
                  </a:cubicBezTo>
                  <a:cubicBezTo>
                    <a:pt x="53" y="26"/>
                    <a:pt x="53" y="26"/>
                    <a:pt x="53" y="26"/>
                  </a:cubicBezTo>
                  <a:cubicBezTo>
                    <a:pt x="53" y="53"/>
                    <a:pt x="53" y="53"/>
                    <a:pt x="53" y="53"/>
                  </a:cubicBezTo>
                  <a:cubicBezTo>
                    <a:pt x="27" y="53"/>
                    <a:pt x="27" y="53"/>
                    <a:pt x="27" y="53"/>
                  </a:cubicBezTo>
                  <a:cubicBezTo>
                    <a:pt x="27" y="68"/>
                    <a:pt x="27" y="68"/>
                    <a:pt x="27" y="68"/>
                  </a:cubicBezTo>
                  <a:cubicBezTo>
                    <a:pt x="53" y="68"/>
                    <a:pt x="53" y="68"/>
                    <a:pt x="53" y="68"/>
                  </a:cubicBezTo>
                  <a:cubicBezTo>
                    <a:pt x="53" y="94"/>
                    <a:pt x="53" y="94"/>
                    <a:pt x="53" y="94"/>
                  </a:cubicBezTo>
                  <a:cubicBezTo>
                    <a:pt x="67" y="94"/>
                    <a:pt x="67" y="94"/>
                    <a:pt x="67" y="94"/>
                  </a:cubicBezTo>
                  <a:cubicBezTo>
                    <a:pt x="67" y="68"/>
                    <a:pt x="67" y="68"/>
                    <a:pt x="67" y="68"/>
                  </a:cubicBezTo>
                  <a:cubicBezTo>
                    <a:pt x="93" y="68"/>
                    <a:pt x="93" y="68"/>
                    <a:pt x="93" y="68"/>
                  </a:cubicBezTo>
                  <a:cubicBezTo>
                    <a:pt x="93" y="53"/>
                    <a:pt x="93" y="53"/>
                    <a:pt x="93" y="53"/>
                  </a:cubicBezTo>
                  <a:lnTo>
                    <a:pt x="67" y="53"/>
                  </a:lnTo>
                  <a:close/>
                  <a:moveTo>
                    <a:pt x="60" y="0"/>
                  </a:moveTo>
                  <a:cubicBezTo>
                    <a:pt x="27" y="0"/>
                    <a:pt x="0" y="27"/>
                    <a:pt x="0" y="61"/>
                  </a:cubicBezTo>
                  <a:cubicBezTo>
                    <a:pt x="0" y="94"/>
                    <a:pt x="27" y="121"/>
                    <a:pt x="60" y="121"/>
                  </a:cubicBezTo>
                  <a:cubicBezTo>
                    <a:pt x="93" y="121"/>
                    <a:pt x="120" y="94"/>
                    <a:pt x="120" y="61"/>
                  </a:cubicBezTo>
                  <a:cubicBezTo>
                    <a:pt x="120" y="27"/>
                    <a:pt x="93" y="0"/>
                    <a:pt x="60" y="0"/>
                  </a:cubicBezTo>
                  <a:close/>
                  <a:moveTo>
                    <a:pt x="60" y="107"/>
                  </a:moveTo>
                  <a:cubicBezTo>
                    <a:pt x="34" y="107"/>
                    <a:pt x="13" y="86"/>
                    <a:pt x="13" y="61"/>
                  </a:cubicBezTo>
                  <a:cubicBezTo>
                    <a:pt x="13" y="35"/>
                    <a:pt x="34" y="14"/>
                    <a:pt x="60" y="14"/>
                  </a:cubicBezTo>
                  <a:cubicBezTo>
                    <a:pt x="86" y="14"/>
                    <a:pt x="107" y="35"/>
                    <a:pt x="107" y="61"/>
                  </a:cubicBezTo>
                  <a:cubicBezTo>
                    <a:pt x="107" y="86"/>
                    <a:pt x="86" y="107"/>
                    <a:pt x="60" y="107"/>
                  </a:cubicBezTo>
                  <a:close/>
                </a:path>
              </a:pathLst>
            </a:custGeom>
            <a:solidFill>
              <a:schemeClr val="bg1"/>
            </a:solidFill>
            <a:ln>
              <a:noFill/>
            </a:ln>
          </p:spPr>
          <p:txBody>
            <a:bodyPr vert="horz" wrap="square" lIns="91416" tIns="45708" rIns="91416" bIns="45708" numCol="1" anchor="t" anchorCtr="0" compatLnSpc="1"/>
            <a:lstStyle/>
            <a:p>
              <a:endParaRPr lang="zh-CN" altLang="en-US" sz="3200"/>
            </a:p>
          </p:txBody>
        </p:sp>
        <p:sp>
          <p:nvSpPr>
            <p:cNvPr id="88" name="TextBox 87"/>
            <p:cNvSpPr txBox="1"/>
            <p:nvPr/>
          </p:nvSpPr>
          <p:spPr>
            <a:xfrm>
              <a:off x="4442446" y="3270970"/>
              <a:ext cx="328541" cy="253982"/>
            </a:xfrm>
            <a:prstGeom prst="rect">
              <a:avLst/>
            </a:prstGeom>
            <a:noFill/>
          </p:spPr>
          <p:txBody>
            <a:bodyPr wrap="none" rtlCol="0">
              <a:spAutoFit/>
            </a:bodyPr>
            <a:lstStyle/>
            <a:p>
              <a:r>
                <a:rPr lang="en-US" sz="1600" b="1">
                  <a:solidFill>
                    <a:schemeClr val="bg1"/>
                  </a:solidFill>
                  <a:latin typeface="微软雅黑" panose="020B0503020204020204" pitchFamily="34" charset="-122"/>
                  <a:ea typeface="微软雅黑" panose="020B0503020204020204" pitchFamily="34" charset="-122"/>
                </a:rPr>
                <a:t>0</a:t>
              </a:r>
              <a:r>
                <a:rPr lang="en-US" altLang="zh-CN" sz="1600" b="1">
                  <a:solidFill>
                    <a:schemeClr val="bg1"/>
                  </a:solidFill>
                  <a:latin typeface="微软雅黑" panose="020B0503020204020204" pitchFamily="34" charset="-122"/>
                  <a:ea typeface="微软雅黑" panose="020B0503020204020204" pitchFamily="34" charset="-122"/>
                </a:rPr>
                <a:t>3</a:t>
              </a:r>
              <a:endParaRPr lang="en-US" sz="1600" b="1">
                <a:solidFill>
                  <a:schemeClr val="bg1"/>
                </a:solidFill>
                <a:latin typeface="微软雅黑" panose="020B0503020204020204" pitchFamily="34" charset="-122"/>
                <a:ea typeface="微软雅黑" panose="020B0503020204020204" pitchFamily="34" charset="-122"/>
              </a:endParaRPr>
            </a:p>
          </p:txBody>
        </p:sp>
      </p:grpSp>
      <p:grpSp>
        <p:nvGrpSpPr>
          <p:cNvPr id="92" name="Group 91"/>
          <p:cNvGrpSpPr/>
          <p:nvPr/>
        </p:nvGrpSpPr>
        <p:grpSpPr>
          <a:xfrm>
            <a:off x="6014540" y="2975441"/>
            <a:ext cx="1255869" cy="1544839"/>
            <a:chOff x="4510886" y="2231490"/>
            <a:chExt cx="942147" cy="1158931"/>
          </a:xfrm>
        </p:grpSpPr>
        <p:sp>
          <p:nvSpPr>
            <p:cNvPr id="7" name="Freeform 9"/>
            <p:cNvSpPr/>
            <p:nvPr/>
          </p:nvSpPr>
          <p:spPr bwMode="auto">
            <a:xfrm>
              <a:off x="4510886" y="2812296"/>
              <a:ext cx="942147" cy="578125"/>
            </a:xfrm>
            <a:custGeom>
              <a:avLst/>
              <a:gdLst>
                <a:gd name="T0" fmla="*/ 1040 w 1040"/>
                <a:gd name="T1" fmla="*/ 647 h 647"/>
                <a:gd name="T2" fmla="*/ 753 w 1040"/>
                <a:gd name="T3" fmla="*/ 0 h 647"/>
                <a:gd name="T4" fmla="*/ 0 w 1040"/>
                <a:gd name="T5" fmla="*/ 0 h 647"/>
                <a:gd name="T6" fmla="*/ 647 w 1040"/>
                <a:gd name="T7" fmla="*/ 647 h 647"/>
                <a:gd name="T8" fmla="*/ 1040 w 1040"/>
                <a:gd name="T9" fmla="*/ 647 h 647"/>
              </a:gdLst>
              <a:ahLst/>
              <a:cxnLst>
                <a:cxn ang="0">
                  <a:pos x="T0" y="T1"/>
                </a:cxn>
                <a:cxn ang="0">
                  <a:pos x="T2" y="T3"/>
                </a:cxn>
                <a:cxn ang="0">
                  <a:pos x="T4" y="T5"/>
                </a:cxn>
                <a:cxn ang="0">
                  <a:pos x="T6" y="T7"/>
                </a:cxn>
                <a:cxn ang="0">
                  <a:pos x="T8" y="T9"/>
                </a:cxn>
              </a:cxnLst>
              <a:rect l="0" t="0" r="r" b="b"/>
              <a:pathLst>
                <a:path w="1040" h="647">
                  <a:moveTo>
                    <a:pt x="1040" y="647"/>
                  </a:moveTo>
                  <a:lnTo>
                    <a:pt x="753" y="0"/>
                  </a:lnTo>
                  <a:lnTo>
                    <a:pt x="0" y="0"/>
                  </a:lnTo>
                  <a:lnTo>
                    <a:pt x="647" y="647"/>
                  </a:lnTo>
                  <a:lnTo>
                    <a:pt x="1040" y="647"/>
                  </a:lnTo>
                  <a:close/>
                </a:path>
              </a:pathLst>
            </a:custGeom>
            <a:solidFill>
              <a:schemeClr val="accent2">
                <a:alpha val="80000"/>
              </a:schemeClr>
            </a:solidFill>
            <a:ln>
              <a:noFill/>
            </a:ln>
          </p:spPr>
          <p:txBody>
            <a:bodyPr vert="horz" wrap="square" lIns="91416" tIns="45708" rIns="91416" bIns="45708" numCol="1" anchor="t" anchorCtr="0" compatLnSpc="1"/>
            <a:lstStyle/>
            <a:p>
              <a:endParaRPr lang="zh-CN" altLang="en-US" sz="3200"/>
            </a:p>
          </p:txBody>
        </p:sp>
        <p:sp>
          <p:nvSpPr>
            <p:cNvPr id="9" name="Freeform 11"/>
            <p:cNvSpPr/>
            <p:nvPr/>
          </p:nvSpPr>
          <p:spPr bwMode="auto">
            <a:xfrm>
              <a:off x="4510886" y="2231490"/>
              <a:ext cx="942147" cy="580805"/>
            </a:xfrm>
            <a:custGeom>
              <a:avLst/>
              <a:gdLst>
                <a:gd name="T0" fmla="*/ 1040 w 1040"/>
                <a:gd name="T1" fmla="*/ 0 h 650"/>
                <a:gd name="T2" fmla="*/ 753 w 1040"/>
                <a:gd name="T3" fmla="*/ 650 h 650"/>
                <a:gd name="T4" fmla="*/ 0 w 1040"/>
                <a:gd name="T5" fmla="*/ 650 h 650"/>
                <a:gd name="T6" fmla="*/ 647 w 1040"/>
                <a:gd name="T7" fmla="*/ 0 h 650"/>
                <a:gd name="T8" fmla="*/ 1040 w 1040"/>
                <a:gd name="T9" fmla="*/ 0 h 650"/>
              </a:gdLst>
              <a:ahLst/>
              <a:cxnLst>
                <a:cxn ang="0">
                  <a:pos x="T0" y="T1"/>
                </a:cxn>
                <a:cxn ang="0">
                  <a:pos x="T2" y="T3"/>
                </a:cxn>
                <a:cxn ang="0">
                  <a:pos x="T4" y="T5"/>
                </a:cxn>
                <a:cxn ang="0">
                  <a:pos x="T6" y="T7"/>
                </a:cxn>
                <a:cxn ang="0">
                  <a:pos x="T8" y="T9"/>
                </a:cxn>
              </a:cxnLst>
              <a:rect l="0" t="0" r="r" b="b"/>
              <a:pathLst>
                <a:path w="1040" h="650">
                  <a:moveTo>
                    <a:pt x="1040" y="0"/>
                  </a:moveTo>
                  <a:lnTo>
                    <a:pt x="753" y="650"/>
                  </a:lnTo>
                  <a:lnTo>
                    <a:pt x="0" y="650"/>
                  </a:lnTo>
                  <a:lnTo>
                    <a:pt x="647" y="0"/>
                  </a:lnTo>
                  <a:lnTo>
                    <a:pt x="1040" y="0"/>
                  </a:lnTo>
                  <a:close/>
                </a:path>
              </a:pathLst>
            </a:custGeom>
            <a:solidFill>
              <a:schemeClr val="accent2"/>
            </a:solidFill>
            <a:ln>
              <a:noFill/>
            </a:ln>
          </p:spPr>
          <p:txBody>
            <a:bodyPr vert="horz" wrap="square" lIns="91416" tIns="45708" rIns="91416" bIns="45708" numCol="1" anchor="t" anchorCtr="0" compatLnSpc="1"/>
            <a:lstStyle/>
            <a:p>
              <a:endParaRPr lang="zh-CN" altLang="en-US" sz="3200"/>
            </a:p>
          </p:txBody>
        </p:sp>
        <p:sp>
          <p:nvSpPr>
            <p:cNvPr id="34" name="Freeform 35"/>
            <p:cNvSpPr>
              <a:spLocks noEditPoints="1"/>
            </p:cNvSpPr>
            <p:nvPr/>
          </p:nvSpPr>
          <p:spPr bwMode="auto">
            <a:xfrm>
              <a:off x="4879591" y="2423603"/>
              <a:ext cx="343340" cy="278787"/>
            </a:xfrm>
            <a:custGeom>
              <a:avLst/>
              <a:gdLst>
                <a:gd name="T0" fmla="*/ 18 w 136"/>
                <a:gd name="T1" fmla="*/ 63 h 112"/>
                <a:gd name="T2" fmla="*/ 80 w 136"/>
                <a:gd name="T3" fmla="*/ 63 h 112"/>
                <a:gd name="T4" fmla="*/ 56 w 136"/>
                <a:gd name="T5" fmla="*/ 14 h 112"/>
                <a:gd name="T6" fmla="*/ 41 w 136"/>
                <a:gd name="T7" fmla="*/ 23 h 112"/>
                <a:gd name="T8" fmla="*/ 19 w 136"/>
                <a:gd name="T9" fmla="*/ 23 h 112"/>
                <a:gd name="T10" fmla="*/ 15 w 136"/>
                <a:gd name="T11" fmla="*/ 40 h 112"/>
                <a:gd name="T12" fmla="*/ 0 w 136"/>
                <a:gd name="T13" fmla="*/ 55 h 112"/>
                <a:gd name="T14" fmla="*/ 9 w 136"/>
                <a:gd name="T15" fmla="*/ 70 h 112"/>
                <a:gd name="T16" fmla="*/ 9 w 136"/>
                <a:gd name="T17" fmla="*/ 92 h 112"/>
                <a:gd name="T18" fmla="*/ 26 w 136"/>
                <a:gd name="T19" fmla="*/ 97 h 112"/>
                <a:gd name="T20" fmla="*/ 41 w 136"/>
                <a:gd name="T21" fmla="*/ 112 h 112"/>
                <a:gd name="T22" fmla="*/ 56 w 136"/>
                <a:gd name="T23" fmla="*/ 103 h 112"/>
                <a:gd name="T24" fmla="*/ 78 w 136"/>
                <a:gd name="T25" fmla="*/ 103 h 112"/>
                <a:gd name="T26" fmla="*/ 83 w 136"/>
                <a:gd name="T27" fmla="*/ 86 h 112"/>
                <a:gd name="T28" fmla="*/ 98 w 136"/>
                <a:gd name="T29" fmla="*/ 70 h 112"/>
                <a:gd name="T30" fmla="*/ 89 w 136"/>
                <a:gd name="T31" fmla="*/ 55 h 112"/>
                <a:gd name="T32" fmla="*/ 89 w 136"/>
                <a:gd name="T33" fmla="*/ 33 h 112"/>
                <a:gd name="T34" fmla="*/ 72 w 136"/>
                <a:gd name="T35" fmla="*/ 29 h 112"/>
                <a:gd name="T36" fmla="*/ 56 w 136"/>
                <a:gd name="T37" fmla="*/ 14 h 112"/>
                <a:gd name="T38" fmla="*/ 100 w 136"/>
                <a:gd name="T39" fmla="*/ 23 h 112"/>
                <a:gd name="T40" fmla="*/ 124 w 136"/>
                <a:gd name="T41" fmla="*/ 23 h 112"/>
                <a:gd name="T42" fmla="*/ 116 w 136"/>
                <a:gd name="T43" fmla="*/ 0 h 112"/>
                <a:gd name="T44" fmla="*/ 108 w 136"/>
                <a:gd name="T45" fmla="*/ 4 h 112"/>
                <a:gd name="T46" fmla="*/ 98 w 136"/>
                <a:gd name="T47" fmla="*/ 4 h 112"/>
                <a:gd name="T48" fmla="*/ 96 w 136"/>
                <a:gd name="T49" fmla="*/ 12 h 112"/>
                <a:gd name="T50" fmla="*/ 88 w 136"/>
                <a:gd name="T51" fmla="*/ 20 h 112"/>
                <a:gd name="T52" fmla="*/ 93 w 136"/>
                <a:gd name="T53" fmla="*/ 27 h 112"/>
                <a:gd name="T54" fmla="*/ 93 w 136"/>
                <a:gd name="T55" fmla="*/ 37 h 112"/>
                <a:gd name="T56" fmla="*/ 101 w 136"/>
                <a:gd name="T57" fmla="*/ 39 h 112"/>
                <a:gd name="T58" fmla="*/ 108 w 136"/>
                <a:gd name="T59" fmla="*/ 47 h 112"/>
                <a:gd name="T60" fmla="*/ 116 w 136"/>
                <a:gd name="T61" fmla="*/ 42 h 112"/>
                <a:gd name="T62" fmla="*/ 126 w 136"/>
                <a:gd name="T63" fmla="*/ 43 h 112"/>
                <a:gd name="T64" fmla="*/ 128 w 136"/>
                <a:gd name="T65" fmla="*/ 34 h 112"/>
                <a:gd name="T66" fmla="*/ 136 w 136"/>
                <a:gd name="T67" fmla="*/ 27 h 112"/>
                <a:gd name="T68" fmla="*/ 131 w 136"/>
                <a:gd name="T69" fmla="*/ 20 h 112"/>
                <a:gd name="T70" fmla="*/ 131 w 136"/>
                <a:gd name="T71" fmla="*/ 9 h 112"/>
                <a:gd name="T72" fmla="*/ 123 w 136"/>
                <a:gd name="T73" fmla="*/ 7 h 112"/>
                <a:gd name="T74" fmla="*/ 116 w 136"/>
                <a:gd name="T7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12">
                  <a:moveTo>
                    <a:pt x="49" y="94"/>
                  </a:moveTo>
                  <a:cubicBezTo>
                    <a:pt x="32" y="94"/>
                    <a:pt x="18" y="80"/>
                    <a:pt x="18" y="63"/>
                  </a:cubicBezTo>
                  <a:cubicBezTo>
                    <a:pt x="18" y="46"/>
                    <a:pt x="32" y="32"/>
                    <a:pt x="49" y="32"/>
                  </a:cubicBezTo>
                  <a:cubicBezTo>
                    <a:pt x="66" y="32"/>
                    <a:pt x="80" y="46"/>
                    <a:pt x="80" y="63"/>
                  </a:cubicBezTo>
                  <a:cubicBezTo>
                    <a:pt x="80" y="80"/>
                    <a:pt x="66" y="94"/>
                    <a:pt x="49" y="94"/>
                  </a:cubicBezTo>
                  <a:moveTo>
                    <a:pt x="56" y="14"/>
                  </a:moveTo>
                  <a:cubicBezTo>
                    <a:pt x="41" y="14"/>
                    <a:pt x="41" y="14"/>
                    <a:pt x="41" y="14"/>
                  </a:cubicBezTo>
                  <a:cubicBezTo>
                    <a:pt x="41" y="23"/>
                    <a:pt x="41" y="23"/>
                    <a:pt x="41" y="23"/>
                  </a:cubicBezTo>
                  <a:cubicBezTo>
                    <a:pt x="36" y="24"/>
                    <a:pt x="30" y="26"/>
                    <a:pt x="26" y="29"/>
                  </a:cubicBezTo>
                  <a:cubicBezTo>
                    <a:pt x="19" y="23"/>
                    <a:pt x="19" y="23"/>
                    <a:pt x="19" y="23"/>
                  </a:cubicBezTo>
                  <a:cubicBezTo>
                    <a:pt x="9" y="33"/>
                    <a:pt x="9" y="33"/>
                    <a:pt x="9" y="33"/>
                  </a:cubicBezTo>
                  <a:cubicBezTo>
                    <a:pt x="15" y="40"/>
                    <a:pt x="15" y="40"/>
                    <a:pt x="15" y="40"/>
                  </a:cubicBezTo>
                  <a:cubicBezTo>
                    <a:pt x="12" y="44"/>
                    <a:pt x="10" y="50"/>
                    <a:pt x="9" y="55"/>
                  </a:cubicBezTo>
                  <a:cubicBezTo>
                    <a:pt x="0" y="55"/>
                    <a:pt x="0" y="55"/>
                    <a:pt x="0" y="55"/>
                  </a:cubicBezTo>
                  <a:cubicBezTo>
                    <a:pt x="0" y="70"/>
                    <a:pt x="0" y="70"/>
                    <a:pt x="0" y="70"/>
                  </a:cubicBezTo>
                  <a:cubicBezTo>
                    <a:pt x="9" y="70"/>
                    <a:pt x="9" y="70"/>
                    <a:pt x="9" y="70"/>
                  </a:cubicBezTo>
                  <a:cubicBezTo>
                    <a:pt x="10" y="76"/>
                    <a:pt x="12" y="81"/>
                    <a:pt x="15" y="86"/>
                  </a:cubicBezTo>
                  <a:cubicBezTo>
                    <a:pt x="9" y="92"/>
                    <a:pt x="9" y="92"/>
                    <a:pt x="9" y="92"/>
                  </a:cubicBezTo>
                  <a:cubicBezTo>
                    <a:pt x="19" y="103"/>
                    <a:pt x="19" y="103"/>
                    <a:pt x="19" y="103"/>
                  </a:cubicBezTo>
                  <a:cubicBezTo>
                    <a:pt x="26" y="97"/>
                    <a:pt x="26" y="97"/>
                    <a:pt x="26" y="97"/>
                  </a:cubicBezTo>
                  <a:cubicBezTo>
                    <a:pt x="30" y="100"/>
                    <a:pt x="36" y="102"/>
                    <a:pt x="41" y="103"/>
                  </a:cubicBezTo>
                  <a:cubicBezTo>
                    <a:pt x="41" y="112"/>
                    <a:pt x="41" y="112"/>
                    <a:pt x="41" y="112"/>
                  </a:cubicBezTo>
                  <a:cubicBezTo>
                    <a:pt x="56" y="112"/>
                    <a:pt x="56" y="112"/>
                    <a:pt x="56" y="112"/>
                  </a:cubicBezTo>
                  <a:cubicBezTo>
                    <a:pt x="56" y="103"/>
                    <a:pt x="56" y="103"/>
                    <a:pt x="56" y="103"/>
                  </a:cubicBezTo>
                  <a:cubicBezTo>
                    <a:pt x="62" y="102"/>
                    <a:pt x="67" y="100"/>
                    <a:pt x="72" y="97"/>
                  </a:cubicBezTo>
                  <a:cubicBezTo>
                    <a:pt x="78" y="103"/>
                    <a:pt x="78" y="103"/>
                    <a:pt x="78" y="103"/>
                  </a:cubicBezTo>
                  <a:cubicBezTo>
                    <a:pt x="89" y="92"/>
                    <a:pt x="89" y="92"/>
                    <a:pt x="89" y="92"/>
                  </a:cubicBezTo>
                  <a:cubicBezTo>
                    <a:pt x="83" y="86"/>
                    <a:pt x="83" y="86"/>
                    <a:pt x="83" y="86"/>
                  </a:cubicBezTo>
                  <a:cubicBezTo>
                    <a:pt x="86" y="81"/>
                    <a:pt x="88" y="76"/>
                    <a:pt x="89" y="70"/>
                  </a:cubicBezTo>
                  <a:cubicBezTo>
                    <a:pt x="98" y="70"/>
                    <a:pt x="98" y="70"/>
                    <a:pt x="98" y="70"/>
                  </a:cubicBezTo>
                  <a:cubicBezTo>
                    <a:pt x="98" y="55"/>
                    <a:pt x="98" y="55"/>
                    <a:pt x="98" y="55"/>
                  </a:cubicBezTo>
                  <a:cubicBezTo>
                    <a:pt x="89" y="55"/>
                    <a:pt x="89" y="55"/>
                    <a:pt x="89" y="55"/>
                  </a:cubicBezTo>
                  <a:cubicBezTo>
                    <a:pt x="88" y="50"/>
                    <a:pt x="86" y="44"/>
                    <a:pt x="83" y="40"/>
                  </a:cubicBezTo>
                  <a:cubicBezTo>
                    <a:pt x="89" y="33"/>
                    <a:pt x="89" y="33"/>
                    <a:pt x="89" y="33"/>
                  </a:cubicBezTo>
                  <a:cubicBezTo>
                    <a:pt x="78" y="23"/>
                    <a:pt x="78" y="23"/>
                    <a:pt x="78" y="23"/>
                  </a:cubicBezTo>
                  <a:cubicBezTo>
                    <a:pt x="72" y="29"/>
                    <a:pt x="72" y="29"/>
                    <a:pt x="72" y="29"/>
                  </a:cubicBezTo>
                  <a:cubicBezTo>
                    <a:pt x="67" y="26"/>
                    <a:pt x="62" y="24"/>
                    <a:pt x="56" y="23"/>
                  </a:cubicBezTo>
                  <a:cubicBezTo>
                    <a:pt x="56" y="14"/>
                    <a:pt x="56" y="14"/>
                    <a:pt x="56" y="14"/>
                  </a:cubicBezTo>
                  <a:moveTo>
                    <a:pt x="112" y="35"/>
                  </a:moveTo>
                  <a:cubicBezTo>
                    <a:pt x="105" y="35"/>
                    <a:pt x="100" y="30"/>
                    <a:pt x="100" y="23"/>
                  </a:cubicBezTo>
                  <a:cubicBezTo>
                    <a:pt x="100" y="16"/>
                    <a:pt x="105" y="11"/>
                    <a:pt x="112" y="11"/>
                  </a:cubicBezTo>
                  <a:cubicBezTo>
                    <a:pt x="119" y="11"/>
                    <a:pt x="124" y="16"/>
                    <a:pt x="124" y="23"/>
                  </a:cubicBezTo>
                  <a:cubicBezTo>
                    <a:pt x="124" y="30"/>
                    <a:pt x="119" y="35"/>
                    <a:pt x="112" y="35"/>
                  </a:cubicBezTo>
                  <a:moveTo>
                    <a:pt x="116" y="0"/>
                  </a:moveTo>
                  <a:cubicBezTo>
                    <a:pt x="108" y="0"/>
                    <a:pt x="108" y="0"/>
                    <a:pt x="108" y="0"/>
                  </a:cubicBezTo>
                  <a:cubicBezTo>
                    <a:pt x="108" y="4"/>
                    <a:pt x="108" y="4"/>
                    <a:pt x="108" y="4"/>
                  </a:cubicBezTo>
                  <a:cubicBezTo>
                    <a:pt x="106" y="4"/>
                    <a:pt x="103" y="6"/>
                    <a:pt x="101" y="7"/>
                  </a:cubicBezTo>
                  <a:cubicBezTo>
                    <a:pt x="98" y="4"/>
                    <a:pt x="98" y="4"/>
                    <a:pt x="98" y="4"/>
                  </a:cubicBezTo>
                  <a:cubicBezTo>
                    <a:pt x="93" y="9"/>
                    <a:pt x="93" y="9"/>
                    <a:pt x="93" y="9"/>
                  </a:cubicBezTo>
                  <a:cubicBezTo>
                    <a:pt x="96" y="12"/>
                    <a:pt x="96" y="12"/>
                    <a:pt x="96" y="12"/>
                  </a:cubicBezTo>
                  <a:cubicBezTo>
                    <a:pt x="94" y="14"/>
                    <a:pt x="93" y="17"/>
                    <a:pt x="93" y="20"/>
                  </a:cubicBezTo>
                  <a:cubicBezTo>
                    <a:pt x="88" y="20"/>
                    <a:pt x="88" y="20"/>
                    <a:pt x="88" y="20"/>
                  </a:cubicBezTo>
                  <a:cubicBezTo>
                    <a:pt x="88" y="27"/>
                    <a:pt x="88" y="27"/>
                    <a:pt x="88" y="27"/>
                  </a:cubicBezTo>
                  <a:cubicBezTo>
                    <a:pt x="93" y="27"/>
                    <a:pt x="93" y="27"/>
                    <a:pt x="93" y="27"/>
                  </a:cubicBezTo>
                  <a:cubicBezTo>
                    <a:pt x="93" y="30"/>
                    <a:pt x="94" y="32"/>
                    <a:pt x="96" y="34"/>
                  </a:cubicBezTo>
                  <a:cubicBezTo>
                    <a:pt x="93" y="37"/>
                    <a:pt x="93" y="37"/>
                    <a:pt x="93" y="37"/>
                  </a:cubicBezTo>
                  <a:cubicBezTo>
                    <a:pt x="98" y="43"/>
                    <a:pt x="98" y="43"/>
                    <a:pt x="98" y="43"/>
                  </a:cubicBezTo>
                  <a:cubicBezTo>
                    <a:pt x="101" y="39"/>
                    <a:pt x="101" y="39"/>
                    <a:pt x="101" y="39"/>
                  </a:cubicBezTo>
                  <a:cubicBezTo>
                    <a:pt x="103" y="41"/>
                    <a:pt x="106" y="42"/>
                    <a:pt x="108" y="42"/>
                  </a:cubicBezTo>
                  <a:cubicBezTo>
                    <a:pt x="108" y="47"/>
                    <a:pt x="108" y="47"/>
                    <a:pt x="108" y="47"/>
                  </a:cubicBezTo>
                  <a:cubicBezTo>
                    <a:pt x="116" y="47"/>
                    <a:pt x="116" y="47"/>
                    <a:pt x="116" y="47"/>
                  </a:cubicBezTo>
                  <a:cubicBezTo>
                    <a:pt x="116" y="42"/>
                    <a:pt x="116" y="42"/>
                    <a:pt x="116" y="42"/>
                  </a:cubicBezTo>
                  <a:cubicBezTo>
                    <a:pt x="118" y="42"/>
                    <a:pt x="121" y="41"/>
                    <a:pt x="123" y="39"/>
                  </a:cubicBezTo>
                  <a:cubicBezTo>
                    <a:pt x="126" y="43"/>
                    <a:pt x="126" y="43"/>
                    <a:pt x="126" y="43"/>
                  </a:cubicBezTo>
                  <a:cubicBezTo>
                    <a:pt x="131" y="37"/>
                    <a:pt x="131" y="37"/>
                    <a:pt x="131" y="37"/>
                  </a:cubicBezTo>
                  <a:cubicBezTo>
                    <a:pt x="128" y="34"/>
                    <a:pt x="128" y="34"/>
                    <a:pt x="128" y="34"/>
                  </a:cubicBezTo>
                  <a:cubicBezTo>
                    <a:pt x="130" y="32"/>
                    <a:pt x="131" y="30"/>
                    <a:pt x="131" y="27"/>
                  </a:cubicBezTo>
                  <a:cubicBezTo>
                    <a:pt x="136" y="27"/>
                    <a:pt x="136" y="27"/>
                    <a:pt x="136" y="27"/>
                  </a:cubicBezTo>
                  <a:cubicBezTo>
                    <a:pt x="136" y="20"/>
                    <a:pt x="136" y="20"/>
                    <a:pt x="136" y="20"/>
                  </a:cubicBezTo>
                  <a:cubicBezTo>
                    <a:pt x="131" y="20"/>
                    <a:pt x="131" y="20"/>
                    <a:pt x="131" y="20"/>
                  </a:cubicBezTo>
                  <a:cubicBezTo>
                    <a:pt x="131" y="17"/>
                    <a:pt x="130" y="14"/>
                    <a:pt x="128" y="12"/>
                  </a:cubicBezTo>
                  <a:cubicBezTo>
                    <a:pt x="131" y="9"/>
                    <a:pt x="131" y="9"/>
                    <a:pt x="131" y="9"/>
                  </a:cubicBezTo>
                  <a:cubicBezTo>
                    <a:pt x="126" y="4"/>
                    <a:pt x="126" y="4"/>
                    <a:pt x="126" y="4"/>
                  </a:cubicBezTo>
                  <a:cubicBezTo>
                    <a:pt x="123" y="7"/>
                    <a:pt x="123" y="7"/>
                    <a:pt x="123" y="7"/>
                  </a:cubicBezTo>
                  <a:cubicBezTo>
                    <a:pt x="121" y="6"/>
                    <a:pt x="118" y="4"/>
                    <a:pt x="116" y="4"/>
                  </a:cubicBezTo>
                  <a:cubicBezTo>
                    <a:pt x="116" y="0"/>
                    <a:pt x="116" y="0"/>
                    <a:pt x="116" y="0"/>
                  </a:cubicBezTo>
                </a:path>
              </a:pathLst>
            </a:custGeom>
            <a:solidFill>
              <a:schemeClr val="bg1"/>
            </a:solidFill>
            <a:ln>
              <a:noFill/>
            </a:ln>
          </p:spPr>
          <p:txBody>
            <a:bodyPr vert="horz" wrap="square" lIns="91416" tIns="45708" rIns="91416" bIns="45708" numCol="1" anchor="t" anchorCtr="0" compatLnSpc="1"/>
            <a:lstStyle/>
            <a:p>
              <a:endParaRPr lang="zh-CN" altLang="en-US" sz="3200"/>
            </a:p>
          </p:txBody>
        </p:sp>
        <p:sp>
          <p:nvSpPr>
            <p:cNvPr id="89" name="TextBox 88"/>
            <p:cNvSpPr txBox="1"/>
            <p:nvPr/>
          </p:nvSpPr>
          <p:spPr>
            <a:xfrm>
              <a:off x="4873417" y="2920359"/>
              <a:ext cx="328541" cy="253982"/>
            </a:xfrm>
            <a:prstGeom prst="rect">
              <a:avLst/>
            </a:prstGeom>
            <a:noFill/>
          </p:spPr>
          <p:txBody>
            <a:bodyPr wrap="none" rtlCol="0">
              <a:spAutoFit/>
            </a:bodyPr>
            <a:lstStyle/>
            <a:p>
              <a:r>
                <a:rPr lang="en-US" sz="1600" b="1">
                  <a:solidFill>
                    <a:schemeClr val="bg1"/>
                  </a:solidFill>
                  <a:latin typeface="微软雅黑" panose="020B0503020204020204" pitchFamily="34" charset="-122"/>
                  <a:ea typeface="微软雅黑" panose="020B0503020204020204" pitchFamily="34" charset="-122"/>
                </a:rPr>
                <a:t>0</a:t>
              </a:r>
              <a:r>
                <a:rPr lang="en-US" altLang="zh-CN" sz="1600" b="1">
                  <a:solidFill>
                    <a:schemeClr val="bg1"/>
                  </a:solidFill>
                  <a:latin typeface="微软雅黑" panose="020B0503020204020204" pitchFamily="34" charset="-122"/>
                  <a:ea typeface="微软雅黑" panose="020B0503020204020204" pitchFamily="34" charset="-122"/>
                </a:rPr>
                <a:t>4</a:t>
              </a:r>
            </a:p>
          </p:txBody>
        </p:sp>
      </p:grpSp>
      <p:sp>
        <p:nvSpPr>
          <p:cNvPr id="2" name="标题 1"/>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500" fill="hold"/>
                                        <p:tgtEl>
                                          <p:spTgt spid="90"/>
                                        </p:tgtEl>
                                        <p:attrNameLst>
                                          <p:attrName>ppt_x</p:attrName>
                                        </p:attrNameLst>
                                      </p:cBhvr>
                                      <p:tavLst>
                                        <p:tav tm="0">
                                          <p:val>
                                            <p:strVal val="#ppt_x"/>
                                          </p:val>
                                        </p:tav>
                                        <p:tav tm="100000">
                                          <p:val>
                                            <p:strVal val="#ppt_x"/>
                                          </p:val>
                                        </p:tav>
                                      </p:tavLst>
                                    </p:anim>
                                    <p:anim calcmode="lin" valueType="num">
                                      <p:cBhvr additive="base">
                                        <p:cTn id="8" dur="500" fill="hold"/>
                                        <p:tgtEl>
                                          <p:spTgt spid="9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94"/>
                                        </p:tgtEl>
                                        <p:attrNameLst>
                                          <p:attrName>style.visibility</p:attrName>
                                        </p:attrNameLst>
                                      </p:cBhvr>
                                      <p:to>
                                        <p:strVal val="visible"/>
                                      </p:to>
                                    </p:set>
                                    <p:anim calcmode="lin" valueType="num">
                                      <p:cBhvr additive="base">
                                        <p:cTn id="12" dur="500" fill="hold"/>
                                        <p:tgtEl>
                                          <p:spTgt spid="94"/>
                                        </p:tgtEl>
                                        <p:attrNameLst>
                                          <p:attrName>ppt_x</p:attrName>
                                        </p:attrNameLst>
                                      </p:cBhvr>
                                      <p:tavLst>
                                        <p:tav tm="0">
                                          <p:val>
                                            <p:strVal val="0-#ppt_w/2"/>
                                          </p:val>
                                        </p:tav>
                                        <p:tav tm="100000">
                                          <p:val>
                                            <p:strVal val="#ppt_x"/>
                                          </p:val>
                                        </p:tav>
                                      </p:tavLst>
                                    </p:anim>
                                    <p:anim calcmode="lin" valueType="num">
                                      <p:cBhvr additive="base">
                                        <p:cTn id="13" dur="500" fill="hold"/>
                                        <p:tgtEl>
                                          <p:spTgt spid="9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93"/>
                                        </p:tgtEl>
                                        <p:attrNameLst>
                                          <p:attrName>style.visibility</p:attrName>
                                        </p:attrNameLst>
                                      </p:cBhvr>
                                      <p:to>
                                        <p:strVal val="visible"/>
                                      </p:to>
                                    </p:set>
                                    <p:anim calcmode="lin" valueType="num">
                                      <p:cBhvr additive="base">
                                        <p:cTn id="17" dur="500" fill="hold"/>
                                        <p:tgtEl>
                                          <p:spTgt spid="93"/>
                                        </p:tgtEl>
                                        <p:attrNameLst>
                                          <p:attrName>ppt_x</p:attrName>
                                        </p:attrNameLst>
                                      </p:cBhvr>
                                      <p:tavLst>
                                        <p:tav tm="0">
                                          <p:val>
                                            <p:strVal val="#ppt_x"/>
                                          </p:val>
                                        </p:tav>
                                        <p:tav tm="100000">
                                          <p:val>
                                            <p:strVal val="#ppt_x"/>
                                          </p:val>
                                        </p:tav>
                                      </p:tavLst>
                                    </p:anim>
                                    <p:anim calcmode="lin" valueType="num">
                                      <p:cBhvr additive="base">
                                        <p:cTn id="18" dur="500" fill="hold"/>
                                        <p:tgtEl>
                                          <p:spTgt spid="9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92"/>
                                        </p:tgtEl>
                                        <p:attrNameLst>
                                          <p:attrName>style.visibility</p:attrName>
                                        </p:attrNameLst>
                                      </p:cBhvr>
                                      <p:to>
                                        <p:strVal val="visible"/>
                                      </p:to>
                                    </p:set>
                                    <p:anim calcmode="lin" valueType="num">
                                      <p:cBhvr additive="base">
                                        <p:cTn id="22" dur="500" fill="hold"/>
                                        <p:tgtEl>
                                          <p:spTgt spid="92"/>
                                        </p:tgtEl>
                                        <p:attrNameLst>
                                          <p:attrName>ppt_x</p:attrName>
                                        </p:attrNameLst>
                                      </p:cBhvr>
                                      <p:tavLst>
                                        <p:tav tm="0">
                                          <p:val>
                                            <p:strVal val="1+#ppt_w/2"/>
                                          </p:val>
                                        </p:tav>
                                        <p:tav tm="100000">
                                          <p:val>
                                            <p:strVal val="#ppt_x"/>
                                          </p:val>
                                        </p:tav>
                                      </p:tavLst>
                                    </p:anim>
                                    <p:anim calcmode="lin" valueType="num">
                                      <p:cBhvr additive="base">
                                        <p:cTn id="23" dur="500" fill="hold"/>
                                        <p:tgtEl>
                                          <p:spTgt spid="9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2" presetClass="entr" presetSubtype="1" fill="hold"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slide(fromTop)">
                                      <p:cBhvr>
                                        <p:cTn id="27" dur="500"/>
                                        <p:tgtEl>
                                          <p:spTgt spid="66"/>
                                        </p:tgtEl>
                                      </p:cBhvr>
                                    </p:animEffect>
                                  </p:childTnLst>
                                </p:cTn>
                              </p:par>
                            </p:childTnLst>
                          </p:cTn>
                        </p:par>
                        <p:par>
                          <p:cTn id="28" fill="hold">
                            <p:stCondLst>
                              <p:cond delay="2500"/>
                            </p:stCondLst>
                            <p:childTnLst>
                              <p:par>
                                <p:cTn id="29" presetID="12" presetClass="entr" presetSubtype="1" fill="hold"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slide(fromTop)">
                                      <p:cBhvr>
                                        <p:cTn id="31" dur="500"/>
                                        <p:tgtEl>
                                          <p:spTgt spid="78"/>
                                        </p:tgtEl>
                                      </p:cBhvr>
                                    </p:animEffect>
                                  </p:childTnLst>
                                </p:cTn>
                              </p:par>
                            </p:childTnLst>
                          </p:cTn>
                        </p:par>
                        <p:par>
                          <p:cTn id="32" fill="hold">
                            <p:stCondLst>
                              <p:cond delay="3000"/>
                            </p:stCondLst>
                            <p:childTnLst>
                              <p:par>
                                <p:cTn id="33" presetID="12" presetClass="entr" presetSubtype="1" fill="hold" nodeType="afterEffect">
                                  <p:stCondLst>
                                    <p:cond delay="0"/>
                                  </p:stCondLst>
                                  <p:childTnLst>
                                    <p:set>
                                      <p:cBhvr>
                                        <p:cTn id="34" dur="1" fill="hold">
                                          <p:stCondLst>
                                            <p:cond delay="0"/>
                                          </p:stCondLst>
                                        </p:cTn>
                                        <p:tgtEl>
                                          <p:spTgt spid="82"/>
                                        </p:tgtEl>
                                        <p:attrNameLst>
                                          <p:attrName>style.visibility</p:attrName>
                                        </p:attrNameLst>
                                      </p:cBhvr>
                                      <p:to>
                                        <p:strVal val="visible"/>
                                      </p:to>
                                    </p:set>
                                    <p:animEffect transition="in" filter="slide(fromTop)">
                                      <p:cBhvr>
                                        <p:cTn id="35" dur="500"/>
                                        <p:tgtEl>
                                          <p:spTgt spid="82"/>
                                        </p:tgtEl>
                                      </p:cBhvr>
                                    </p:animEffect>
                                  </p:childTnLst>
                                </p:cTn>
                              </p:par>
                            </p:childTnLst>
                          </p:cTn>
                        </p:par>
                        <p:par>
                          <p:cTn id="36" fill="hold">
                            <p:stCondLst>
                              <p:cond delay="3500"/>
                            </p:stCondLst>
                            <p:childTnLst>
                              <p:par>
                                <p:cTn id="37" presetID="12" presetClass="entr" presetSubtype="1" fill="hold" nodeType="after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slide(fromTop)">
                                      <p:cBhvr>
                                        <p:cTn id="39"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 Box 41"/>
          <p:cNvSpPr txBox="1">
            <a:spLocks noChangeArrowheads="1"/>
          </p:cNvSpPr>
          <p:nvPr/>
        </p:nvSpPr>
        <p:spPr bwMode="auto">
          <a:xfrm>
            <a:off x="5773093" y="5730873"/>
            <a:ext cx="595035" cy="584775"/>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添加</a:t>
            </a:r>
            <a:endParaRPr lang="en-US" altLang="zh-CN" sz="1600" b="1">
              <a:solidFill>
                <a:schemeClr val="bg1"/>
              </a:solidFill>
              <a:latin typeface="微软雅黑" panose="020B0503020204020204" pitchFamily="34" charset="-122"/>
              <a:ea typeface="微软雅黑" panose="020B0503020204020204" pitchFamily="34" charset="-122"/>
            </a:endParaRPr>
          </a:p>
          <a:p>
            <a:pPr algn="ctr"/>
            <a:r>
              <a:rPr lang="zh-CN" altLang="en-US" sz="1600" b="1">
                <a:solidFill>
                  <a:schemeClr val="bg1"/>
                </a:solidFill>
                <a:latin typeface="微软雅黑" panose="020B0503020204020204" pitchFamily="34" charset="-122"/>
                <a:ea typeface="微软雅黑" panose="020B0503020204020204" pitchFamily="34" charset="-122"/>
              </a:rPr>
              <a:t>内容</a:t>
            </a:r>
            <a:endParaRPr lang="en-US" altLang="ko-KR" sz="1600" b="1">
              <a:solidFill>
                <a:schemeClr val="bg1"/>
              </a:solidFill>
              <a:latin typeface="微软雅黑" panose="020B0503020204020204" pitchFamily="34" charset="-122"/>
              <a:ea typeface="微软雅黑" panose="020B0503020204020204" pitchFamily="34" charset="-122"/>
            </a:endParaRPr>
          </a:p>
        </p:txBody>
      </p:sp>
      <p:grpSp>
        <p:nvGrpSpPr>
          <p:cNvPr id="115" name="Group 114"/>
          <p:cNvGrpSpPr/>
          <p:nvPr/>
        </p:nvGrpSpPr>
        <p:grpSpPr>
          <a:xfrm>
            <a:off x="1360135" y="1794777"/>
            <a:ext cx="2282203" cy="2016983"/>
            <a:chOff x="1057275" y="1583888"/>
            <a:chExt cx="1712098" cy="1513131"/>
          </a:xfrm>
        </p:grpSpPr>
        <p:sp>
          <p:nvSpPr>
            <p:cNvPr id="50" name="圆角矩形 9"/>
            <p:cNvSpPr/>
            <p:nvPr/>
          </p:nvSpPr>
          <p:spPr>
            <a:xfrm>
              <a:off x="1057275" y="1583888"/>
              <a:ext cx="1712098" cy="1513131"/>
            </a:xfrm>
            <a:prstGeom prst="roundRect">
              <a:avLst>
                <a:gd name="adj" fmla="val 63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Light" panose="020B0502040204020203" pitchFamily="34" charset="-122"/>
                <a:ea typeface="微软雅黑 Light" panose="020B0502040204020203" pitchFamily="34" charset="-122"/>
              </a:endParaRPr>
            </a:p>
          </p:txBody>
        </p:sp>
        <p:sp>
          <p:nvSpPr>
            <p:cNvPr id="51" name="圆角矩形 10"/>
            <p:cNvSpPr/>
            <p:nvPr/>
          </p:nvSpPr>
          <p:spPr>
            <a:xfrm>
              <a:off x="1097436" y="1622223"/>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Light" panose="020B0502040204020203" pitchFamily="34" charset="-122"/>
                <a:ea typeface="微软雅黑 Light" panose="020B0502040204020203" pitchFamily="34" charset="-122"/>
              </a:endParaRPr>
            </a:p>
          </p:txBody>
        </p:sp>
        <p:sp>
          <p:nvSpPr>
            <p:cNvPr id="62" name="Text Box 41"/>
            <p:cNvSpPr txBox="1">
              <a:spLocks noChangeArrowheads="1"/>
            </p:cNvSpPr>
            <p:nvPr/>
          </p:nvSpPr>
          <p:spPr bwMode="auto">
            <a:xfrm>
              <a:off x="1097436" y="1815163"/>
              <a:ext cx="1620675" cy="770988"/>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4000"/>
                </a:lnSpc>
              </a:pPr>
              <a:r>
                <a:rPr lang="zh-CN" altLang="en-US" sz="1335">
                  <a:latin typeface="微软雅黑" panose="020B0503020204020204" pitchFamily="34" charset="-122"/>
                  <a:ea typeface="微软雅黑" panose="020B0503020204020204" pitchFamily="34" charset="-122"/>
                </a:rPr>
                <a:t>轻点此处输入文字内容，</a:t>
              </a:r>
              <a:r>
                <a:rPr lang="en-US" altLang="zh-CN" sz="1335">
                  <a:latin typeface="微软雅黑" panose="020B0503020204020204" pitchFamily="34" charset="-122"/>
                  <a:ea typeface="微软雅黑" panose="020B0503020204020204" pitchFamily="34" charset="-122"/>
                </a:rPr>
                <a:t>PPT</a:t>
              </a:r>
              <a:r>
                <a:rPr lang="zh-CN" altLang="en-US" sz="1335">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66" name="矩形 27"/>
            <p:cNvSpPr/>
            <p:nvPr/>
          </p:nvSpPr>
          <p:spPr>
            <a:xfrm>
              <a:off x="1545053" y="2806203"/>
              <a:ext cx="754249" cy="253982"/>
            </a:xfrm>
            <a:prstGeom prst="rect">
              <a:avLst/>
            </a:prstGeom>
          </p:spPr>
          <p:txBody>
            <a:bodyPr wrap="none">
              <a:spAutoFit/>
            </a:bodyPr>
            <a:lstStyle/>
            <a:p>
              <a:pPr algn="ctr"/>
              <a:r>
                <a:rPr lang="zh-CN" altLang="en-US" sz="1600" b="1">
                  <a:solidFill>
                    <a:schemeClr val="bg1"/>
                  </a:solidFill>
                  <a:latin typeface="微软雅黑 Light" panose="020B0502040204020203" pitchFamily="34" charset="-122"/>
                  <a:ea typeface="微软雅黑 Light" panose="020B0502040204020203" pitchFamily="34" charset="-122"/>
                </a:rPr>
                <a:t>添加内容</a:t>
              </a:r>
              <a:endParaRPr lang="en-US" altLang="ko-KR" sz="1600" b="1">
                <a:solidFill>
                  <a:schemeClr val="bg1"/>
                </a:solidFill>
                <a:latin typeface="微软雅黑 Light" panose="020B0502040204020203" pitchFamily="34" charset="-122"/>
                <a:ea typeface="微软雅黑 Light" panose="020B0502040204020203" pitchFamily="34" charset="-122"/>
              </a:endParaRPr>
            </a:p>
          </p:txBody>
        </p:sp>
      </p:grpSp>
      <p:grpSp>
        <p:nvGrpSpPr>
          <p:cNvPr id="116" name="Group 115"/>
          <p:cNvGrpSpPr/>
          <p:nvPr/>
        </p:nvGrpSpPr>
        <p:grpSpPr>
          <a:xfrm>
            <a:off x="3723846" y="1804659"/>
            <a:ext cx="2282203" cy="2016982"/>
            <a:chOff x="2830520" y="1591301"/>
            <a:chExt cx="1712098" cy="1513131"/>
          </a:xfrm>
        </p:grpSpPr>
        <p:sp>
          <p:nvSpPr>
            <p:cNvPr id="52" name="圆角矩形 11"/>
            <p:cNvSpPr/>
            <p:nvPr/>
          </p:nvSpPr>
          <p:spPr>
            <a:xfrm>
              <a:off x="2830520" y="1591301"/>
              <a:ext cx="1712098" cy="1513131"/>
            </a:xfrm>
            <a:prstGeom prst="roundRect">
              <a:avLst>
                <a:gd name="adj" fmla="val 637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Light" panose="020B0502040204020203" pitchFamily="34" charset="-122"/>
                <a:ea typeface="微软雅黑 Light" panose="020B0502040204020203" pitchFamily="34" charset="-122"/>
              </a:endParaRPr>
            </a:p>
          </p:txBody>
        </p:sp>
        <p:sp>
          <p:nvSpPr>
            <p:cNvPr id="53" name="圆角矩形 12"/>
            <p:cNvSpPr/>
            <p:nvPr/>
          </p:nvSpPr>
          <p:spPr>
            <a:xfrm>
              <a:off x="2870680" y="1629636"/>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Light" panose="020B0502040204020203" pitchFamily="34" charset="-122"/>
                <a:ea typeface="微软雅黑 Light" panose="020B0502040204020203" pitchFamily="34" charset="-122"/>
              </a:endParaRPr>
            </a:p>
          </p:txBody>
        </p:sp>
        <p:sp>
          <p:nvSpPr>
            <p:cNvPr id="67" name="矩形 28"/>
            <p:cNvSpPr/>
            <p:nvPr/>
          </p:nvSpPr>
          <p:spPr>
            <a:xfrm>
              <a:off x="3316512" y="2806203"/>
              <a:ext cx="754249" cy="253982"/>
            </a:xfrm>
            <a:prstGeom prst="rect">
              <a:avLst/>
            </a:prstGeom>
          </p:spPr>
          <p:txBody>
            <a:bodyPr wrap="none">
              <a:spAutoFit/>
            </a:bodyPr>
            <a:lstStyle/>
            <a:p>
              <a:pPr algn="ctr"/>
              <a:r>
                <a:rPr lang="zh-CN" altLang="en-US" sz="1600" b="1">
                  <a:solidFill>
                    <a:schemeClr val="bg1"/>
                  </a:solidFill>
                  <a:latin typeface="微软雅黑 Light" panose="020B0502040204020203" pitchFamily="34" charset="-122"/>
                  <a:ea typeface="微软雅黑 Light" panose="020B0502040204020203" pitchFamily="34" charset="-122"/>
                </a:rPr>
                <a:t>添加内容</a:t>
              </a:r>
              <a:endParaRPr lang="en-US" altLang="ko-KR" sz="1600" b="1">
                <a:solidFill>
                  <a:schemeClr val="bg1"/>
                </a:solidFill>
                <a:latin typeface="微软雅黑 Light" panose="020B0502040204020203" pitchFamily="34" charset="-122"/>
                <a:ea typeface="微软雅黑 Light" panose="020B0502040204020203" pitchFamily="34" charset="-122"/>
              </a:endParaRPr>
            </a:p>
          </p:txBody>
        </p:sp>
        <p:sp>
          <p:nvSpPr>
            <p:cNvPr id="70" name="Text Box 41"/>
            <p:cNvSpPr txBox="1">
              <a:spLocks noChangeArrowheads="1"/>
            </p:cNvSpPr>
            <p:nvPr/>
          </p:nvSpPr>
          <p:spPr bwMode="auto">
            <a:xfrm>
              <a:off x="2870511" y="1815163"/>
              <a:ext cx="1620675" cy="770989"/>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4000"/>
                </a:lnSpc>
              </a:pPr>
              <a:r>
                <a:rPr lang="zh-CN" altLang="en-US" sz="1335">
                  <a:latin typeface="微软雅黑" panose="020B0503020204020204" pitchFamily="34" charset="-122"/>
                  <a:ea typeface="微软雅黑" panose="020B0503020204020204" pitchFamily="34" charset="-122"/>
                </a:rPr>
                <a:t>轻点此处输入文字内容，</a:t>
              </a:r>
              <a:r>
                <a:rPr lang="en-US" altLang="zh-CN" sz="1335">
                  <a:latin typeface="微软雅黑" panose="020B0503020204020204" pitchFamily="34" charset="-122"/>
                  <a:ea typeface="微软雅黑" panose="020B0503020204020204" pitchFamily="34" charset="-122"/>
                </a:rPr>
                <a:t>PPT</a:t>
              </a:r>
              <a:r>
                <a:rPr lang="zh-CN" altLang="en-US" sz="1335">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118" name="Group 117"/>
          <p:cNvGrpSpPr/>
          <p:nvPr/>
        </p:nvGrpSpPr>
        <p:grpSpPr>
          <a:xfrm>
            <a:off x="6087555" y="1808622"/>
            <a:ext cx="2282203" cy="2016983"/>
            <a:chOff x="4603764" y="1594274"/>
            <a:chExt cx="1712098" cy="1513131"/>
          </a:xfrm>
        </p:grpSpPr>
        <p:sp>
          <p:nvSpPr>
            <p:cNvPr id="54" name="圆角矩形 13"/>
            <p:cNvSpPr/>
            <p:nvPr/>
          </p:nvSpPr>
          <p:spPr>
            <a:xfrm>
              <a:off x="4603764" y="1594274"/>
              <a:ext cx="1712098" cy="1513131"/>
            </a:xfrm>
            <a:prstGeom prst="roundRect">
              <a:avLst>
                <a:gd name="adj" fmla="val 637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Light" panose="020B0502040204020203" pitchFamily="34" charset="-122"/>
                <a:ea typeface="微软雅黑 Light" panose="020B0502040204020203" pitchFamily="34" charset="-122"/>
              </a:endParaRPr>
            </a:p>
          </p:txBody>
        </p:sp>
        <p:sp>
          <p:nvSpPr>
            <p:cNvPr id="55" name="圆角矩形 14"/>
            <p:cNvSpPr/>
            <p:nvPr/>
          </p:nvSpPr>
          <p:spPr>
            <a:xfrm>
              <a:off x="4643925" y="1632610"/>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Light" panose="020B0502040204020203" pitchFamily="34" charset="-122"/>
                <a:ea typeface="微软雅黑 Light" panose="020B0502040204020203" pitchFamily="34" charset="-122"/>
              </a:endParaRPr>
            </a:p>
          </p:txBody>
        </p:sp>
        <p:sp>
          <p:nvSpPr>
            <p:cNvPr id="68" name="矩形 29"/>
            <p:cNvSpPr/>
            <p:nvPr/>
          </p:nvSpPr>
          <p:spPr>
            <a:xfrm>
              <a:off x="5057955" y="2806203"/>
              <a:ext cx="754249" cy="253982"/>
            </a:xfrm>
            <a:prstGeom prst="rect">
              <a:avLst/>
            </a:prstGeom>
          </p:spPr>
          <p:txBody>
            <a:bodyPr wrap="none">
              <a:spAutoFit/>
            </a:bodyPr>
            <a:lstStyle/>
            <a:p>
              <a:pPr algn="ctr"/>
              <a:r>
                <a:rPr lang="zh-CN" altLang="en-US" sz="1600" b="1">
                  <a:solidFill>
                    <a:schemeClr val="bg1"/>
                  </a:solidFill>
                  <a:latin typeface="微软雅黑 Light" panose="020B0502040204020203" pitchFamily="34" charset="-122"/>
                  <a:ea typeface="微软雅黑 Light" panose="020B0502040204020203" pitchFamily="34" charset="-122"/>
                </a:rPr>
                <a:t>添加内容</a:t>
              </a:r>
              <a:endParaRPr lang="en-US" altLang="ko-KR" sz="1600" b="1">
                <a:solidFill>
                  <a:schemeClr val="bg1"/>
                </a:solidFill>
                <a:latin typeface="微软雅黑 Light" panose="020B0502040204020203" pitchFamily="34" charset="-122"/>
                <a:ea typeface="微软雅黑 Light" panose="020B0502040204020203" pitchFamily="34" charset="-122"/>
              </a:endParaRPr>
            </a:p>
          </p:txBody>
        </p:sp>
        <p:sp>
          <p:nvSpPr>
            <p:cNvPr id="71" name="Text Box 41"/>
            <p:cNvSpPr txBox="1">
              <a:spLocks noChangeArrowheads="1"/>
            </p:cNvSpPr>
            <p:nvPr/>
          </p:nvSpPr>
          <p:spPr bwMode="auto">
            <a:xfrm>
              <a:off x="4632636" y="1824688"/>
              <a:ext cx="1620675" cy="770989"/>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4000"/>
                </a:lnSpc>
              </a:pPr>
              <a:r>
                <a:rPr lang="zh-CN" altLang="en-US" sz="1335">
                  <a:latin typeface="微软雅黑" panose="020B0503020204020204" pitchFamily="34" charset="-122"/>
                  <a:ea typeface="微软雅黑" panose="020B0503020204020204" pitchFamily="34" charset="-122"/>
                </a:rPr>
                <a:t>轻点此处输入文字内容，</a:t>
              </a:r>
              <a:r>
                <a:rPr lang="en-US" altLang="zh-CN" sz="1335">
                  <a:latin typeface="微软雅黑" panose="020B0503020204020204" pitchFamily="34" charset="-122"/>
                  <a:ea typeface="微软雅黑" panose="020B0503020204020204" pitchFamily="34" charset="-122"/>
                </a:rPr>
                <a:t>PPT</a:t>
              </a:r>
              <a:r>
                <a:rPr lang="zh-CN" altLang="en-US" sz="1335">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119" name="Group 118"/>
          <p:cNvGrpSpPr/>
          <p:nvPr/>
        </p:nvGrpSpPr>
        <p:grpSpPr>
          <a:xfrm>
            <a:off x="8438092" y="1808622"/>
            <a:ext cx="2282203" cy="2016983"/>
            <a:chOff x="6367126" y="1594274"/>
            <a:chExt cx="1712098" cy="1513131"/>
          </a:xfrm>
        </p:grpSpPr>
        <p:sp>
          <p:nvSpPr>
            <p:cNvPr id="56" name="圆角矩形 15"/>
            <p:cNvSpPr/>
            <p:nvPr/>
          </p:nvSpPr>
          <p:spPr>
            <a:xfrm>
              <a:off x="6367126" y="1594274"/>
              <a:ext cx="1712098" cy="1513131"/>
            </a:xfrm>
            <a:prstGeom prst="roundRect">
              <a:avLst>
                <a:gd name="adj" fmla="val 637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Light" panose="020B0502040204020203" pitchFamily="34" charset="-122"/>
                <a:ea typeface="微软雅黑 Light" panose="020B0502040204020203" pitchFamily="34" charset="-122"/>
              </a:endParaRPr>
            </a:p>
          </p:txBody>
        </p:sp>
        <p:sp>
          <p:nvSpPr>
            <p:cNvPr id="57" name="圆角矩形 16"/>
            <p:cNvSpPr/>
            <p:nvPr/>
          </p:nvSpPr>
          <p:spPr>
            <a:xfrm>
              <a:off x="6407286" y="1632610"/>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Light" panose="020B0502040204020203" pitchFamily="34" charset="-122"/>
                <a:ea typeface="微软雅黑 Light" panose="020B0502040204020203" pitchFamily="34" charset="-122"/>
              </a:endParaRPr>
            </a:p>
          </p:txBody>
        </p:sp>
        <p:sp>
          <p:nvSpPr>
            <p:cNvPr id="69" name="矩形 30"/>
            <p:cNvSpPr/>
            <p:nvPr/>
          </p:nvSpPr>
          <p:spPr>
            <a:xfrm>
              <a:off x="6846050" y="2806203"/>
              <a:ext cx="754249" cy="253982"/>
            </a:xfrm>
            <a:prstGeom prst="rect">
              <a:avLst/>
            </a:prstGeom>
          </p:spPr>
          <p:txBody>
            <a:bodyPr wrap="none">
              <a:spAutoFit/>
            </a:bodyPr>
            <a:lstStyle/>
            <a:p>
              <a:pPr algn="ctr"/>
              <a:r>
                <a:rPr lang="zh-CN" altLang="en-US" sz="1600" b="1">
                  <a:solidFill>
                    <a:schemeClr val="bg1"/>
                  </a:solidFill>
                  <a:latin typeface="微软雅黑 Light" panose="020B0502040204020203" pitchFamily="34" charset="-122"/>
                  <a:ea typeface="微软雅黑 Light" panose="020B0502040204020203" pitchFamily="34" charset="-122"/>
                </a:rPr>
                <a:t>添加内容</a:t>
              </a:r>
              <a:endParaRPr lang="en-US" altLang="ko-KR" sz="1600" b="1">
                <a:solidFill>
                  <a:schemeClr val="bg1"/>
                </a:solidFill>
                <a:latin typeface="微软雅黑 Light" panose="020B0502040204020203" pitchFamily="34" charset="-122"/>
                <a:ea typeface="微软雅黑 Light" panose="020B0502040204020203" pitchFamily="34" charset="-122"/>
              </a:endParaRPr>
            </a:p>
          </p:txBody>
        </p:sp>
        <p:sp>
          <p:nvSpPr>
            <p:cNvPr id="72" name="Text Box 41"/>
            <p:cNvSpPr txBox="1">
              <a:spLocks noChangeArrowheads="1"/>
            </p:cNvSpPr>
            <p:nvPr/>
          </p:nvSpPr>
          <p:spPr bwMode="auto">
            <a:xfrm>
              <a:off x="6458549" y="1834213"/>
              <a:ext cx="1620675" cy="770988"/>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4000"/>
                </a:lnSpc>
              </a:pPr>
              <a:r>
                <a:rPr lang="zh-CN" altLang="en-US" sz="1335">
                  <a:latin typeface="微软雅黑" panose="020B0503020204020204" pitchFamily="34" charset="-122"/>
                  <a:ea typeface="微软雅黑" panose="020B0503020204020204" pitchFamily="34" charset="-122"/>
                </a:rPr>
                <a:t>轻点此处输入文字内容，</a:t>
              </a:r>
              <a:r>
                <a:rPr lang="en-US" altLang="zh-CN" sz="1335">
                  <a:latin typeface="微软雅黑" panose="020B0503020204020204" pitchFamily="34" charset="-122"/>
                  <a:ea typeface="微软雅黑" panose="020B0503020204020204" pitchFamily="34" charset="-122"/>
                </a:rPr>
                <a:t>PPT</a:t>
              </a:r>
              <a:r>
                <a:rPr lang="zh-CN" altLang="en-US" sz="1335">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120" name="Group 119"/>
          <p:cNvGrpSpPr/>
          <p:nvPr/>
        </p:nvGrpSpPr>
        <p:grpSpPr>
          <a:xfrm>
            <a:off x="3938713" y="4465739"/>
            <a:ext cx="4164077" cy="4121777"/>
            <a:chOff x="2953610" y="3349505"/>
            <a:chExt cx="3123871" cy="3092138"/>
          </a:xfrm>
        </p:grpSpPr>
        <p:grpSp>
          <p:nvGrpSpPr>
            <p:cNvPr id="110" name="Group 109"/>
            <p:cNvGrpSpPr/>
            <p:nvPr/>
          </p:nvGrpSpPr>
          <p:grpSpPr>
            <a:xfrm>
              <a:off x="2953610" y="3349506"/>
              <a:ext cx="3123870" cy="3092137"/>
              <a:chOff x="2953610" y="3349506"/>
              <a:chExt cx="3123870" cy="3092137"/>
            </a:xfrm>
          </p:grpSpPr>
          <p:sp>
            <p:nvSpPr>
              <p:cNvPr id="49" name="空心弧 6"/>
              <p:cNvSpPr/>
              <p:nvPr/>
            </p:nvSpPr>
            <p:spPr>
              <a:xfrm rot="13253830">
                <a:off x="2953610" y="3349506"/>
                <a:ext cx="3123870" cy="3092137"/>
              </a:xfrm>
              <a:prstGeom prst="blockArc">
                <a:avLst>
                  <a:gd name="adj1" fmla="val 19149915"/>
                  <a:gd name="adj2" fmla="val 0"/>
                  <a:gd name="adj3" fmla="val 2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Light" panose="020B0502040204020203" pitchFamily="34" charset="-122"/>
                  <a:ea typeface="微软雅黑 Light" panose="020B0502040204020203" pitchFamily="34" charset="-122"/>
                </a:endParaRPr>
              </a:p>
            </p:txBody>
          </p:sp>
          <p:grpSp>
            <p:nvGrpSpPr>
              <p:cNvPr id="73" name="组合 41"/>
              <p:cNvGrpSpPr/>
              <p:nvPr/>
            </p:nvGrpSpPr>
            <p:grpSpPr>
              <a:xfrm>
                <a:off x="3241207" y="4327342"/>
                <a:ext cx="366085" cy="301752"/>
                <a:chOff x="5146675" y="766763"/>
                <a:chExt cx="1590676" cy="1338263"/>
              </a:xfrm>
              <a:solidFill>
                <a:schemeClr val="bg1"/>
              </a:solidFill>
            </p:grpSpPr>
            <p:sp>
              <p:nvSpPr>
                <p:cNvPr id="74" name="Oval 18"/>
                <p:cNvSpPr>
                  <a:spLocks noChangeArrowheads="1"/>
                </p:cNvSpPr>
                <p:nvPr/>
              </p:nvSpPr>
              <p:spPr bwMode="auto">
                <a:xfrm>
                  <a:off x="5675313" y="766763"/>
                  <a:ext cx="533400" cy="534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5" name="Freeform 19"/>
                <p:cNvSpPr/>
                <p:nvPr/>
              </p:nvSpPr>
              <p:spPr bwMode="auto">
                <a:xfrm>
                  <a:off x="5511800" y="1344613"/>
                  <a:ext cx="860425" cy="760413"/>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6" name="Freeform 20"/>
                <p:cNvSpPr/>
                <p:nvPr/>
              </p:nvSpPr>
              <p:spPr bwMode="auto">
                <a:xfrm>
                  <a:off x="5900738" y="1319213"/>
                  <a:ext cx="85725" cy="50800"/>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7" name="Freeform 21"/>
                <p:cNvSpPr/>
                <p:nvPr/>
              </p:nvSpPr>
              <p:spPr bwMode="auto">
                <a:xfrm>
                  <a:off x="5894388" y="1377951"/>
                  <a:ext cx="95250"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8" name="Freeform 22"/>
                <p:cNvSpPr/>
                <p:nvPr/>
              </p:nvSpPr>
              <p:spPr bwMode="auto">
                <a:xfrm>
                  <a:off x="5432425" y="1427163"/>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9" name="Freeform 23"/>
                <p:cNvSpPr/>
                <p:nvPr/>
              </p:nvSpPr>
              <p:spPr bwMode="auto">
                <a:xfrm>
                  <a:off x="5146675" y="1401763"/>
                  <a:ext cx="465138" cy="568325"/>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0" name="Freeform 24"/>
                <p:cNvSpPr/>
                <p:nvPr/>
              </p:nvSpPr>
              <p:spPr bwMode="auto">
                <a:xfrm>
                  <a:off x="5438775" y="1381126"/>
                  <a:ext cx="61913" cy="41275"/>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1" name="Oval 25"/>
                <p:cNvSpPr>
                  <a:spLocks noChangeArrowheads="1"/>
                </p:cNvSpPr>
                <p:nvPr/>
              </p:nvSpPr>
              <p:spPr bwMode="auto">
                <a:xfrm>
                  <a:off x="5267325" y="966788"/>
                  <a:ext cx="401638"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2" name="Freeform 26"/>
                <p:cNvSpPr/>
                <p:nvPr/>
              </p:nvSpPr>
              <p:spPr bwMode="auto">
                <a:xfrm>
                  <a:off x="6386513" y="1381126"/>
                  <a:ext cx="61913" cy="41275"/>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3" name="Freeform 27"/>
                <p:cNvSpPr/>
                <p:nvPr/>
              </p:nvSpPr>
              <p:spPr bwMode="auto">
                <a:xfrm>
                  <a:off x="6380163" y="1427163"/>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4" name="Oval 28"/>
                <p:cNvSpPr>
                  <a:spLocks noChangeArrowheads="1"/>
                </p:cNvSpPr>
                <p:nvPr/>
              </p:nvSpPr>
              <p:spPr bwMode="auto">
                <a:xfrm>
                  <a:off x="6215063" y="966788"/>
                  <a:ext cx="403225"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5" name="Freeform 29"/>
                <p:cNvSpPr/>
                <p:nvPr/>
              </p:nvSpPr>
              <p:spPr bwMode="auto">
                <a:xfrm>
                  <a:off x="6272213" y="1401763"/>
                  <a:ext cx="465138" cy="568325"/>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grpSp>
          <p:nvGrpSpPr>
            <p:cNvPr id="111" name="Group 110"/>
            <p:cNvGrpSpPr/>
            <p:nvPr/>
          </p:nvGrpSpPr>
          <p:grpSpPr>
            <a:xfrm>
              <a:off x="2953611" y="3349505"/>
              <a:ext cx="3123870" cy="3092137"/>
              <a:chOff x="2953611" y="3349505"/>
              <a:chExt cx="3123870" cy="3092137"/>
            </a:xfrm>
          </p:grpSpPr>
          <p:sp>
            <p:nvSpPr>
              <p:cNvPr id="48" name="空心弧 5"/>
              <p:cNvSpPr/>
              <p:nvPr/>
            </p:nvSpPr>
            <p:spPr>
              <a:xfrm rot="16200000">
                <a:off x="2969477" y="3333639"/>
                <a:ext cx="3092137" cy="3123870"/>
              </a:xfrm>
              <a:prstGeom prst="blockArc">
                <a:avLst>
                  <a:gd name="adj1" fmla="val 18701236"/>
                  <a:gd name="adj2" fmla="val 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Light" panose="020B0502040204020203" pitchFamily="34" charset="-122"/>
                  <a:ea typeface="微软雅黑 Light" panose="020B0502040204020203" pitchFamily="34" charset="-122"/>
                </a:endParaRPr>
              </a:p>
            </p:txBody>
          </p:sp>
          <p:grpSp>
            <p:nvGrpSpPr>
              <p:cNvPr id="86" name="组合 55"/>
              <p:cNvGrpSpPr/>
              <p:nvPr/>
            </p:nvGrpSpPr>
            <p:grpSpPr>
              <a:xfrm>
                <a:off x="3878384" y="3722355"/>
                <a:ext cx="309455" cy="281349"/>
                <a:chOff x="5278438" y="2973388"/>
                <a:chExt cx="1344613" cy="1247775"/>
              </a:xfrm>
              <a:solidFill>
                <a:schemeClr val="bg1"/>
              </a:solidFill>
            </p:grpSpPr>
            <p:sp>
              <p:nvSpPr>
                <p:cNvPr id="87"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sp>
              <p:nvSpPr>
                <p:cNvPr id="88"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sp>
              <p:nvSpPr>
                <p:cNvPr id="89"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6" h="206">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sp>
              <p:nvSpPr>
                <p:cNvPr id="90"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grpSp>
        </p:grpSp>
        <p:grpSp>
          <p:nvGrpSpPr>
            <p:cNvPr id="112" name="Group 111"/>
            <p:cNvGrpSpPr/>
            <p:nvPr/>
          </p:nvGrpSpPr>
          <p:grpSpPr>
            <a:xfrm>
              <a:off x="2953610" y="3349506"/>
              <a:ext cx="3123870" cy="3092137"/>
              <a:chOff x="2953610" y="3349506"/>
              <a:chExt cx="3123870" cy="3092137"/>
            </a:xfrm>
          </p:grpSpPr>
          <p:sp>
            <p:nvSpPr>
              <p:cNvPr id="47" name="空心弧 4"/>
              <p:cNvSpPr/>
              <p:nvPr/>
            </p:nvSpPr>
            <p:spPr>
              <a:xfrm rot="19070820">
                <a:off x="2953610" y="3349506"/>
                <a:ext cx="3123870" cy="3092137"/>
              </a:xfrm>
              <a:prstGeom prst="blockArc">
                <a:avLst>
                  <a:gd name="adj1" fmla="val 18792979"/>
                  <a:gd name="adj2" fmla="val 0"/>
                  <a:gd name="adj3" fmla="val 25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Light" panose="020B0502040204020203" pitchFamily="34" charset="-122"/>
                  <a:ea typeface="微软雅黑 Light" panose="020B0502040204020203" pitchFamily="34" charset="-122"/>
                </a:endParaRPr>
              </a:p>
            </p:txBody>
          </p:sp>
          <p:grpSp>
            <p:nvGrpSpPr>
              <p:cNvPr id="91" name="组合 60"/>
              <p:cNvGrpSpPr/>
              <p:nvPr/>
            </p:nvGrpSpPr>
            <p:grpSpPr>
              <a:xfrm>
                <a:off x="4881163" y="3654428"/>
                <a:ext cx="271828" cy="348560"/>
                <a:chOff x="2951163" y="2495550"/>
                <a:chExt cx="1208088" cy="1581150"/>
              </a:xfrm>
              <a:solidFill>
                <a:schemeClr val="bg1"/>
              </a:solidFill>
            </p:grpSpPr>
            <p:sp>
              <p:nvSpPr>
                <p:cNvPr id="92" name="Freeform 29"/>
                <p:cNvSpPr/>
                <p:nvPr/>
              </p:nvSpPr>
              <p:spPr bwMode="auto">
                <a:xfrm>
                  <a:off x="2978150" y="2911475"/>
                  <a:ext cx="230188" cy="306388"/>
                </a:xfrm>
                <a:custGeom>
                  <a:avLst/>
                  <a:gdLst>
                    <a:gd name="T0" fmla="*/ 69 w 79"/>
                    <a:gd name="T1" fmla="*/ 40 h 105"/>
                    <a:gd name="T2" fmla="*/ 70 w 79"/>
                    <a:gd name="T3" fmla="*/ 3 h 105"/>
                    <a:gd name="T4" fmla="*/ 52 w 79"/>
                    <a:gd name="T5" fmla="*/ 0 h 105"/>
                    <a:gd name="T6" fmla="*/ 0 w 79"/>
                    <a:gd name="T7" fmla="*/ 52 h 105"/>
                    <a:gd name="T8" fmla="*/ 52 w 79"/>
                    <a:gd name="T9" fmla="*/ 105 h 105"/>
                    <a:gd name="T10" fmla="*/ 79 w 79"/>
                    <a:gd name="T11" fmla="*/ 97 h 105"/>
                    <a:gd name="T12" fmla="*/ 69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3" name="Freeform 30"/>
                <p:cNvSpPr/>
                <p:nvPr/>
              </p:nvSpPr>
              <p:spPr bwMode="auto">
                <a:xfrm>
                  <a:off x="3900488" y="2911475"/>
                  <a:ext cx="228600" cy="306388"/>
                </a:xfrm>
                <a:custGeom>
                  <a:avLst/>
                  <a:gdLst>
                    <a:gd name="T0" fmla="*/ 10 w 79"/>
                    <a:gd name="T1" fmla="*/ 40 h 105"/>
                    <a:gd name="T2" fmla="*/ 9 w 79"/>
                    <a:gd name="T3" fmla="*/ 3 h 105"/>
                    <a:gd name="T4" fmla="*/ 27 w 79"/>
                    <a:gd name="T5" fmla="*/ 0 h 105"/>
                    <a:gd name="T6" fmla="*/ 79 w 79"/>
                    <a:gd name="T7" fmla="*/ 52 h 105"/>
                    <a:gd name="T8" fmla="*/ 27 w 79"/>
                    <a:gd name="T9" fmla="*/ 105 h 105"/>
                    <a:gd name="T10" fmla="*/ 0 w 79"/>
                    <a:gd name="T11" fmla="*/ 97 h 105"/>
                    <a:gd name="T12" fmla="*/ 10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4" name="Freeform 31"/>
                <p:cNvSpPr/>
                <p:nvPr/>
              </p:nvSpPr>
              <p:spPr bwMode="auto">
                <a:xfrm>
                  <a:off x="3481388" y="3570288"/>
                  <a:ext cx="147638" cy="328613"/>
                </a:xfrm>
                <a:custGeom>
                  <a:avLst/>
                  <a:gdLst>
                    <a:gd name="T0" fmla="*/ 25 w 93"/>
                    <a:gd name="T1" fmla="*/ 0 h 207"/>
                    <a:gd name="T2" fmla="*/ 0 w 93"/>
                    <a:gd name="T3" fmla="*/ 145 h 207"/>
                    <a:gd name="T4" fmla="*/ 47 w 93"/>
                    <a:gd name="T5" fmla="*/ 207 h 207"/>
                    <a:gd name="T6" fmla="*/ 93 w 93"/>
                    <a:gd name="T7" fmla="*/ 143 h 207"/>
                    <a:gd name="T8" fmla="*/ 68 w 93"/>
                    <a:gd name="T9" fmla="*/ 0 h 207"/>
                    <a:gd name="T10" fmla="*/ 25 w 93"/>
                    <a:gd name="T11" fmla="*/ 0 h 207"/>
                  </a:gdLst>
                  <a:ahLst/>
                  <a:cxnLst>
                    <a:cxn ang="0">
                      <a:pos x="T0" y="T1"/>
                    </a:cxn>
                    <a:cxn ang="0">
                      <a:pos x="T2" y="T3"/>
                    </a:cxn>
                    <a:cxn ang="0">
                      <a:pos x="T4" y="T5"/>
                    </a:cxn>
                    <a:cxn ang="0">
                      <a:pos x="T6" y="T7"/>
                    </a:cxn>
                    <a:cxn ang="0">
                      <a:pos x="T8" y="T9"/>
                    </a:cxn>
                    <a:cxn ang="0">
                      <a:pos x="T10" y="T11"/>
                    </a:cxn>
                  </a:cxnLst>
                  <a:rect l="0" t="0" r="r" b="b"/>
                  <a:pathLst>
                    <a:path w="93" h="206">
                      <a:moveTo>
                        <a:pt x="25" y="0"/>
                      </a:moveTo>
                      <a:lnTo>
                        <a:pt x="0" y="145"/>
                      </a:lnTo>
                      <a:lnTo>
                        <a:pt x="47" y="207"/>
                      </a:lnTo>
                      <a:lnTo>
                        <a:pt x="93" y="143"/>
                      </a:lnTo>
                      <a:lnTo>
                        <a:pt x="68" y="0"/>
                      </a:ln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5" name="Freeform 32"/>
                <p:cNvSpPr/>
                <p:nvPr/>
              </p:nvSpPr>
              <p:spPr bwMode="auto">
                <a:xfrm>
                  <a:off x="3471863" y="3433763"/>
                  <a:ext cx="166688" cy="115888"/>
                </a:xfrm>
                <a:custGeom>
                  <a:avLst/>
                  <a:gdLst>
                    <a:gd name="T0" fmla="*/ 21 w 57"/>
                    <a:gd name="T1" fmla="*/ 7 h 40"/>
                    <a:gd name="T2" fmla="*/ 0 w 57"/>
                    <a:gd name="T3" fmla="*/ 5 h 40"/>
                    <a:gd name="T4" fmla="*/ 0 w 57"/>
                    <a:gd name="T5" fmla="*/ 14 h 40"/>
                    <a:gd name="T6" fmla="*/ 1 w 57"/>
                    <a:gd name="T7" fmla="*/ 13 h 40"/>
                    <a:gd name="T8" fmla="*/ 18 w 57"/>
                    <a:gd name="T9" fmla="*/ 40 h 40"/>
                    <a:gd name="T10" fmla="*/ 40 w 57"/>
                    <a:gd name="T11" fmla="*/ 40 h 40"/>
                    <a:gd name="T12" fmla="*/ 56 w 57"/>
                    <a:gd name="T13" fmla="*/ 15 h 40"/>
                    <a:gd name="T14" fmla="*/ 57 w 57"/>
                    <a:gd name="T15" fmla="*/ 0 h 40"/>
                    <a:gd name="T16" fmla="*/ 21 w 57"/>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0">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6" name="Freeform 33"/>
                <p:cNvSpPr>
                  <a:spLocks noEditPoints="1"/>
                </p:cNvSpPr>
                <p:nvPr/>
              </p:nvSpPr>
              <p:spPr bwMode="auto">
                <a:xfrm>
                  <a:off x="3140075" y="2582863"/>
                  <a:ext cx="827088" cy="827088"/>
                </a:xfrm>
                <a:custGeom>
                  <a:avLst/>
                  <a:gdLst>
                    <a:gd name="T0" fmla="*/ 0 w 284"/>
                    <a:gd name="T1" fmla="*/ 142 h 284"/>
                    <a:gd name="T2" fmla="*/ 142 w 284"/>
                    <a:gd name="T3" fmla="*/ 0 h 284"/>
                    <a:gd name="T4" fmla="*/ 142 w 284"/>
                    <a:gd name="T5" fmla="*/ 0 h 284"/>
                    <a:gd name="T6" fmla="*/ 284 w 284"/>
                    <a:gd name="T7" fmla="*/ 142 h 284"/>
                    <a:gd name="T8" fmla="*/ 284 w 284"/>
                    <a:gd name="T9" fmla="*/ 142 h 284"/>
                    <a:gd name="T10" fmla="*/ 142 w 284"/>
                    <a:gd name="T11" fmla="*/ 284 h 284"/>
                    <a:gd name="T12" fmla="*/ 142 w 284"/>
                    <a:gd name="T13" fmla="*/ 284 h 284"/>
                    <a:gd name="T14" fmla="*/ 0 w 284"/>
                    <a:gd name="T15" fmla="*/ 142 h 284"/>
                    <a:gd name="T16" fmla="*/ 25 w 284"/>
                    <a:gd name="T17" fmla="*/ 142 h 284"/>
                    <a:gd name="T18" fmla="*/ 142 w 284"/>
                    <a:gd name="T19" fmla="*/ 260 h 284"/>
                    <a:gd name="T20" fmla="*/ 142 w 284"/>
                    <a:gd name="T21" fmla="*/ 260 h 284"/>
                    <a:gd name="T22" fmla="*/ 260 w 284"/>
                    <a:gd name="T23" fmla="*/ 142 h 284"/>
                    <a:gd name="T24" fmla="*/ 260 w 284"/>
                    <a:gd name="T25" fmla="*/ 142 h 284"/>
                    <a:gd name="T26" fmla="*/ 142 w 284"/>
                    <a:gd name="T27" fmla="*/ 24 h 284"/>
                    <a:gd name="T28" fmla="*/ 142 w 284"/>
                    <a:gd name="T29" fmla="*/ 24 h 284"/>
                    <a:gd name="T30" fmla="*/ 25 w 284"/>
                    <a:gd name="T31" fmla="*/ 142 h 284"/>
                    <a:gd name="T32" fmla="*/ 25 w 284"/>
                    <a:gd name="T33"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7" name="Freeform 34"/>
                <p:cNvSpPr/>
                <p:nvPr/>
              </p:nvSpPr>
              <p:spPr bwMode="auto">
                <a:xfrm>
                  <a:off x="3068638" y="2495550"/>
                  <a:ext cx="971550" cy="454025"/>
                </a:xfrm>
                <a:custGeom>
                  <a:avLst/>
                  <a:gdLst>
                    <a:gd name="T0" fmla="*/ 0 w 334"/>
                    <a:gd name="T1" fmla="*/ 155 h 156"/>
                    <a:gd name="T2" fmla="*/ 167 w 334"/>
                    <a:gd name="T3" fmla="*/ 0 h 156"/>
                    <a:gd name="T4" fmla="*/ 167 w 334"/>
                    <a:gd name="T5" fmla="*/ 0 h 156"/>
                    <a:gd name="T6" fmla="*/ 334 w 334"/>
                    <a:gd name="T7" fmla="*/ 155 h 156"/>
                    <a:gd name="T8" fmla="*/ 334 w 334"/>
                    <a:gd name="T9" fmla="*/ 155 h 156"/>
                    <a:gd name="T10" fmla="*/ 322 w 334"/>
                    <a:gd name="T11" fmla="*/ 155 h 156"/>
                    <a:gd name="T12" fmla="*/ 167 w 334"/>
                    <a:gd name="T13" fmla="*/ 12 h 156"/>
                    <a:gd name="T14" fmla="*/ 167 w 334"/>
                    <a:gd name="T15" fmla="*/ 12 h 156"/>
                    <a:gd name="T16" fmla="*/ 12 w 334"/>
                    <a:gd name="T17" fmla="*/ 156 h 156"/>
                    <a:gd name="T18" fmla="*/ 12 w 334"/>
                    <a:gd name="T19" fmla="*/ 156 h 156"/>
                    <a:gd name="T20" fmla="*/ 0 w 334"/>
                    <a:gd name="T21"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156">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8" name="Freeform 35"/>
                <p:cNvSpPr/>
                <p:nvPr/>
              </p:nvSpPr>
              <p:spPr bwMode="auto">
                <a:xfrm>
                  <a:off x="2951163" y="3378200"/>
                  <a:ext cx="1208088" cy="698500"/>
                </a:xfrm>
                <a:custGeom>
                  <a:avLst/>
                  <a:gdLst>
                    <a:gd name="T0" fmla="*/ 382 w 415"/>
                    <a:gd name="T1" fmla="*/ 223 h 240"/>
                    <a:gd name="T2" fmla="*/ 326 w 415"/>
                    <a:gd name="T3" fmla="*/ 80 h 240"/>
                    <a:gd name="T4" fmla="*/ 326 w 415"/>
                    <a:gd name="T5" fmla="*/ 80 h 240"/>
                    <a:gd name="T6" fmla="*/ 207 w 415"/>
                    <a:gd name="T7" fmla="*/ 33 h 240"/>
                    <a:gd name="T8" fmla="*/ 207 w 415"/>
                    <a:gd name="T9" fmla="*/ 33 h 240"/>
                    <a:gd name="T10" fmla="*/ 161 w 415"/>
                    <a:gd name="T11" fmla="*/ 39 h 240"/>
                    <a:gd name="T12" fmla="*/ 161 w 415"/>
                    <a:gd name="T13" fmla="*/ 39 h 240"/>
                    <a:gd name="T14" fmla="*/ 60 w 415"/>
                    <a:gd name="T15" fmla="*/ 114 h 240"/>
                    <a:gd name="T16" fmla="*/ 60 w 415"/>
                    <a:gd name="T17" fmla="*/ 114 h 240"/>
                    <a:gd name="T18" fmla="*/ 33 w 415"/>
                    <a:gd name="T19" fmla="*/ 223 h 240"/>
                    <a:gd name="T20" fmla="*/ 33 w 415"/>
                    <a:gd name="T21" fmla="*/ 223 h 240"/>
                    <a:gd name="T22" fmla="*/ 16 w 415"/>
                    <a:gd name="T23" fmla="*/ 240 h 240"/>
                    <a:gd name="T24" fmla="*/ 16 w 415"/>
                    <a:gd name="T25" fmla="*/ 240 h 240"/>
                    <a:gd name="T26" fmla="*/ 0 w 415"/>
                    <a:gd name="T27" fmla="*/ 223 h 240"/>
                    <a:gd name="T28" fmla="*/ 0 w 415"/>
                    <a:gd name="T29" fmla="*/ 223 h 240"/>
                    <a:gd name="T30" fmla="*/ 32 w 415"/>
                    <a:gd name="T31" fmla="*/ 97 h 240"/>
                    <a:gd name="T32" fmla="*/ 32 w 415"/>
                    <a:gd name="T33" fmla="*/ 97 h 240"/>
                    <a:gd name="T34" fmla="*/ 152 w 415"/>
                    <a:gd name="T35" fmla="*/ 8 h 240"/>
                    <a:gd name="T36" fmla="*/ 152 w 415"/>
                    <a:gd name="T37" fmla="*/ 8 h 240"/>
                    <a:gd name="T38" fmla="*/ 207 w 415"/>
                    <a:gd name="T39" fmla="*/ 0 h 240"/>
                    <a:gd name="T40" fmla="*/ 207 w 415"/>
                    <a:gd name="T41" fmla="*/ 0 h 240"/>
                    <a:gd name="T42" fmla="*/ 349 w 415"/>
                    <a:gd name="T43" fmla="*/ 56 h 240"/>
                    <a:gd name="T44" fmla="*/ 349 w 415"/>
                    <a:gd name="T45" fmla="*/ 56 h 240"/>
                    <a:gd name="T46" fmla="*/ 414 w 415"/>
                    <a:gd name="T47" fmla="*/ 223 h 240"/>
                    <a:gd name="T48" fmla="*/ 414 w 415"/>
                    <a:gd name="T49" fmla="*/ 223 h 240"/>
                    <a:gd name="T50" fmla="*/ 398 w 415"/>
                    <a:gd name="T51" fmla="*/ 240 h 240"/>
                    <a:gd name="T52" fmla="*/ 398 w 415"/>
                    <a:gd name="T53" fmla="*/ 240 h 240"/>
                    <a:gd name="T54" fmla="*/ 382 w 415"/>
                    <a:gd name="T55" fmla="*/ 22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5" h="240">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9" name="Freeform 36"/>
                <p:cNvSpPr/>
                <p:nvPr/>
              </p:nvSpPr>
              <p:spPr bwMode="auto">
                <a:xfrm>
                  <a:off x="3446463" y="3189288"/>
                  <a:ext cx="165100" cy="88900"/>
                </a:xfrm>
                <a:custGeom>
                  <a:avLst/>
                  <a:gdLst>
                    <a:gd name="T0" fmla="*/ 57 w 57"/>
                    <a:gd name="T1" fmla="*/ 15 h 31"/>
                    <a:gd name="T2" fmla="*/ 41 w 57"/>
                    <a:gd name="T3" fmla="*/ 31 h 31"/>
                    <a:gd name="T4" fmla="*/ 16 w 57"/>
                    <a:gd name="T5" fmla="*/ 31 h 31"/>
                    <a:gd name="T6" fmla="*/ 0 w 57"/>
                    <a:gd name="T7" fmla="*/ 15 h 31"/>
                    <a:gd name="T8" fmla="*/ 0 w 57"/>
                    <a:gd name="T9" fmla="*/ 15 h 31"/>
                    <a:gd name="T10" fmla="*/ 16 w 57"/>
                    <a:gd name="T11" fmla="*/ 0 h 31"/>
                    <a:gd name="T12" fmla="*/ 41 w 57"/>
                    <a:gd name="T13" fmla="*/ 0 h 31"/>
                    <a:gd name="T14" fmla="*/ 57 w 57"/>
                    <a:gd name="T15" fmla="*/ 1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31">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0" name="Freeform 37"/>
                <p:cNvSpPr/>
                <p:nvPr/>
              </p:nvSpPr>
              <p:spPr bwMode="auto">
                <a:xfrm>
                  <a:off x="3117850" y="3168650"/>
                  <a:ext cx="349250" cy="92075"/>
                </a:xfrm>
                <a:custGeom>
                  <a:avLst/>
                  <a:gdLst>
                    <a:gd name="T0" fmla="*/ 34 w 120"/>
                    <a:gd name="T1" fmla="*/ 32 h 32"/>
                    <a:gd name="T2" fmla="*/ 0 w 120"/>
                    <a:gd name="T3" fmla="*/ 2 h 32"/>
                    <a:gd name="T4" fmla="*/ 0 w 120"/>
                    <a:gd name="T5" fmla="*/ 2 h 32"/>
                    <a:gd name="T6" fmla="*/ 12 w 120"/>
                    <a:gd name="T7" fmla="*/ 0 h 32"/>
                    <a:gd name="T8" fmla="*/ 34 w 120"/>
                    <a:gd name="T9" fmla="*/ 20 h 32"/>
                    <a:gd name="T10" fmla="*/ 34 w 120"/>
                    <a:gd name="T11" fmla="*/ 20 h 32"/>
                    <a:gd name="T12" fmla="*/ 120 w 120"/>
                    <a:gd name="T13" fmla="*/ 20 h 32"/>
                    <a:gd name="T14" fmla="*/ 120 w 120"/>
                    <a:gd name="T15" fmla="*/ 20 h 32"/>
                    <a:gd name="T16" fmla="*/ 120 w 120"/>
                    <a:gd name="T17" fmla="*/ 32 h 32"/>
                    <a:gd name="T18" fmla="*/ 34 w 120"/>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32">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grpSp>
          <p:nvGrpSpPr>
            <p:cNvPr id="113" name="Group 112"/>
            <p:cNvGrpSpPr/>
            <p:nvPr/>
          </p:nvGrpSpPr>
          <p:grpSpPr>
            <a:xfrm>
              <a:off x="2953610" y="3349506"/>
              <a:ext cx="3123870" cy="3092137"/>
              <a:chOff x="2953610" y="3349506"/>
              <a:chExt cx="3123870" cy="3092137"/>
            </a:xfrm>
          </p:grpSpPr>
          <p:sp>
            <p:nvSpPr>
              <p:cNvPr id="46" name="空心弧 3"/>
              <p:cNvSpPr/>
              <p:nvPr/>
            </p:nvSpPr>
            <p:spPr>
              <a:xfrm>
                <a:off x="2953610" y="3349506"/>
                <a:ext cx="3123870" cy="3092137"/>
              </a:xfrm>
              <a:prstGeom prst="blockArc">
                <a:avLst>
                  <a:gd name="adj1" fmla="val 19121810"/>
                  <a:gd name="adj2" fmla="val 0"/>
                  <a:gd name="adj3" fmla="val 25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Light" panose="020B0502040204020203" pitchFamily="34" charset="-122"/>
                  <a:ea typeface="微软雅黑 Light" panose="020B0502040204020203" pitchFamily="34" charset="-122"/>
                </a:endParaRPr>
              </a:p>
            </p:txBody>
          </p:sp>
          <p:grpSp>
            <p:nvGrpSpPr>
              <p:cNvPr id="101" name="组合 75"/>
              <p:cNvGrpSpPr/>
              <p:nvPr/>
            </p:nvGrpSpPr>
            <p:grpSpPr>
              <a:xfrm>
                <a:off x="5448768" y="4312063"/>
                <a:ext cx="337639" cy="371790"/>
                <a:chOff x="279401" y="2698750"/>
                <a:chExt cx="1473200" cy="1655763"/>
              </a:xfrm>
              <a:solidFill>
                <a:schemeClr val="bg1"/>
              </a:solidFill>
            </p:grpSpPr>
            <p:sp>
              <p:nvSpPr>
                <p:cNvPr id="102" name="Freeform 45"/>
                <p:cNvSpPr>
                  <a:spLocks noEditPoints="1"/>
                </p:cNvSpPr>
                <p:nvPr/>
              </p:nvSpPr>
              <p:spPr bwMode="auto">
                <a:xfrm>
                  <a:off x="279401" y="2884488"/>
                  <a:ext cx="1473200" cy="1470025"/>
                </a:xfrm>
                <a:custGeom>
                  <a:avLst/>
                  <a:gdLst>
                    <a:gd name="T0" fmla="*/ 250 w 501"/>
                    <a:gd name="T1" fmla="*/ 0 h 501"/>
                    <a:gd name="T2" fmla="*/ 0 w 501"/>
                    <a:gd name="T3" fmla="*/ 251 h 501"/>
                    <a:gd name="T4" fmla="*/ 250 w 501"/>
                    <a:gd name="T5" fmla="*/ 501 h 501"/>
                    <a:gd name="T6" fmla="*/ 501 w 501"/>
                    <a:gd name="T7" fmla="*/ 251 h 501"/>
                    <a:gd name="T8" fmla="*/ 250 w 501"/>
                    <a:gd name="T9" fmla="*/ 0 h 501"/>
                    <a:gd name="T10" fmla="*/ 455 w 501"/>
                    <a:gd name="T11" fmla="*/ 267 h 501"/>
                    <a:gd name="T12" fmla="*/ 446 w 501"/>
                    <a:gd name="T13" fmla="*/ 267 h 501"/>
                    <a:gd name="T14" fmla="*/ 389 w 501"/>
                    <a:gd name="T15" fmla="*/ 390 h 501"/>
                    <a:gd name="T16" fmla="*/ 267 w 501"/>
                    <a:gd name="T17" fmla="*/ 447 h 501"/>
                    <a:gd name="T18" fmla="*/ 267 w 501"/>
                    <a:gd name="T19" fmla="*/ 455 h 501"/>
                    <a:gd name="T20" fmla="*/ 250 w 501"/>
                    <a:gd name="T21" fmla="*/ 471 h 501"/>
                    <a:gd name="T22" fmla="*/ 234 w 501"/>
                    <a:gd name="T23" fmla="*/ 455 h 501"/>
                    <a:gd name="T24" fmla="*/ 234 w 501"/>
                    <a:gd name="T25" fmla="*/ 447 h 501"/>
                    <a:gd name="T26" fmla="*/ 111 w 501"/>
                    <a:gd name="T27" fmla="*/ 390 h 501"/>
                    <a:gd name="T28" fmla="*/ 54 w 501"/>
                    <a:gd name="T29" fmla="*/ 267 h 501"/>
                    <a:gd name="T30" fmla="*/ 46 w 501"/>
                    <a:gd name="T31" fmla="*/ 267 h 501"/>
                    <a:gd name="T32" fmla="*/ 30 w 501"/>
                    <a:gd name="T33" fmla="*/ 251 h 501"/>
                    <a:gd name="T34" fmla="*/ 46 w 501"/>
                    <a:gd name="T35" fmla="*/ 234 h 501"/>
                    <a:gd name="T36" fmla="*/ 54 w 501"/>
                    <a:gd name="T37" fmla="*/ 234 h 501"/>
                    <a:gd name="T38" fmla="*/ 111 w 501"/>
                    <a:gd name="T39" fmla="*/ 111 h 501"/>
                    <a:gd name="T40" fmla="*/ 234 w 501"/>
                    <a:gd name="T41" fmla="*/ 54 h 501"/>
                    <a:gd name="T42" fmla="*/ 234 w 501"/>
                    <a:gd name="T43" fmla="*/ 46 h 501"/>
                    <a:gd name="T44" fmla="*/ 250 w 501"/>
                    <a:gd name="T45" fmla="*/ 30 h 501"/>
                    <a:gd name="T46" fmla="*/ 267 w 501"/>
                    <a:gd name="T47" fmla="*/ 46 h 501"/>
                    <a:gd name="T48" fmla="*/ 267 w 501"/>
                    <a:gd name="T49" fmla="*/ 54 h 501"/>
                    <a:gd name="T50" fmla="*/ 389 w 501"/>
                    <a:gd name="T51" fmla="*/ 111 h 501"/>
                    <a:gd name="T52" fmla="*/ 446 w 501"/>
                    <a:gd name="T53" fmla="*/ 234 h 501"/>
                    <a:gd name="T54" fmla="*/ 455 w 501"/>
                    <a:gd name="T55" fmla="*/ 234 h 501"/>
                    <a:gd name="T56" fmla="*/ 471 w 501"/>
                    <a:gd name="T57" fmla="*/ 251 h 501"/>
                    <a:gd name="T58" fmla="*/ 455 w 501"/>
                    <a:gd name="T59" fmla="*/ 267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1" h="501">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3" name="Freeform 46"/>
                <p:cNvSpPr/>
                <p:nvPr/>
              </p:nvSpPr>
              <p:spPr bwMode="auto">
                <a:xfrm>
                  <a:off x="966788" y="3043238"/>
                  <a:ext cx="96838" cy="117475"/>
                </a:xfrm>
                <a:custGeom>
                  <a:avLst/>
                  <a:gdLst>
                    <a:gd name="T0" fmla="*/ 16 w 33"/>
                    <a:gd name="T1" fmla="*/ 40 h 40"/>
                    <a:gd name="T2" fmla="*/ 33 w 33"/>
                    <a:gd name="T3" fmla="*/ 24 h 40"/>
                    <a:gd name="T4" fmla="*/ 33 w 33"/>
                    <a:gd name="T5" fmla="*/ 0 h 40"/>
                    <a:gd name="T6" fmla="*/ 16 w 33"/>
                    <a:gd name="T7" fmla="*/ 0 h 40"/>
                    <a:gd name="T8" fmla="*/ 0 w 33"/>
                    <a:gd name="T9" fmla="*/ 0 h 40"/>
                    <a:gd name="T10" fmla="*/ 0 w 33"/>
                    <a:gd name="T11" fmla="*/ 24 h 40"/>
                    <a:gd name="T12" fmla="*/ 16 w 33"/>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4" name="Freeform 47"/>
                <p:cNvSpPr/>
                <p:nvPr/>
              </p:nvSpPr>
              <p:spPr bwMode="auto">
                <a:xfrm>
                  <a:off x="966788" y="4079875"/>
                  <a:ext cx="96838" cy="115888"/>
                </a:xfrm>
                <a:custGeom>
                  <a:avLst/>
                  <a:gdLst>
                    <a:gd name="T0" fmla="*/ 16 w 33"/>
                    <a:gd name="T1" fmla="*/ 0 h 40"/>
                    <a:gd name="T2" fmla="*/ 0 w 33"/>
                    <a:gd name="T3" fmla="*/ 17 h 40"/>
                    <a:gd name="T4" fmla="*/ 0 w 33"/>
                    <a:gd name="T5" fmla="*/ 40 h 40"/>
                    <a:gd name="T6" fmla="*/ 16 w 33"/>
                    <a:gd name="T7" fmla="*/ 40 h 40"/>
                    <a:gd name="T8" fmla="*/ 33 w 33"/>
                    <a:gd name="T9" fmla="*/ 40 h 40"/>
                    <a:gd name="T10" fmla="*/ 33 w 33"/>
                    <a:gd name="T11" fmla="*/ 17 h 40"/>
                    <a:gd name="T12" fmla="*/ 16 w 3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5" name="Freeform 48"/>
                <p:cNvSpPr/>
                <p:nvPr/>
              </p:nvSpPr>
              <p:spPr bwMode="auto">
                <a:xfrm>
                  <a:off x="434976" y="3571875"/>
                  <a:ext cx="120650" cy="96838"/>
                </a:xfrm>
                <a:custGeom>
                  <a:avLst/>
                  <a:gdLst>
                    <a:gd name="T0" fmla="*/ 41 w 41"/>
                    <a:gd name="T1" fmla="*/ 17 h 33"/>
                    <a:gd name="T2" fmla="*/ 24 w 41"/>
                    <a:gd name="T3" fmla="*/ 0 h 33"/>
                    <a:gd name="T4" fmla="*/ 1 w 41"/>
                    <a:gd name="T5" fmla="*/ 0 h 33"/>
                    <a:gd name="T6" fmla="*/ 0 w 41"/>
                    <a:gd name="T7" fmla="*/ 17 h 33"/>
                    <a:gd name="T8" fmla="*/ 1 w 41"/>
                    <a:gd name="T9" fmla="*/ 33 h 33"/>
                    <a:gd name="T10" fmla="*/ 24 w 41"/>
                    <a:gd name="T11" fmla="*/ 33 h 33"/>
                    <a:gd name="T12" fmla="*/ 41 w 41"/>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6" name="Freeform 49"/>
                <p:cNvSpPr/>
                <p:nvPr/>
              </p:nvSpPr>
              <p:spPr bwMode="auto">
                <a:xfrm>
                  <a:off x="1474788" y="3571875"/>
                  <a:ext cx="119063" cy="96838"/>
                </a:xfrm>
                <a:custGeom>
                  <a:avLst/>
                  <a:gdLst>
                    <a:gd name="T0" fmla="*/ 39 w 40"/>
                    <a:gd name="T1" fmla="*/ 0 h 33"/>
                    <a:gd name="T2" fmla="*/ 16 w 40"/>
                    <a:gd name="T3" fmla="*/ 0 h 33"/>
                    <a:gd name="T4" fmla="*/ 0 w 40"/>
                    <a:gd name="T5" fmla="*/ 17 h 33"/>
                    <a:gd name="T6" fmla="*/ 16 w 40"/>
                    <a:gd name="T7" fmla="*/ 33 h 33"/>
                    <a:gd name="T8" fmla="*/ 39 w 40"/>
                    <a:gd name="T9" fmla="*/ 33 h 33"/>
                    <a:gd name="T10" fmla="*/ 40 w 40"/>
                    <a:gd name="T11" fmla="*/ 17 h 33"/>
                    <a:gd name="T12" fmla="*/ 39 w 4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0" h="33">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7" name="Oval 50"/>
                <p:cNvSpPr>
                  <a:spLocks noChangeArrowheads="1"/>
                </p:cNvSpPr>
                <p:nvPr/>
              </p:nvSpPr>
              <p:spPr bwMode="auto">
                <a:xfrm>
                  <a:off x="925513" y="3532188"/>
                  <a:ext cx="176213" cy="174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8" name="Freeform 51"/>
                <p:cNvSpPr>
                  <a:spLocks noEditPoints="1"/>
                </p:cNvSpPr>
                <p:nvPr/>
              </p:nvSpPr>
              <p:spPr bwMode="auto">
                <a:xfrm>
                  <a:off x="652463" y="3254375"/>
                  <a:ext cx="723900" cy="730250"/>
                </a:xfrm>
                <a:custGeom>
                  <a:avLst/>
                  <a:gdLst>
                    <a:gd name="T0" fmla="*/ 106 w 246"/>
                    <a:gd name="T1" fmla="*/ 86 h 249"/>
                    <a:gd name="T2" fmla="*/ 109 w 246"/>
                    <a:gd name="T3" fmla="*/ 89 h 249"/>
                    <a:gd name="T4" fmla="*/ 123 w 246"/>
                    <a:gd name="T5" fmla="*/ 86 h 249"/>
                    <a:gd name="T6" fmla="*/ 162 w 246"/>
                    <a:gd name="T7" fmla="*/ 125 h 249"/>
                    <a:gd name="T8" fmla="*/ 159 w 246"/>
                    <a:gd name="T9" fmla="*/ 139 h 249"/>
                    <a:gd name="T10" fmla="*/ 162 w 246"/>
                    <a:gd name="T11" fmla="*/ 142 h 249"/>
                    <a:gd name="T12" fmla="*/ 246 w 246"/>
                    <a:gd name="T13" fmla="*/ 0 h 249"/>
                    <a:gd name="T14" fmla="*/ 106 w 246"/>
                    <a:gd name="T15" fmla="*/ 86 h 249"/>
                    <a:gd name="T16" fmla="*/ 123 w 246"/>
                    <a:gd name="T17" fmla="*/ 163 h 249"/>
                    <a:gd name="T18" fmla="*/ 84 w 246"/>
                    <a:gd name="T19" fmla="*/ 125 h 249"/>
                    <a:gd name="T20" fmla="*/ 87 w 246"/>
                    <a:gd name="T21" fmla="*/ 110 h 249"/>
                    <a:gd name="T22" fmla="*/ 85 w 246"/>
                    <a:gd name="T23" fmla="*/ 107 h 249"/>
                    <a:gd name="T24" fmla="*/ 0 w 246"/>
                    <a:gd name="T25" fmla="*/ 249 h 249"/>
                    <a:gd name="T26" fmla="*/ 140 w 246"/>
                    <a:gd name="T27" fmla="*/ 163 h 249"/>
                    <a:gd name="T28" fmla="*/ 138 w 246"/>
                    <a:gd name="T29" fmla="*/ 160 h 249"/>
                    <a:gd name="T30" fmla="*/ 123 w 246"/>
                    <a:gd name="T31"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249">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9" name="Freeform 52"/>
                <p:cNvSpPr/>
                <p:nvPr/>
              </p:nvSpPr>
              <p:spPr bwMode="auto">
                <a:xfrm>
                  <a:off x="935038" y="2698750"/>
                  <a:ext cx="158750" cy="158750"/>
                </a:xfrm>
                <a:custGeom>
                  <a:avLst/>
                  <a:gdLst>
                    <a:gd name="T0" fmla="*/ 27 w 54"/>
                    <a:gd name="T1" fmla="*/ 0 h 54"/>
                    <a:gd name="T2" fmla="*/ 0 w 54"/>
                    <a:gd name="T3" fmla="*/ 27 h 54"/>
                    <a:gd name="T4" fmla="*/ 0 w 54"/>
                    <a:gd name="T5" fmla="*/ 54 h 54"/>
                    <a:gd name="T6" fmla="*/ 29 w 54"/>
                    <a:gd name="T7" fmla="*/ 52 h 54"/>
                    <a:gd name="T8" fmla="*/ 29 w 54"/>
                    <a:gd name="T9" fmla="*/ 52 h 54"/>
                    <a:gd name="T10" fmla="*/ 54 w 54"/>
                    <a:gd name="T11" fmla="*/ 53 h 54"/>
                    <a:gd name="T12" fmla="*/ 54 w 54"/>
                    <a:gd name="T13" fmla="*/ 27 h 54"/>
                    <a:gd name="T14" fmla="*/ 27 w 54"/>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4">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grpSp>
      <p:sp>
        <p:nvSpPr>
          <p:cNvPr id="2" name="标题 1"/>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20"/>
                                        </p:tgtEl>
                                        <p:attrNameLst>
                                          <p:attrName>style.visibility</p:attrName>
                                        </p:attrNameLst>
                                      </p:cBhvr>
                                      <p:to>
                                        <p:strVal val="visible"/>
                                      </p:to>
                                    </p:set>
                                    <p:anim calcmode="lin" valueType="num">
                                      <p:cBhvr>
                                        <p:cTn id="7" dur="500" fill="hold"/>
                                        <p:tgtEl>
                                          <p:spTgt spid="120"/>
                                        </p:tgtEl>
                                        <p:attrNameLst>
                                          <p:attrName>ppt_w</p:attrName>
                                        </p:attrNameLst>
                                      </p:cBhvr>
                                      <p:tavLst>
                                        <p:tav tm="0">
                                          <p:val>
                                            <p:fltVal val="0"/>
                                          </p:val>
                                        </p:tav>
                                        <p:tav tm="100000">
                                          <p:val>
                                            <p:strVal val="#ppt_w"/>
                                          </p:val>
                                        </p:tav>
                                      </p:tavLst>
                                    </p:anim>
                                    <p:anim calcmode="lin" valueType="num">
                                      <p:cBhvr>
                                        <p:cTn id="8" dur="500" fill="hold"/>
                                        <p:tgtEl>
                                          <p:spTgt spid="120"/>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p:cTn id="12" dur="500" fill="hold"/>
                                        <p:tgtEl>
                                          <p:spTgt spid="61"/>
                                        </p:tgtEl>
                                        <p:attrNameLst>
                                          <p:attrName>ppt_w</p:attrName>
                                        </p:attrNameLst>
                                      </p:cBhvr>
                                      <p:tavLst>
                                        <p:tav tm="0">
                                          <p:val>
                                            <p:fltVal val="0"/>
                                          </p:val>
                                        </p:tav>
                                        <p:tav tm="100000">
                                          <p:val>
                                            <p:strVal val="#ppt_w"/>
                                          </p:val>
                                        </p:tav>
                                      </p:tavLst>
                                    </p:anim>
                                    <p:anim calcmode="lin" valueType="num">
                                      <p:cBhvr>
                                        <p:cTn id="13" dur="500" fill="hold"/>
                                        <p:tgtEl>
                                          <p:spTgt spid="6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9" presetClass="entr" presetSubtype="0" fill="hold" nodeType="afterEffect">
                                  <p:stCondLst>
                                    <p:cond delay="0"/>
                                  </p:stCondLst>
                                  <p:childTnLst>
                                    <p:set>
                                      <p:cBhvr>
                                        <p:cTn id="16" dur="1" fill="hold">
                                          <p:stCondLst>
                                            <p:cond delay="0"/>
                                          </p:stCondLst>
                                        </p:cTn>
                                        <p:tgtEl>
                                          <p:spTgt spid="115"/>
                                        </p:tgtEl>
                                        <p:attrNameLst>
                                          <p:attrName>style.visibility</p:attrName>
                                        </p:attrNameLst>
                                      </p:cBhvr>
                                      <p:to>
                                        <p:strVal val="visible"/>
                                      </p:to>
                                    </p:set>
                                    <p:anim calcmode="lin" valueType="num">
                                      <p:cBhvr>
                                        <p:cTn id="17" dur="1000" fill="hold"/>
                                        <p:tgtEl>
                                          <p:spTgt spid="115"/>
                                        </p:tgtEl>
                                        <p:attrNameLst>
                                          <p:attrName>ppt_x</p:attrName>
                                        </p:attrNameLst>
                                      </p:cBhvr>
                                      <p:tavLst>
                                        <p:tav tm="0">
                                          <p:val>
                                            <p:strVal val="#ppt_x-.2"/>
                                          </p:val>
                                        </p:tav>
                                        <p:tav tm="100000">
                                          <p:val>
                                            <p:strVal val="#ppt_x"/>
                                          </p:val>
                                        </p:tav>
                                      </p:tavLst>
                                    </p:anim>
                                    <p:anim calcmode="lin" valueType="num">
                                      <p:cBhvr>
                                        <p:cTn id="18" dur="1000" fill="hold"/>
                                        <p:tgtEl>
                                          <p:spTgt spid="11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15"/>
                                        </p:tgtEl>
                                      </p:cBhvr>
                                    </p:animEffect>
                                  </p:childTnLst>
                                </p:cTn>
                              </p:par>
                            </p:childTnLst>
                          </p:cTn>
                        </p:par>
                        <p:par>
                          <p:cTn id="20" fill="hold">
                            <p:stCondLst>
                              <p:cond delay="2000"/>
                            </p:stCondLst>
                            <p:childTnLst>
                              <p:par>
                                <p:cTn id="21" presetID="29" presetClass="entr" presetSubtype="0" fill="hold" nodeType="afterEffect">
                                  <p:stCondLst>
                                    <p:cond delay="0"/>
                                  </p:stCondLst>
                                  <p:childTnLst>
                                    <p:set>
                                      <p:cBhvr>
                                        <p:cTn id="22" dur="1" fill="hold">
                                          <p:stCondLst>
                                            <p:cond delay="0"/>
                                          </p:stCondLst>
                                        </p:cTn>
                                        <p:tgtEl>
                                          <p:spTgt spid="116"/>
                                        </p:tgtEl>
                                        <p:attrNameLst>
                                          <p:attrName>style.visibility</p:attrName>
                                        </p:attrNameLst>
                                      </p:cBhvr>
                                      <p:to>
                                        <p:strVal val="visible"/>
                                      </p:to>
                                    </p:set>
                                    <p:anim calcmode="lin" valueType="num">
                                      <p:cBhvr>
                                        <p:cTn id="23" dur="1000" fill="hold"/>
                                        <p:tgtEl>
                                          <p:spTgt spid="116"/>
                                        </p:tgtEl>
                                        <p:attrNameLst>
                                          <p:attrName>ppt_x</p:attrName>
                                        </p:attrNameLst>
                                      </p:cBhvr>
                                      <p:tavLst>
                                        <p:tav tm="0">
                                          <p:val>
                                            <p:strVal val="#ppt_x-.2"/>
                                          </p:val>
                                        </p:tav>
                                        <p:tav tm="100000">
                                          <p:val>
                                            <p:strVal val="#ppt_x"/>
                                          </p:val>
                                        </p:tav>
                                      </p:tavLst>
                                    </p:anim>
                                    <p:anim calcmode="lin" valueType="num">
                                      <p:cBhvr>
                                        <p:cTn id="24" dur="1000" fill="hold"/>
                                        <p:tgtEl>
                                          <p:spTgt spid="116"/>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16"/>
                                        </p:tgtEl>
                                      </p:cBhvr>
                                    </p:animEffect>
                                  </p:childTnLst>
                                </p:cTn>
                              </p:par>
                            </p:childTnLst>
                          </p:cTn>
                        </p:par>
                        <p:par>
                          <p:cTn id="26" fill="hold">
                            <p:stCondLst>
                              <p:cond delay="3000"/>
                            </p:stCondLst>
                            <p:childTnLst>
                              <p:par>
                                <p:cTn id="27" presetID="29" presetClass="entr" presetSubtype="0" fill="hold" nodeType="afterEffect">
                                  <p:stCondLst>
                                    <p:cond delay="0"/>
                                  </p:stCondLst>
                                  <p:childTnLst>
                                    <p:set>
                                      <p:cBhvr>
                                        <p:cTn id="28" dur="1" fill="hold">
                                          <p:stCondLst>
                                            <p:cond delay="0"/>
                                          </p:stCondLst>
                                        </p:cTn>
                                        <p:tgtEl>
                                          <p:spTgt spid="118"/>
                                        </p:tgtEl>
                                        <p:attrNameLst>
                                          <p:attrName>style.visibility</p:attrName>
                                        </p:attrNameLst>
                                      </p:cBhvr>
                                      <p:to>
                                        <p:strVal val="visible"/>
                                      </p:to>
                                    </p:set>
                                    <p:anim calcmode="lin" valueType="num">
                                      <p:cBhvr>
                                        <p:cTn id="29" dur="1000" fill="hold"/>
                                        <p:tgtEl>
                                          <p:spTgt spid="118"/>
                                        </p:tgtEl>
                                        <p:attrNameLst>
                                          <p:attrName>ppt_x</p:attrName>
                                        </p:attrNameLst>
                                      </p:cBhvr>
                                      <p:tavLst>
                                        <p:tav tm="0">
                                          <p:val>
                                            <p:strVal val="#ppt_x-.2"/>
                                          </p:val>
                                        </p:tav>
                                        <p:tav tm="100000">
                                          <p:val>
                                            <p:strVal val="#ppt_x"/>
                                          </p:val>
                                        </p:tav>
                                      </p:tavLst>
                                    </p:anim>
                                    <p:anim calcmode="lin" valueType="num">
                                      <p:cBhvr>
                                        <p:cTn id="30" dur="1000" fill="hold"/>
                                        <p:tgtEl>
                                          <p:spTgt spid="118"/>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18"/>
                                        </p:tgtEl>
                                      </p:cBhvr>
                                    </p:animEffect>
                                  </p:childTnLst>
                                </p:cTn>
                              </p:par>
                            </p:childTnLst>
                          </p:cTn>
                        </p:par>
                        <p:par>
                          <p:cTn id="32" fill="hold">
                            <p:stCondLst>
                              <p:cond delay="4000"/>
                            </p:stCondLst>
                            <p:childTnLst>
                              <p:par>
                                <p:cTn id="33" presetID="29" presetClass="entr" presetSubtype="0"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 calcmode="lin" valueType="num">
                                      <p:cBhvr>
                                        <p:cTn id="35" dur="1000" fill="hold"/>
                                        <p:tgtEl>
                                          <p:spTgt spid="119"/>
                                        </p:tgtEl>
                                        <p:attrNameLst>
                                          <p:attrName>ppt_x</p:attrName>
                                        </p:attrNameLst>
                                      </p:cBhvr>
                                      <p:tavLst>
                                        <p:tav tm="0">
                                          <p:val>
                                            <p:strVal val="#ppt_x-.2"/>
                                          </p:val>
                                        </p:tav>
                                        <p:tav tm="100000">
                                          <p:val>
                                            <p:strVal val="#ppt_x"/>
                                          </p:val>
                                        </p:tav>
                                      </p:tavLst>
                                    </p:anim>
                                    <p:anim calcmode="lin" valueType="num">
                                      <p:cBhvr>
                                        <p:cTn id="36" dur="1000" fill="hold"/>
                                        <p:tgtEl>
                                          <p:spTgt spid="119"/>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1"/>
          <p:cNvGraphicFramePr/>
          <p:nvPr/>
        </p:nvGraphicFramePr>
        <p:xfrm>
          <a:off x="692989" y="1974323"/>
          <a:ext cx="5377619" cy="379808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7004333" y="1196000"/>
            <a:ext cx="4576641" cy="1152464"/>
            <a:chOff x="138498" y="3002145"/>
            <a:chExt cx="3433375" cy="864573"/>
          </a:xfrm>
        </p:grpSpPr>
        <p:sp>
          <p:nvSpPr>
            <p:cNvPr id="15" name="椭圆 10"/>
            <p:cNvSpPr/>
            <p:nvPr/>
          </p:nvSpPr>
          <p:spPr>
            <a:xfrm>
              <a:off x="138498" y="3248582"/>
              <a:ext cx="349697" cy="3496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a:solidFill>
                    <a:schemeClr val="bg1"/>
                  </a:solidFill>
                  <a:latin typeface="微软雅黑" panose="020B0503020204020204" pitchFamily="34" charset="-122"/>
                  <a:ea typeface="微软雅黑" panose="020B0503020204020204" pitchFamily="34" charset="-122"/>
                </a:rPr>
                <a:t>1</a:t>
              </a:r>
              <a:endParaRPr lang="zh-CN" altLang="en-US" sz="2135" b="1">
                <a:solidFill>
                  <a:schemeClr val="bg1"/>
                </a:solidFill>
                <a:latin typeface="微软雅黑" panose="020B0503020204020204" pitchFamily="34" charset="-122"/>
                <a:ea typeface="微软雅黑" panose="020B0503020204020204" pitchFamily="34" charset="-122"/>
              </a:endParaRPr>
            </a:p>
          </p:txBody>
        </p:sp>
        <p:sp>
          <p:nvSpPr>
            <p:cNvPr id="16" name="文本框 11"/>
            <p:cNvSpPr txBox="1"/>
            <p:nvPr/>
          </p:nvSpPr>
          <p:spPr>
            <a:xfrm>
              <a:off x="477437" y="3002145"/>
              <a:ext cx="1213629" cy="284671"/>
            </a:xfrm>
            <a:prstGeom prst="rect">
              <a:avLst/>
            </a:prstGeom>
            <a:noFill/>
          </p:spPr>
          <p:txBody>
            <a:bodyPr wrap="none" rtlCol="0">
              <a:spAutoFit/>
            </a:bodyPr>
            <a:lstStyle/>
            <a:p>
              <a:pPr algn="l"/>
              <a:r>
                <a:rPr lang="zh-CN" altLang="en-US" sz="1865">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矩形 9"/>
            <p:cNvSpPr/>
            <p:nvPr/>
          </p:nvSpPr>
          <p:spPr>
            <a:xfrm>
              <a:off x="484796" y="3271159"/>
              <a:ext cx="3087077" cy="595559"/>
            </a:xfrm>
            <a:prstGeom prst="rect">
              <a:avLst/>
            </a:prstGeom>
          </p:spPr>
          <p:txBody>
            <a:bodyPr wrap="square">
              <a:spAutoFit/>
            </a:bodyPr>
            <a:lstStyle/>
            <a:p>
              <a:pPr algn="just">
                <a:lnSpc>
                  <a:spcPct val="114000"/>
                </a:lnSpc>
              </a:pP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18" name="Group 17"/>
          <p:cNvGrpSpPr/>
          <p:nvPr/>
        </p:nvGrpSpPr>
        <p:grpSpPr>
          <a:xfrm>
            <a:off x="7017029" y="2375176"/>
            <a:ext cx="4716306" cy="1152464"/>
            <a:chOff x="138498" y="3002145"/>
            <a:chExt cx="3538151" cy="864573"/>
          </a:xfrm>
        </p:grpSpPr>
        <p:sp>
          <p:nvSpPr>
            <p:cNvPr id="19" name="椭圆 10"/>
            <p:cNvSpPr/>
            <p:nvPr/>
          </p:nvSpPr>
          <p:spPr>
            <a:xfrm>
              <a:off x="138498" y="3267632"/>
              <a:ext cx="349697" cy="3496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a:solidFill>
                    <a:schemeClr val="bg1"/>
                  </a:solidFill>
                  <a:latin typeface="微软雅黑" panose="020B0503020204020204" pitchFamily="34" charset="-122"/>
                  <a:ea typeface="微软雅黑" panose="020B0503020204020204" pitchFamily="34" charset="-122"/>
                </a:rPr>
                <a:t>2</a:t>
              </a:r>
              <a:endParaRPr lang="zh-CN" altLang="en-US" sz="2135" b="1">
                <a:solidFill>
                  <a:schemeClr val="bg1"/>
                </a:solidFill>
                <a:latin typeface="微软雅黑" panose="020B0503020204020204" pitchFamily="34" charset="-122"/>
                <a:ea typeface="微软雅黑" panose="020B0503020204020204" pitchFamily="34" charset="-122"/>
              </a:endParaRPr>
            </a:p>
          </p:txBody>
        </p:sp>
        <p:sp>
          <p:nvSpPr>
            <p:cNvPr id="20" name="文本框 11"/>
            <p:cNvSpPr txBox="1"/>
            <p:nvPr/>
          </p:nvSpPr>
          <p:spPr>
            <a:xfrm>
              <a:off x="477437" y="3002145"/>
              <a:ext cx="1213629" cy="284671"/>
            </a:xfrm>
            <a:prstGeom prst="rect">
              <a:avLst/>
            </a:prstGeom>
            <a:noFill/>
          </p:spPr>
          <p:txBody>
            <a:bodyPr wrap="none" rtlCol="0">
              <a:spAutoFit/>
            </a:bodyPr>
            <a:lstStyle/>
            <a:p>
              <a:pPr algn="l"/>
              <a:r>
                <a:rPr lang="zh-CN" altLang="en-US" sz="1865">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矩形 9"/>
            <p:cNvSpPr/>
            <p:nvPr/>
          </p:nvSpPr>
          <p:spPr>
            <a:xfrm>
              <a:off x="484796" y="3271159"/>
              <a:ext cx="3191853" cy="595559"/>
            </a:xfrm>
            <a:prstGeom prst="rect">
              <a:avLst/>
            </a:prstGeom>
          </p:spPr>
          <p:txBody>
            <a:bodyPr wrap="square">
              <a:spAutoFit/>
            </a:bodyPr>
            <a:lstStyle/>
            <a:p>
              <a:pPr algn="just">
                <a:lnSpc>
                  <a:spcPct val="114000"/>
                </a:lnSpc>
              </a:pP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22" name="Group 21"/>
          <p:cNvGrpSpPr/>
          <p:nvPr/>
        </p:nvGrpSpPr>
        <p:grpSpPr>
          <a:xfrm>
            <a:off x="7029725" y="3553544"/>
            <a:ext cx="4551248" cy="1152464"/>
            <a:chOff x="138498" y="3002145"/>
            <a:chExt cx="3414325" cy="864573"/>
          </a:xfrm>
        </p:grpSpPr>
        <p:sp>
          <p:nvSpPr>
            <p:cNvPr id="23" name="椭圆 10"/>
            <p:cNvSpPr/>
            <p:nvPr/>
          </p:nvSpPr>
          <p:spPr>
            <a:xfrm>
              <a:off x="138498" y="3267632"/>
              <a:ext cx="349697" cy="349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a:solidFill>
                    <a:schemeClr val="bg1"/>
                  </a:solidFill>
                  <a:latin typeface="微软雅黑" panose="020B0503020204020204" pitchFamily="34" charset="-122"/>
                  <a:ea typeface="微软雅黑" panose="020B0503020204020204" pitchFamily="34" charset="-122"/>
                </a:rPr>
                <a:t>3</a:t>
              </a:r>
              <a:endParaRPr lang="zh-CN" altLang="en-US" sz="2135" b="1">
                <a:solidFill>
                  <a:schemeClr val="bg1"/>
                </a:solidFill>
                <a:latin typeface="微软雅黑" panose="020B0503020204020204" pitchFamily="34" charset="-122"/>
                <a:ea typeface="微软雅黑" panose="020B0503020204020204" pitchFamily="34" charset="-122"/>
              </a:endParaRPr>
            </a:p>
          </p:txBody>
        </p:sp>
        <p:sp>
          <p:nvSpPr>
            <p:cNvPr id="24" name="文本框 11"/>
            <p:cNvSpPr txBox="1"/>
            <p:nvPr/>
          </p:nvSpPr>
          <p:spPr>
            <a:xfrm>
              <a:off x="477437" y="3002145"/>
              <a:ext cx="1213629" cy="284671"/>
            </a:xfrm>
            <a:prstGeom prst="rect">
              <a:avLst/>
            </a:prstGeom>
            <a:noFill/>
          </p:spPr>
          <p:txBody>
            <a:bodyPr wrap="none" rtlCol="0">
              <a:spAutoFit/>
            </a:bodyPr>
            <a:lstStyle/>
            <a:p>
              <a:pPr algn="l"/>
              <a:r>
                <a:rPr lang="zh-CN" altLang="en-US" sz="1865">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矩形 9"/>
            <p:cNvSpPr/>
            <p:nvPr/>
          </p:nvSpPr>
          <p:spPr>
            <a:xfrm>
              <a:off x="484797" y="3271159"/>
              <a:ext cx="3068026" cy="595559"/>
            </a:xfrm>
            <a:prstGeom prst="rect">
              <a:avLst/>
            </a:prstGeom>
          </p:spPr>
          <p:txBody>
            <a:bodyPr wrap="square">
              <a:spAutoFit/>
            </a:bodyPr>
            <a:lstStyle/>
            <a:p>
              <a:pPr algn="just">
                <a:lnSpc>
                  <a:spcPct val="114000"/>
                </a:lnSpc>
              </a:pP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26" name="Group 25"/>
          <p:cNvGrpSpPr/>
          <p:nvPr/>
        </p:nvGrpSpPr>
        <p:grpSpPr>
          <a:xfrm>
            <a:off x="7029725" y="4736762"/>
            <a:ext cx="4551248" cy="1152464"/>
            <a:chOff x="138498" y="3002145"/>
            <a:chExt cx="3414325" cy="864573"/>
          </a:xfrm>
        </p:grpSpPr>
        <p:sp>
          <p:nvSpPr>
            <p:cNvPr id="27" name="椭圆 10"/>
            <p:cNvSpPr/>
            <p:nvPr/>
          </p:nvSpPr>
          <p:spPr>
            <a:xfrm>
              <a:off x="138498" y="3267632"/>
              <a:ext cx="349697" cy="3496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a:solidFill>
                    <a:schemeClr val="bg1"/>
                  </a:solidFill>
                  <a:latin typeface="微软雅黑" panose="020B0503020204020204" pitchFamily="34" charset="-122"/>
                  <a:ea typeface="微软雅黑" panose="020B0503020204020204" pitchFamily="34" charset="-122"/>
                </a:rPr>
                <a:t>4</a:t>
              </a:r>
              <a:endParaRPr lang="zh-CN" altLang="en-US" sz="2135" b="1">
                <a:solidFill>
                  <a:schemeClr val="bg1"/>
                </a:solidFill>
                <a:latin typeface="微软雅黑" panose="020B0503020204020204" pitchFamily="34" charset="-122"/>
                <a:ea typeface="微软雅黑" panose="020B0503020204020204" pitchFamily="34" charset="-122"/>
              </a:endParaRPr>
            </a:p>
          </p:txBody>
        </p:sp>
        <p:sp>
          <p:nvSpPr>
            <p:cNvPr id="28" name="文本框 11"/>
            <p:cNvSpPr txBox="1"/>
            <p:nvPr/>
          </p:nvSpPr>
          <p:spPr>
            <a:xfrm>
              <a:off x="477437" y="3002145"/>
              <a:ext cx="1213629" cy="284671"/>
            </a:xfrm>
            <a:prstGeom prst="rect">
              <a:avLst/>
            </a:prstGeom>
            <a:noFill/>
          </p:spPr>
          <p:txBody>
            <a:bodyPr wrap="none" rtlCol="0">
              <a:spAutoFit/>
            </a:bodyPr>
            <a:lstStyle/>
            <a:p>
              <a:pPr algn="l"/>
              <a:r>
                <a:rPr lang="zh-CN" altLang="en-US" sz="1865">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矩形 9"/>
            <p:cNvSpPr/>
            <p:nvPr/>
          </p:nvSpPr>
          <p:spPr>
            <a:xfrm>
              <a:off x="484797" y="3271159"/>
              <a:ext cx="3068026" cy="595559"/>
            </a:xfrm>
            <a:prstGeom prst="rect">
              <a:avLst/>
            </a:prstGeom>
          </p:spPr>
          <p:txBody>
            <a:bodyPr wrap="square">
              <a:spAutoFit/>
            </a:bodyPr>
            <a:lstStyle/>
            <a:p>
              <a:pPr algn="just">
                <a:lnSpc>
                  <a:spcPct val="114000"/>
                </a:lnSpc>
              </a:pP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sp>
        <p:nvSpPr>
          <p:cNvPr id="2" name="标题 1"/>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lide(fromTop)">
                                      <p:cBhvr>
                                        <p:cTn id="7" dur="500"/>
                                        <p:tgtEl>
                                          <p:spTgt spid="14"/>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slide(fromTop)">
                                      <p:cBhvr>
                                        <p:cTn id="11" dur="500"/>
                                        <p:tgtEl>
                                          <p:spTgt spid="18"/>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slide(fromTop)">
                                      <p:cBhvr>
                                        <p:cTn id="15" dur="500"/>
                                        <p:tgtEl>
                                          <p:spTgt spid="22"/>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slide(fromTop)">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8"/>
          <p:cNvGrpSpPr/>
          <p:nvPr/>
        </p:nvGrpSpPr>
        <p:grpSpPr>
          <a:xfrm>
            <a:off x="4313546" y="1780469"/>
            <a:ext cx="3517294" cy="3980050"/>
            <a:chOff x="3222936" y="1295400"/>
            <a:chExt cx="2638658" cy="2985815"/>
          </a:xfrm>
        </p:grpSpPr>
        <p:sp>
          <p:nvSpPr>
            <p:cNvPr id="3" name="Freeform 5"/>
            <p:cNvSpPr/>
            <p:nvPr/>
          </p:nvSpPr>
          <p:spPr bwMode="auto">
            <a:xfrm>
              <a:off x="3222936" y="1295400"/>
              <a:ext cx="2638658" cy="2985815"/>
            </a:xfrm>
            <a:custGeom>
              <a:avLst/>
              <a:gdLst>
                <a:gd name="T0" fmla="*/ 3349 w 3349"/>
                <a:gd name="T1" fmla="*/ 2902 h 3868"/>
                <a:gd name="T2" fmla="*/ 1675 w 3349"/>
                <a:gd name="T3" fmla="*/ 3868 h 3868"/>
                <a:gd name="T4" fmla="*/ 0 w 3349"/>
                <a:gd name="T5" fmla="*/ 2902 h 3868"/>
                <a:gd name="T6" fmla="*/ 0 w 3349"/>
                <a:gd name="T7" fmla="*/ 966 h 3868"/>
                <a:gd name="T8" fmla="*/ 1675 w 3349"/>
                <a:gd name="T9" fmla="*/ 0 h 3868"/>
                <a:gd name="T10" fmla="*/ 3349 w 3349"/>
                <a:gd name="T11" fmla="*/ 966 h 3868"/>
                <a:gd name="T12" fmla="*/ 3349 w 3349"/>
                <a:gd name="T13" fmla="*/ 2902 h 3868"/>
              </a:gdLst>
              <a:ahLst/>
              <a:cxnLst>
                <a:cxn ang="0">
                  <a:pos x="T0" y="T1"/>
                </a:cxn>
                <a:cxn ang="0">
                  <a:pos x="T2" y="T3"/>
                </a:cxn>
                <a:cxn ang="0">
                  <a:pos x="T4" y="T5"/>
                </a:cxn>
                <a:cxn ang="0">
                  <a:pos x="T6" y="T7"/>
                </a:cxn>
                <a:cxn ang="0">
                  <a:pos x="T8" y="T9"/>
                </a:cxn>
                <a:cxn ang="0">
                  <a:pos x="T10" y="T11"/>
                </a:cxn>
                <a:cxn ang="0">
                  <a:pos x="T12" y="T13"/>
                </a:cxn>
              </a:cxnLst>
              <a:rect l="0" t="0" r="r" b="b"/>
              <a:pathLst>
                <a:path w="3349" h="3867">
                  <a:moveTo>
                    <a:pt x="3349" y="2902"/>
                  </a:moveTo>
                  <a:lnTo>
                    <a:pt x="1675" y="3868"/>
                  </a:lnTo>
                  <a:lnTo>
                    <a:pt x="0" y="2902"/>
                  </a:lnTo>
                  <a:lnTo>
                    <a:pt x="0" y="966"/>
                  </a:lnTo>
                  <a:lnTo>
                    <a:pt x="1675" y="0"/>
                  </a:lnTo>
                  <a:lnTo>
                    <a:pt x="3349" y="966"/>
                  </a:lnTo>
                  <a:lnTo>
                    <a:pt x="3349" y="2902"/>
                  </a:lnTo>
                  <a:close/>
                </a:path>
              </a:pathLst>
            </a:custGeom>
            <a:solidFill>
              <a:schemeClr val="accent2"/>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grpSp>
          <p:nvGrpSpPr>
            <p:cNvPr id="22" name="组合 33"/>
            <p:cNvGrpSpPr/>
            <p:nvPr/>
          </p:nvGrpSpPr>
          <p:grpSpPr>
            <a:xfrm>
              <a:off x="4226565" y="2576600"/>
              <a:ext cx="632091" cy="382876"/>
              <a:chOff x="8513763" y="2622551"/>
              <a:chExt cx="765175" cy="473075"/>
            </a:xfrm>
            <a:solidFill>
              <a:schemeClr val="bg1"/>
            </a:solidFill>
          </p:grpSpPr>
          <p:sp>
            <p:nvSpPr>
              <p:cNvPr id="36" name="Freeform 36"/>
              <p:cNvSpPr/>
              <p:nvPr/>
            </p:nvSpPr>
            <p:spPr bwMode="auto">
              <a:xfrm>
                <a:off x="8704263" y="2622551"/>
                <a:ext cx="382587" cy="473075"/>
              </a:xfrm>
              <a:custGeom>
                <a:avLst/>
                <a:gdLst>
                  <a:gd name="T0" fmla="*/ 126 w 132"/>
                  <a:gd name="T1" fmla="*/ 135 h 163"/>
                  <a:gd name="T2" fmla="*/ 89 w 132"/>
                  <a:gd name="T3" fmla="*/ 73 h 163"/>
                  <a:gd name="T4" fmla="*/ 79 w 132"/>
                  <a:gd name="T5" fmla="*/ 73 h 163"/>
                  <a:gd name="T6" fmla="*/ 104 w 132"/>
                  <a:gd name="T7" fmla="*/ 38 h 163"/>
                  <a:gd name="T8" fmla="*/ 66 w 132"/>
                  <a:gd name="T9" fmla="*/ 0 h 163"/>
                  <a:gd name="T10" fmla="*/ 28 w 132"/>
                  <a:gd name="T11" fmla="*/ 38 h 163"/>
                  <a:gd name="T12" fmla="*/ 53 w 132"/>
                  <a:gd name="T13" fmla="*/ 73 h 163"/>
                  <a:gd name="T14" fmla="*/ 43 w 132"/>
                  <a:gd name="T15" fmla="*/ 73 h 163"/>
                  <a:gd name="T16" fmla="*/ 6 w 132"/>
                  <a:gd name="T17" fmla="*/ 135 h 163"/>
                  <a:gd name="T18" fmla="*/ 11 w 132"/>
                  <a:gd name="T19" fmla="*/ 163 h 163"/>
                  <a:gd name="T20" fmla="*/ 56 w 132"/>
                  <a:gd name="T21" fmla="*/ 163 h 163"/>
                  <a:gd name="T22" fmla="*/ 65 w 132"/>
                  <a:gd name="T23" fmla="*/ 86 h 163"/>
                  <a:gd name="T24" fmla="*/ 55 w 132"/>
                  <a:gd name="T25" fmla="*/ 76 h 163"/>
                  <a:gd name="T26" fmla="*/ 77 w 132"/>
                  <a:gd name="T27" fmla="*/ 76 h 163"/>
                  <a:gd name="T28" fmla="*/ 67 w 132"/>
                  <a:gd name="T29" fmla="*/ 86 h 163"/>
                  <a:gd name="T30" fmla="*/ 76 w 132"/>
                  <a:gd name="T31" fmla="*/ 163 h 163"/>
                  <a:gd name="T32" fmla="*/ 121 w 132"/>
                  <a:gd name="T33" fmla="*/ 163 h 163"/>
                  <a:gd name="T34" fmla="*/ 126 w 132"/>
                  <a:gd name="T35" fmla="*/ 13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63">
                    <a:moveTo>
                      <a:pt x="126" y="135"/>
                    </a:moveTo>
                    <a:cubicBezTo>
                      <a:pt x="121" y="123"/>
                      <a:pt x="109" y="73"/>
                      <a:pt x="89" y="73"/>
                    </a:cubicBezTo>
                    <a:cubicBezTo>
                      <a:pt x="79" y="73"/>
                      <a:pt x="79" y="73"/>
                      <a:pt x="79" y="73"/>
                    </a:cubicBezTo>
                    <a:cubicBezTo>
                      <a:pt x="93" y="68"/>
                      <a:pt x="104" y="54"/>
                      <a:pt x="104" y="38"/>
                    </a:cubicBezTo>
                    <a:cubicBezTo>
                      <a:pt x="104" y="17"/>
                      <a:pt x="87" y="0"/>
                      <a:pt x="66" y="0"/>
                    </a:cubicBezTo>
                    <a:cubicBezTo>
                      <a:pt x="45" y="0"/>
                      <a:pt x="28" y="17"/>
                      <a:pt x="28" y="38"/>
                    </a:cubicBezTo>
                    <a:cubicBezTo>
                      <a:pt x="28" y="54"/>
                      <a:pt x="39" y="68"/>
                      <a:pt x="53" y="73"/>
                    </a:cubicBezTo>
                    <a:cubicBezTo>
                      <a:pt x="43" y="73"/>
                      <a:pt x="43" y="73"/>
                      <a:pt x="43" y="73"/>
                    </a:cubicBezTo>
                    <a:cubicBezTo>
                      <a:pt x="23" y="73"/>
                      <a:pt x="11" y="123"/>
                      <a:pt x="6" y="135"/>
                    </a:cubicBezTo>
                    <a:cubicBezTo>
                      <a:pt x="0" y="153"/>
                      <a:pt x="11" y="163"/>
                      <a:pt x="11" y="163"/>
                    </a:cubicBezTo>
                    <a:cubicBezTo>
                      <a:pt x="56" y="163"/>
                      <a:pt x="56" y="163"/>
                      <a:pt x="56" y="163"/>
                    </a:cubicBezTo>
                    <a:cubicBezTo>
                      <a:pt x="65" y="86"/>
                      <a:pt x="65" y="86"/>
                      <a:pt x="65" y="86"/>
                    </a:cubicBezTo>
                    <a:cubicBezTo>
                      <a:pt x="55" y="76"/>
                      <a:pt x="55" y="76"/>
                      <a:pt x="55" y="76"/>
                    </a:cubicBezTo>
                    <a:cubicBezTo>
                      <a:pt x="77" y="76"/>
                      <a:pt x="77" y="76"/>
                      <a:pt x="77" y="76"/>
                    </a:cubicBezTo>
                    <a:cubicBezTo>
                      <a:pt x="67" y="86"/>
                      <a:pt x="67" y="86"/>
                      <a:pt x="67" y="86"/>
                    </a:cubicBezTo>
                    <a:cubicBezTo>
                      <a:pt x="76" y="163"/>
                      <a:pt x="76" y="163"/>
                      <a:pt x="76" y="163"/>
                    </a:cubicBezTo>
                    <a:cubicBezTo>
                      <a:pt x="121" y="163"/>
                      <a:pt x="121" y="163"/>
                      <a:pt x="121" y="163"/>
                    </a:cubicBezTo>
                    <a:cubicBezTo>
                      <a:pt x="121" y="163"/>
                      <a:pt x="132" y="153"/>
                      <a:pt x="126"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7" name="Freeform 37"/>
              <p:cNvSpPr/>
              <p:nvPr/>
            </p:nvSpPr>
            <p:spPr bwMode="auto">
              <a:xfrm>
                <a:off x="8513763" y="2709863"/>
                <a:ext cx="242887" cy="385763"/>
              </a:xfrm>
              <a:custGeom>
                <a:avLst/>
                <a:gdLst>
                  <a:gd name="T0" fmla="*/ 68 w 84"/>
                  <a:gd name="T1" fmla="*/ 104 h 133"/>
                  <a:gd name="T2" fmla="*/ 70 w 84"/>
                  <a:gd name="T3" fmla="*/ 96 h 133"/>
                  <a:gd name="T4" fmla="*/ 82 w 84"/>
                  <a:gd name="T5" fmla="*/ 64 h 133"/>
                  <a:gd name="T6" fmla="*/ 72 w 84"/>
                  <a:gd name="T7" fmla="*/ 60 h 133"/>
                  <a:gd name="T8" fmla="*/ 64 w 84"/>
                  <a:gd name="T9" fmla="*/ 60 h 133"/>
                  <a:gd name="T10" fmla="*/ 84 w 84"/>
                  <a:gd name="T11" fmla="*/ 31 h 133"/>
                  <a:gd name="T12" fmla="*/ 54 w 84"/>
                  <a:gd name="T13" fmla="*/ 0 h 133"/>
                  <a:gd name="T14" fmla="*/ 23 w 84"/>
                  <a:gd name="T15" fmla="*/ 31 h 133"/>
                  <a:gd name="T16" fmla="*/ 43 w 84"/>
                  <a:gd name="T17" fmla="*/ 60 h 133"/>
                  <a:gd name="T18" fmla="*/ 35 w 84"/>
                  <a:gd name="T19" fmla="*/ 60 h 133"/>
                  <a:gd name="T20" fmla="*/ 5 w 84"/>
                  <a:gd name="T21" fmla="*/ 110 h 133"/>
                  <a:gd name="T22" fmla="*/ 9 w 84"/>
                  <a:gd name="T23" fmla="*/ 133 h 133"/>
                  <a:gd name="T24" fmla="*/ 45 w 84"/>
                  <a:gd name="T25" fmla="*/ 133 h 133"/>
                  <a:gd name="T26" fmla="*/ 53 w 84"/>
                  <a:gd name="T27" fmla="*/ 70 h 133"/>
                  <a:gd name="T28" fmla="*/ 45 w 84"/>
                  <a:gd name="T29" fmla="*/ 62 h 133"/>
                  <a:gd name="T30" fmla="*/ 62 w 84"/>
                  <a:gd name="T31" fmla="*/ 62 h 133"/>
                  <a:gd name="T32" fmla="*/ 55 w 84"/>
                  <a:gd name="T33" fmla="*/ 70 h 133"/>
                  <a:gd name="T34" fmla="*/ 62 w 84"/>
                  <a:gd name="T35" fmla="*/ 133 h 133"/>
                  <a:gd name="T36" fmla="*/ 71 w 84"/>
                  <a:gd name="T37" fmla="*/ 133 h 133"/>
                  <a:gd name="T38" fmla="*/ 68 w 84"/>
                  <a:gd name="T39" fmla="*/ 10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68" y="104"/>
                    </a:moveTo>
                    <a:cubicBezTo>
                      <a:pt x="68" y="102"/>
                      <a:pt x="69" y="99"/>
                      <a:pt x="70" y="96"/>
                    </a:cubicBezTo>
                    <a:cubicBezTo>
                      <a:pt x="73" y="87"/>
                      <a:pt x="77" y="75"/>
                      <a:pt x="82" y="64"/>
                    </a:cubicBezTo>
                    <a:cubicBezTo>
                      <a:pt x="79" y="61"/>
                      <a:pt x="76" y="60"/>
                      <a:pt x="72" y="60"/>
                    </a:cubicBezTo>
                    <a:cubicBezTo>
                      <a:pt x="64" y="60"/>
                      <a:pt x="64" y="60"/>
                      <a:pt x="64" y="60"/>
                    </a:cubicBezTo>
                    <a:cubicBezTo>
                      <a:pt x="76" y="55"/>
                      <a:pt x="84" y="44"/>
                      <a:pt x="84" y="31"/>
                    </a:cubicBezTo>
                    <a:cubicBezTo>
                      <a:pt x="84" y="14"/>
                      <a:pt x="71" y="0"/>
                      <a:pt x="54" y="0"/>
                    </a:cubicBezTo>
                    <a:cubicBezTo>
                      <a:pt x="37" y="0"/>
                      <a:pt x="23" y="14"/>
                      <a:pt x="23" y="31"/>
                    </a:cubicBezTo>
                    <a:cubicBezTo>
                      <a:pt x="23" y="44"/>
                      <a:pt x="32" y="55"/>
                      <a:pt x="43" y="60"/>
                    </a:cubicBezTo>
                    <a:cubicBezTo>
                      <a:pt x="35" y="60"/>
                      <a:pt x="35" y="60"/>
                      <a:pt x="35" y="60"/>
                    </a:cubicBezTo>
                    <a:cubicBezTo>
                      <a:pt x="19" y="60"/>
                      <a:pt x="9" y="100"/>
                      <a:pt x="5" y="110"/>
                    </a:cubicBezTo>
                    <a:cubicBezTo>
                      <a:pt x="0" y="125"/>
                      <a:pt x="9" y="133"/>
                      <a:pt x="9" y="133"/>
                    </a:cubicBezTo>
                    <a:cubicBezTo>
                      <a:pt x="45" y="133"/>
                      <a:pt x="45" y="133"/>
                      <a:pt x="45" y="133"/>
                    </a:cubicBezTo>
                    <a:cubicBezTo>
                      <a:pt x="53" y="70"/>
                      <a:pt x="53" y="70"/>
                      <a:pt x="53" y="70"/>
                    </a:cubicBezTo>
                    <a:cubicBezTo>
                      <a:pt x="45" y="62"/>
                      <a:pt x="45" y="62"/>
                      <a:pt x="45" y="62"/>
                    </a:cubicBezTo>
                    <a:cubicBezTo>
                      <a:pt x="62" y="62"/>
                      <a:pt x="62" y="62"/>
                      <a:pt x="62" y="62"/>
                    </a:cubicBezTo>
                    <a:cubicBezTo>
                      <a:pt x="55" y="70"/>
                      <a:pt x="55" y="70"/>
                      <a:pt x="55" y="70"/>
                    </a:cubicBezTo>
                    <a:cubicBezTo>
                      <a:pt x="62" y="133"/>
                      <a:pt x="62" y="133"/>
                      <a:pt x="62" y="133"/>
                    </a:cubicBezTo>
                    <a:cubicBezTo>
                      <a:pt x="71" y="133"/>
                      <a:pt x="71" y="133"/>
                      <a:pt x="71" y="133"/>
                    </a:cubicBezTo>
                    <a:cubicBezTo>
                      <a:pt x="67" y="128"/>
                      <a:pt x="62" y="118"/>
                      <a:pt x="68"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8" name="Freeform 38"/>
              <p:cNvSpPr/>
              <p:nvPr/>
            </p:nvSpPr>
            <p:spPr bwMode="auto">
              <a:xfrm>
                <a:off x="9034463" y="2709863"/>
                <a:ext cx="244475" cy="385763"/>
              </a:xfrm>
              <a:custGeom>
                <a:avLst/>
                <a:gdLst>
                  <a:gd name="T0" fmla="*/ 79 w 84"/>
                  <a:gd name="T1" fmla="*/ 110 h 133"/>
                  <a:gd name="T2" fmla="*/ 49 w 84"/>
                  <a:gd name="T3" fmla="*/ 60 h 133"/>
                  <a:gd name="T4" fmla="*/ 41 w 84"/>
                  <a:gd name="T5" fmla="*/ 60 h 133"/>
                  <a:gd name="T6" fmla="*/ 61 w 84"/>
                  <a:gd name="T7" fmla="*/ 31 h 133"/>
                  <a:gd name="T8" fmla="*/ 30 w 84"/>
                  <a:gd name="T9" fmla="*/ 0 h 133"/>
                  <a:gd name="T10" fmla="*/ 0 w 84"/>
                  <a:gd name="T11" fmla="*/ 31 h 133"/>
                  <a:gd name="T12" fmla="*/ 20 w 84"/>
                  <a:gd name="T13" fmla="*/ 60 h 133"/>
                  <a:gd name="T14" fmla="*/ 12 w 84"/>
                  <a:gd name="T15" fmla="*/ 60 h 133"/>
                  <a:gd name="T16" fmla="*/ 2 w 84"/>
                  <a:gd name="T17" fmla="*/ 64 h 133"/>
                  <a:gd name="T18" fmla="*/ 14 w 84"/>
                  <a:gd name="T19" fmla="*/ 96 h 133"/>
                  <a:gd name="T20" fmla="*/ 16 w 84"/>
                  <a:gd name="T21" fmla="*/ 104 h 133"/>
                  <a:gd name="T22" fmla="*/ 13 w 84"/>
                  <a:gd name="T23" fmla="*/ 133 h 133"/>
                  <a:gd name="T24" fmla="*/ 22 w 84"/>
                  <a:gd name="T25" fmla="*/ 133 h 133"/>
                  <a:gd name="T26" fmla="*/ 29 w 84"/>
                  <a:gd name="T27" fmla="*/ 70 h 133"/>
                  <a:gd name="T28" fmla="*/ 22 w 84"/>
                  <a:gd name="T29" fmla="*/ 62 h 133"/>
                  <a:gd name="T30" fmla="*/ 39 w 84"/>
                  <a:gd name="T31" fmla="*/ 62 h 133"/>
                  <a:gd name="T32" fmla="*/ 31 w 84"/>
                  <a:gd name="T33" fmla="*/ 70 h 133"/>
                  <a:gd name="T34" fmla="*/ 39 w 84"/>
                  <a:gd name="T35" fmla="*/ 133 h 133"/>
                  <a:gd name="T36" fmla="*/ 75 w 84"/>
                  <a:gd name="T37" fmla="*/ 133 h 133"/>
                  <a:gd name="T38" fmla="*/ 79 w 84"/>
                  <a:gd name="T39" fmla="*/ 1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79" y="110"/>
                    </a:moveTo>
                    <a:cubicBezTo>
                      <a:pt x="75" y="100"/>
                      <a:pt x="65" y="60"/>
                      <a:pt x="49" y="60"/>
                    </a:cubicBezTo>
                    <a:cubicBezTo>
                      <a:pt x="41" y="60"/>
                      <a:pt x="41" y="60"/>
                      <a:pt x="41" y="60"/>
                    </a:cubicBezTo>
                    <a:cubicBezTo>
                      <a:pt x="52" y="55"/>
                      <a:pt x="61" y="44"/>
                      <a:pt x="61" y="31"/>
                    </a:cubicBezTo>
                    <a:cubicBezTo>
                      <a:pt x="61" y="14"/>
                      <a:pt x="47" y="0"/>
                      <a:pt x="30" y="0"/>
                    </a:cubicBezTo>
                    <a:cubicBezTo>
                      <a:pt x="13" y="0"/>
                      <a:pt x="0" y="14"/>
                      <a:pt x="0" y="31"/>
                    </a:cubicBezTo>
                    <a:cubicBezTo>
                      <a:pt x="0" y="44"/>
                      <a:pt x="8" y="55"/>
                      <a:pt x="20" y="60"/>
                    </a:cubicBezTo>
                    <a:cubicBezTo>
                      <a:pt x="12" y="60"/>
                      <a:pt x="12" y="60"/>
                      <a:pt x="12" y="60"/>
                    </a:cubicBezTo>
                    <a:cubicBezTo>
                      <a:pt x="8" y="60"/>
                      <a:pt x="5" y="61"/>
                      <a:pt x="2" y="64"/>
                    </a:cubicBezTo>
                    <a:cubicBezTo>
                      <a:pt x="7" y="75"/>
                      <a:pt x="11" y="87"/>
                      <a:pt x="14" y="96"/>
                    </a:cubicBezTo>
                    <a:cubicBezTo>
                      <a:pt x="15" y="99"/>
                      <a:pt x="16" y="102"/>
                      <a:pt x="16" y="104"/>
                    </a:cubicBezTo>
                    <a:cubicBezTo>
                      <a:pt x="22" y="118"/>
                      <a:pt x="17" y="128"/>
                      <a:pt x="13" y="133"/>
                    </a:cubicBezTo>
                    <a:cubicBezTo>
                      <a:pt x="22" y="133"/>
                      <a:pt x="22" y="133"/>
                      <a:pt x="22" y="133"/>
                    </a:cubicBezTo>
                    <a:cubicBezTo>
                      <a:pt x="29" y="70"/>
                      <a:pt x="29" y="70"/>
                      <a:pt x="29" y="70"/>
                    </a:cubicBezTo>
                    <a:cubicBezTo>
                      <a:pt x="22" y="62"/>
                      <a:pt x="22" y="62"/>
                      <a:pt x="22" y="62"/>
                    </a:cubicBezTo>
                    <a:cubicBezTo>
                      <a:pt x="39" y="62"/>
                      <a:pt x="39" y="62"/>
                      <a:pt x="39" y="62"/>
                    </a:cubicBezTo>
                    <a:cubicBezTo>
                      <a:pt x="31" y="70"/>
                      <a:pt x="31" y="70"/>
                      <a:pt x="31" y="70"/>
                    </a:cubicBezTo>
                    <a:cubicBezTo>
                      <a:pt x="39" y="133"/>
                      <a:pt x="39" y="133"/>
                      <a:pt x="39" y="133"/>
                    </a:cubicBezTo>
                    <a:cubicBezTo>
                      <a:pt x="75" y="133"/>
                      <a:pt x="75" y="133"/>
                      <a:pt x="75" y="133"/>
                    </a:cubicBezTo>
                    <a:cubicBezTo>
                      <a:pt x="75" y="133"/>
                      <a:pt x="84" y="125"/>
                      <a:pt x="79"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9" name="Freeform 39"/>
              <p:cNvSpPr/>
              <p:nvPr/>
            </p:nvSpPr>
            <p:spPr bwMode="auto">
              <a:xfrm>
                <a:off x="8704263" y="2622551"/>
                <a:ext cx="382587" cy="473075"/>
              </a:xfrm>
              <a:custGeom>
                <a:avLst/>
                <a:gdLst>
                  <a:gd name="T0" fmla="*/ 126 w 132"/>
                  <a:gd name="T1" fmla="*/ 135 h 163"/>
                  <a:gd name="T2" fmla="*/ 89 w 132"/>
                  <a:gd name="T3" fmla="*/ 73 h 163"/>
                  <a:gd name="T4" fmla="*/ 79 w 132"/>
                  <a:gd name="T5" fmla="*/ 73 h 163"/>
                  <a:gd name="T6" fmla="*/ 104 w 132"/>
                  <a:gd name="T7" fmla="*/ 38 h 163"/>
                  <a:gd name="T8" fmla="*/ 66 w 132"/>
                  <a:gd name="T9" fmla="*/ 0 h 163"/>
                  <a:gd name="T10" fmla="*/ 28 w 132"/>
                  <a:gd name="T11" fmla="*/ 38 h 163"/>
                  <a:gd name="T12" fmla="*/ 53 w 132"/>
                  <a:gd name="T13" fmla="*/ 73 h 163"/>
                  <a:gd name="T14" fmla="*/ 43 w 132"/>
                  <a:gd name="T15" fmla="*/ 73 h 163"/>
                  <a:gd name="T16" fmla="*/ 6 w 132"/>
                  <a:gd name="T17" fmla="*/ 135 h 163"/>
                  <a:gd name="T18" fmla="*/ 11 w 132"/>
                  <a:gd name="T19" fmla="*/ 163 h 163"/>
                  <a:gd name="T20" fmla="*/ 56 w 132"/>
                  <a:gd name="T21" fmla="*/ 163 h 163"/>
                  <a:gd name="T22" fmla="*/ 65 w 132"/>
                  <a:gd name="T23" fmla="*/ 86 h 163"/>
                  <a:gd name="T24" fmla="*/ 55 w 132"/>
                  <a:gd name="T25" fmla="*/ 76 h 163"/>
                  <a:gd name="T26" fmla="*/ 77 w 132"/>
                  <a:gd name="T27" fmla="*/ 76 h 163"/>
                  <a:gd name="T28" fmla="*/ 67 w 132"/>
                  <a:gd name="T29" fmla="*/ 86 h 163"/>
                  <a:gd name="T30" fmla="*/ 76 w 132"/>
                  <a:gd name="T31" fmla="*/ 163 h 163"/>
                  <a:gd name="T32" fmla="*/ 121 w 132"/>
                  <a:gd name="T33" fmla="*/ 163 h 163"/>
                  <a:gd name="T34" fmla="*/ 126 w 132"/>
                  <a:gd name="T35" fmla="*/ 13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63">
                    <a:moveTo>
                      <a:pt x="126" y="135"/>
                    </a:moveTo>
                    <a:cubicBezTo>
                      <a:pt x="121" y="123"/>
                      <a:pt x="109" y="73"/>
                      <a:pt x="89" y="73"/>
                    </a:cubicBezTo>
                    <a:cubicBezTo>
                      <a:pt x="79" y="73"/>
                      <a:pt x="79" y="73"/>
                      <a:pt x="79" y="73"/>
                    </a:cubicBezTo>
                    <a:cubicBezTo>
                      <a:pt x="93" y="68"/>
                      <a:pt x="104" y="54"/>
                      <a:pt x="104" y="38"/>
                    </a:cubicBezTo>
                    <a:cubicBezTo>
                      <a:pt x="104" y="17"/>
                      <a:pt x="87" y="0"/>
                      <a:pt x="66" y="0"/>
                    </a:cubicBezTo>
                    <a:cubicBezTo>
                      <a:pt x="45" y="0"/>
                      <a:pt x="28" y="17"/>
                      <a:pt x="28" y="38"/>
                    </a:cubicBezTo>
                    <a:cubicBezTo>
                      <a:pt x="28" y="54"/>
                      <a:pt x="39" y="68"/>
                      <a:pt x="53" y="73"/>
                    </a:cubicBezTo>
                    <a:cubicBezTo>
                      <a:pt x="43" y="73"/>
                      <a:pt x="43" y="73"/>
                      <a:pt x="43" y="73"/>
                    </a:cubicBezTo>
                    <a:cubicBezTo>
                      <a:pt x="23" y="73"/>
                      <a:pt x="11" y="123"/>
                      <a:pt x="6" y="135"/>
                    </a:cubicBezTo>
                    <a:cubicBezTo>
                      <a:pt x="0" y="153"/>
                      <a:pt x="11" y="163"/>
                      <a:pt x="11" y="163"/>
                    </a:cubicBezTo>
                    <a:cubicBezTo>
                      <a:pt x="56" y="163"/>
                      <a:pt x="56" y="163"/>
                      <a:pt x="56" y="163"/>
                    </a:cubicBezTo>
                    <a:cubicBezTo>
                      <a:pt x="65" y="86"/>
                      <a:pt x="65" y="86"/>
                      <a:pt x="65" y="86"/>
                    </a:cubicBezTo>
                    <a:cubicBezTo>
                      <a:pt x="55" y="76"/>
                      <a:pt x="55" y="76"/>
                      <a:pt x="55" y="76"/>
                    </a:cubicBezTo>
                    <a:cubicBezTo>
                      <a:pt x="77" y="76"/>
                      <a:pt x="77" y="76"/>
                      <a:pt x="77" y="76"/>
                    </a:cubicBezTo>
                    <a:cubicBezTo>
                      <a:pt x="67" y="86"/>
                      <a:pt x="67" y="86"/>
                      <a:pt x="67" y="86"/>
                    </a:cubicBezTo>
                    <a:cubicBezTo>
                      <a:pt x="76" y="163"/>
                      <a:pt x="76" y="163"/>
                      <a:pt x="76" y="163"/>
                    </a:cubicBezTo>
                    <a:cubicBezTo>
                      <a:pt x="121" y="163"/>
                      <a:pt x="121" y="163"/>
                      <a:pt x="121" y="163"/>
                    </a:cubicBezTo>
                    <a:cubicBezTo>
                      <a:pt x="121" y="163"/>
                      <a:pt x="132" y="153"/>
                      <a:pt x="126"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0" name="Freeform 40"/>
              <p:cNvSpPr/>
              <p:nvPr/>
            </p:nvSpPr>
            <p:spPr bwMode="auto">
              <a:xfrm>
                <a:off x="8513763" y="2709863"/>
                <a:ext cx="242887" cy="385763"/>
              </a:xfrm>
              <a:custGeom>
                <a:avLst/>
                <a:gdLst>
                  <a:gd name="T0" fmla="*/ 68 w 84"/>
                  <a:gd name="T1" fmla="*/ 104 h 133"/>
                  <a:gd name="T2" fmla="*/ 70 w 84"/>
                  <a:gd name="T3" fmla="*/ 96 h 133"/>
                  <a:gd name="T4" fmla="*/ 82 w 84"/>
                  <a:gd name="T5" fmla="*/ 64 h 133"/>
                  <a:gd name="T6" fmla="*/ 72 w 84"/>
                  <a:gd name="T7" fmla="*/ 60 h 133"/>
                  <a:gd name="T8" fmla="*/ 64 w 84"/>
                  <a:gd name="T9" fmla="*/ 60 h 133"/>
                  <a:gd name="T10" fmla="*/ 84 w 84"/>
                  <a:gd name="T11" fmla="*/ 31 h 133"/>
                  <a:gd name="T12" fmla="*/ 54 w 84"/>
                  <a:gd name="T13" fmla="*/ 0 h 133"/>
                  <a:gd name="T14" fmla="*/ 23 w 84"/>
                  <a:gd name="T15" fmla="*/ 31 h 133"/>
                  <a:gd name="T16" fmla="*/ 43 w 84"/>
                  <a:gd name="T17" fmla="*/ 60 h 133"/>
                  <a:gd name="T18" fmla="*/ 35 w 84"/>
                  <a:gd name="T19" fmla="*/ 60 h 133"/>
                  <a:gd name="T20" fmla="*/ 5 w 84"/>
                  <a:gd name="T21" fmla="*/ 110 h 133"/>
                  <a:gd name="T22" fmla="*/ 9 w 84"/>
                  <a:gd name="T23" fmla="*/ 133 h 133"/>
                  <a:gd name="T24" fmla="*/ 45 w 84"/>
                  <a:gd name="T25" fmla="*/ 133 h 133"/>
                  <a:gd name="T26" fmla="*/ 53 w 84"/>
                  <a:gd name="T27" fmla="*/ 70 h 133"/>
                  <a:gd name="T28" fmla="*/ 45 w 84"/>
                  <a:gd name="T29" fmla="*/ 62 h 133"/>
                  <a:gd name="T30" fmla="*/ 62 w 84"/>
                  <a:gd name="T31" fmla="*/ 62 h 133"/>
                  <a:gd name="T32" fmla="*/ 55 w 84"/>
                  <a:gd name="T33" fmla="*/ 70 h 133"/>
                  <a:gd name="T34" fmla="*/ 62 w 84"/>
                  <a:gd name="T35" fmla="*/ 133 h 133"/>
                  <a:gd name="T36" fmla="*/ 71 w 84"/>
                  <a:gd name="T37" fmla="*/ 133 h 133"/>
                  <a:gd name="T38" fmla="*/ 68 w 84"/>
                  <a:gd name="T39" fmla="*/ 10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68" y="104"/>
                    </a:moveTo>
                    <a:cubicBezTo>
                      <a:pt x="68" y="102"/>
                      <a:pt x="69" y="99"/>
                      <a:pt x="70" y="96"/>
                    </a:cubicBezTo>
                    <a:cubicBezTo>
                      <a:pt x="73" y="87"/>
                      <a:pt x="77" y="75"/>
                      <a:pt x="82" y="64"/>
                    </a:cubicBezTo>
                    <a:cubicBezTo>
                      <a:pt x="79" y="61"/>
                      <a:pt x="76" y="60"/>
                      <a:pt x="72" y="60"/>
                    </a:cubicBezTo>
                    <a:cubicBezTo>
                      <a:pt x="64" y="60"/>
                      <a:pt x="64" y="60"/>
                      <a:pt x="64" y="60"/>
                    </a:cubicBezTo>
                    <a:cubicBezTo>
                      <a:pt x="76" y="55"/>
                      <a:pt x="84" y="44"/>
                      <a:pt x="84" y="31"/>
                    </a:cubicBezTo>
                    <a:cubicBezTo>
                      <a:pt x="84" y="14"/>
                      <a:pt x="71" y="0"/>
                      <a:pt x="54" y="0"/>
                    </a:cubicBezTo>
                    <a:cubicBezTo>
                      <a:pt x="37" y="0"/>
                      <a:pt x="23" y="14"/>
                      <a:pt x="23" y="31"/>
                    </a:cubicBezTo>
                    <a:cubicBezTo>
                      <a:pt x="23" y="44"/>
                      <a:pt x="32" y="55"/>
                      <a:pt x="43" y="60"/>
                    </a:cubicBezTo>
                    <a:cubicBezTo>
                      <a:pt x="35" y="60"/>
                      <a:pt x="35" y="60"/>
                      <a:pt x="35" y="60"/>
                    </a:cubicBezTo>
                    <a:cubicBezTo>
                      <a:pt x="19" y="60"/>
                      <a:pt x="9" y="100"/>
                      <a:pt x="5" y="110"/>
                    </a:cubicBezTo>
                    <a:cubicBezTo>
                      <a:pt x="0" y="125"/>
                      <a:pt x="9" y="133"/>
                      <a:pt x="9" y="133"/>
                    </a:cubicBezTo>
                    <a:cubicBezTo>
                      <a:pt x="45" y="133"/>
                      <a:pt x="45" y="133"/>
                      <a:pt x="45" y="133"/>
                    </a:cubicBezTo>
                    <a:cubicBezTo>
                      <a:pt x="53" y="70"/>
                      <a:pt x="53" y="70"/>
                      <a:pt x="53" y="70"/>
                    </a:cubicBezTo>
                    <a:cubicBezTo>
                      <a:pt x="45" y="62"/>
                      <a:pt x="45" y="62"/>
                      <a:pt x="45" y="62"/>
                    </a:cubicBezTo>
                    <a:cubicBezTo>
                      <a:pt x="62" y="62"/>
                      <a:pt x="62" y="62"/>
                      <a:pt x="62" y="62"/>
                    </a:cubicBezTo>
                    <a:cubicBezTo>
                      <a:pt x="55" y="70"/>
                      <a:pt x="55" y="70"/>
                      <a:pt x="55" y="70"/>
                    </a:cubicBezTo>
                    <a:cubicBezTo>
                      <a:pt x="62" y="133"/>
                      <a:pt x="62" y="133"/>
                      <a:pt x="62" y="133"/>
                    </a:cubicBezTo>
                    <a:cubicBezTo>
                      <a:pt x="71" y="133"/>
                      <a:pt x="71" y="133"/>
                      <a:pt x="71" y="133"/>
                    </a:cubicBezTo>
                    <a:cubicBezTo>
                      <a:pt x="67" y="128"/>
                      <a:pt x="62" y="118"/>
                      <a:pt x="68"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1" name="Freeform 41"/>
              <p:cNvSpPr/>
              <p:nvPr/>
            </p:nvSpPr>
            <p:spPr bwMode="auto">
              <a:xfrm>
                <a:off x="9034463" y="2709863"/>
                <a:ext cx="244475" cy="385763"/>
              </a:xfrm>
              <a:custGeom>
                <a:avLst/>
                <a:gdLst>
                  <a:gd name="T0" fmla="*/ 79 w 84"/>
                  <a:gd name="T1" fmla="*/ 110 h 133"/>
                  <a:gd name="T2" fmla="*/ 49 w 84"/>
                  <a:gd name="T3" fmla="*/ 60 h 133"/>
                  <a:gd name="T4" fmla="*/ 41 w 84"/>
                  <a:gd name="T5" fmla="*/ 60 h 133"/>
                  <a:gd name="T6" fmla="*/ 61 w 84"/>
                  <a:gd name="T7" fmla="*/ 31 h 133"/>
                  <a:gd name="T8" fmla="*/ 30 w 84"/>
                  <a:gd name="T9" fmla="*/ 0 h 133"/>
                  <a:gd name="T10" fmla="*/ 0 w 84"/>
                  <a:gd name="T11" fmla="*/ 31 h 133"/>
                  <a:gd name="T12" fmla="*/ 20 w 84"/>
                  <a:gd name="T13" fmla="*/ 60 h 133"/>
                  <a:gd name="T14" fmla="*/ 12 w 84"/>
                  <a:gd name="T15" fmla="*/ 60 h 133"/>
                  <a:gd name="T16" fmla="*/ 2 w 84"/>
                  <a:gd name="T17" fmla="*/ 64 h 133"/>
                  <a:gd name="T18" fmla="*/ 14 w 84"/>
                  <a:gd name="T19" fmla="*/ 96 h 133"/>
                  <a:gd name="T20" fmla="*/ 16 w 84"/>
                  <a:gd name="T21" fmla="*/ 104 h 133"/>
                  <a:gd name="T22" fmla="*/ 13 w 84"/>
                  <a:gd name="T23" fmla="*/ 133 h 133"/>
                  <a:gd name="T24" fmla="*/ 22 w 84"/>
                  <a:gd name="T25" fmla="*/ 133 h 133"/>
                  <a:gd name="T26" fmla="*/ 29 w 84"/>
                  <a:gd name="T27" fmla="*/ 70 h 133"/>
                  <a:gd name="T28" fmla="*/ 22 w 84"/>
                  <a:gd name="T29" fmla="*/ 62 h 133"/>
                  <a:gd name="T30" fmla="*/ 39 w 84"/>
                  <a:gd name="T31" fmla="*/ 62 h 133"/>
                  <a:gd name="T32" fmla="*/ 31 w 84"/>
                  <a:gd name="T33" fmla="*/ 70 h 133"/>
                  <a:gd name="T34" fmla="*/ 39 w 84"/>
                  <a:gd name="T35" fmla="*/ 133 h 133"/>
                  <a:gd name="T36" fmla="*/ 75 w 84"/>
                  <a:gd name="T37" fmla="*/ 133 h 133"/>
                  <a:gd name="T38" fmla="*/ 79 w 84"/>
                  <a:gd name="T39" fmla="*/ 1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79" y="110"/>
                    </a:moveTo>
                    <a:cubicBezTo>
                      <a:pt x="75" y="100"/>
                      <a:pt x="65" y="60"/>
                      <a:pt x="49" y="60"/>
                    </a:cubicBezTo>
                    <a:cubicBezTo>
                      <a:pt x="41" y="60"/>
                      <a:pt x="41" y="60"/>
                      <a:pt x="41" y="60"/>
                    </a:cubicBezTo>
                    <a:cubicBezTo>
                      <a:pt x="52" y="55"/>
                      <a:pt x="61" y="44"/>
                      <a:pt x="61" y="31"/>
                    </a:cubicBezTo>
                    <a:cubicBezTo>
                      <a:pt x="61" y="14"/>
                      <a:pt x="47" y="0"/>
                      <a:pt x="30" y="0"/>
                    </a:cubicBezTo>
                    <a:cubicBezTo>
                      <a:pt x="13" y="0"/>
                      <a:pt x="0" y="14"/>
                      <a:pt x="0" y="31"/>
                    </a:cubicBezTo>
                    <a:cubicBezTo>
                      <a:pt x="0" y="44"/>
                      <a:pt x="8" y="55"/>
                      <a:pt x="20" y="60"/>
                    </a:cubicBezTo>
                    <a:cubicBezTo>
                      <a:pt x="12" y="60"/>
                      <a:pt x="12" y="60"/>
                      <a:pt x="12" y="60"/>
                    </a:cubicBezTo>
                    <a:cubicBezTo>
                      <a:pt x="8" y="60"/>
                      <a:pt x="5" y="61"/>
                      <a:pt x="2" y="64"/>
                    </a:cubicBezTo>
                    <a:cubicBezTo>
                      <a:pt x="7" y="75"/>
                      <a:pt x="11" y="87"/>
                      <a:pt x="14" y="96"/>
                    </a:cubicBezTo>
                    <a:cubicBezTo>
                      <a:pt x="15" y="99"/>
                      <a:pt x="16" y="102"/>
                      <a:pt x="16" y="104"/>
                    </a:cubicBezTo>
                    <a:cubicBezTo>
                      <a:pt x="22" y="118"/>
                      <a:pt x="17" y="128"/>
                      <a:pt x="13" y="133"/>
                    </a:cubicBezTo>
                    <a:cubicBezTo>
                      <a:pt x="22" y="133"/>
                      <a:pt x="22" y="133"/>
                      <a:pt x="22" y="133"/>
                    </a:cubicBezTo>
                    <a:cubicBezTo>
                      <a:pt x="29" y="70"/>
                      <a:pt x="29" y="70"/>
                      <a:pt x="29" y="70"/>
                    </a:cubicBezTo>
                    <a:cubicBezTo>
                      <a:pt x="22" y="62"/>
                      <a:pt x="22" y="62"/>
                      <a:pt x="22" y="62"/>
                    </a:cubicBezTo>
                    <a:cubicBezTo>
                      <a:pt x="39" y="62"/>
                      <a:pt x="39" y="62"/>
                      <a:pt x="39" y="62"/>
                    </a:cubicBezTo>
                    <a:cubicBezTo>
                      <a:pt x="31" y="70"/>
                      <a:pt x="31" y="70"/>
                      <a:pt x="31" y="70"/>
                    </a:cubicBezTo>
                    <a:cubicBezTo>
                      <a:pt x="39" y="133"/>
                      <a:pt x="39" y="133"/>
                      <a:pt x="39" y="133"/>
                    </a:cubicBezTo>
                    <a:cubicBezTo>
                      <a:pt x="75" y="133"/>
                      <a:pt x="75" y="133"/>
                      <a:pt x="75" y="133"/>
                    </a:cubicBezTo>
                    <a:cubicBezTo>
                      <a:pt x="75" y="133"/>
                      <a:pt x="84" y="125"/>
                      <a:pt x="79"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grpSp>
        <p:nvGrpSpPr>
          <p:cNvPr id="24" name="Group 120"/>
          <p:cNvGrpSpPr/>
          <p:nvPr/>
        </p:nvGrpSpPr>
        <p:grpSpPr>
          <a:xfrm>
            <a:off x="4727270" y="1809960"/>
            <a:ext cx="1229845" cy="1391166"/>
            <a:chOff x="3545184" y="1357154"/>
            <a:chExt cx="922624" cy="1043646"/>
          </a:xfrm>
        </p:grpSpPr>
        <p:sp>
          <p:nvSpPr>
            <p:cNvPr id="12" name="Freeform 14"/>
            <p:cNvSpPr/>
            <p:nvPr/>
          </p:nvSpPr>
          <p:spPr bwMode="auto">
            <a:xfrm>
              <a:off x="3600336" y="1388031"/>
              <a:ext cx="406554" cy="17831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13" name="Freeform 15"/>
            <p:cNvSpPr/>
            <p:nvPr/>
          </p:nvSpPr>
          <p:spPr bwMode="auto">
            <a:xfrm>
              <a:off x="3545184" y="1357154"/>
              <a:ext cx="922624" cy="1043646"/>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91416" tIns="45708" rIns="91416" bIns="45708" numCol="1" anchor="t" anchorCtr="0" compatLnSpc="1"/>
            <a:lstStyle/>
            <a:p>
              <a:endParaRPr lang="zh-CN" altLang="en-US" sz="3200"/>
            </a:p>
          </p:txBody>
        </p:sp>
        <p:sp>
          <p:nvSpPr>
            <p:cNvPr id="14" name="Freeform 16"/>
            <p:cNvSpPr/>
            <p:nvPr/>
          </p:nvSpPr>
          <p:spPr bwMode="auto">
            <a:xfrm>
              <a:off x="3600337" y="1388031"/>
              <a:ext cx="313582" cy="33192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1"/>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23" name="Freeform 25"/>
            <p:cNvSpPr/>
            <p:nvPr/>
          </p:nvSpPr>
          <p:spPr bwMode="auto">
            <a:xfrm>
              <a:off x="3840644" y="1549364"/>
              <a:ext cx="40971" cy="147438"/>
            </a:xfrm>
            <a:custGeom>
              <a:avLst/>
              <a:gdLst>
                <a:gd name="T0" fmla="*/ 14 w 29"/>
                <a:gd name="T1" fmla="*/ 105 h 105"/>
                <a:gd name="T2" fmla="*/ 14 w 29"/>
                <a:gd name="T3" fmla="*/ 24 h 105"/>
                <a:gd name="T4" fmla="*/ 0 w 29"/>
                <a:gd name="T5" fmla="*/ 24 h 105"/>
                <a:gd name="T6" fmla="*/ 0 w 29"/>
                <a:gd name="T7" fmla="*/ 13 h 105"/>
                <a:gd name="T8" fmla="*/ 11 w 29"/>
                <a:gd name="T9" fmla="*/ 9 h 105"/>
                <a:gd name="T10" fmla="*/ 18 w 29"/>
                <a:gd name="T11" fmla="*/ 0 h 105"/>
                <a:gd name="T12" fmla="*/ 29 w 29"/>
                <a:gd name="T13" fmla="*/ 0 h 105"/>
                <a:gd name="T14" fmla="*/ 29 w 29"/>
                <a:gd name="T15" fmla="*/ 105 h 105"/>
                <a:gd name="T16" fmla="*/ 14 w 29"/>
                <a:gd name="T1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05">
                  <a:moveTo>
                    <a:pt x="14" y="105"/>
                  </a:moveTo>
                  <a:cubicBezTo>
                    <a:pt x="14" y="24"/>
                    <a:pt x="14" y="24"/>
                    <a:pt x="14" y="24"/>
                  </a:cubicBezTo>
                  <a:cubicBezTo>
                    <a:pt x="0" y="24"/>
                    <a:pt x="0" y="24"/>
                    <a:pt x="0" y="24"/>
                  </a:cubicBezTo>
                  <a:cubicBezTo>
                    <a:pt x="0" y="13"/>
                    <a:pt x="0" y="13"/>
                    <a:pt x="0" y="13"/>
                  </a:cubicBezTo>
                  <a:cubicBezTo>
                    <a:pt x="4" y="13"/>
                    <a:pt x="8" y="11"/>
                    <a:pt x="11" y="9"/>
                  </a:cubicBezTo>
                  <a:cubicBezTo>
                    <a:pt x="15" y="7"/>
                    <a:pt x="17" y="4"/>
                    <a:pt x="18" y="0"/>
                  </a:cubicBezTo>
                  <a:cubicBezTo>
                    <a:pt x="29" y="0"/>
                    <a:pt x="29" y="0"/>
                    <a:pt x="29" y="0"/>
                  </a:cubicBezTo>
                  <a:cubicBezTo>
                    <a:pt x="29" y="105"/>
                    <a:pt x="29" y="105"/>
                    <a:pt x="29" y="105"/>
                  </a:cubicBezTo>
                  <a:lnTo>
                    <a:pt x="14" y="10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grpSp>
          <p:nvGrpSpPr>
            <p:cNvPr id="26" name="组合 41"/>
            <p:cNvGrpSpPr/>
            <p:nvPr/>
          </p:nvGrpSpPr>
          <p:grpSpPr>
            <a:xfrm>
              <a:off x="3823524" y="1816827"/>
              <a:ext cx="366085" cy="301752"/>
              <a:chOff x="5146675" y="766763"/>
              <a:chExt cx="1590676" cy="1338263"/>
            </a:xfrm>
            <a:solidFill>
              <a:srgbClr val="3666D7"/>
            </a:solidFill>
          </p:grpSpPr>
          <p:sp>
            <p:nvSpPr>
              <p:cNvPr id="44" name="Oval 18"/>
              <p:cNvSpPr>
                <a:spLocks noChangeArrowheads="1"/>
              </p:cNvSpPr>
              <p:nvPr/>
            </p:nvSpPr>
            <p:spPr bwMode="auto">
              <a:xfrm>
                <a:off x="5675313" y="766763"/>
                <a:ext cx="533400" cy="534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5" name="Freeform 19"/>
              <p:cNvSpPr/>
              <p:nvPr/>
            </p:nvSpPr>
            <p:spPr bwMode="auto">
              <a:xfrm>
                <a:off x="5511800" y="1344613"/>
                <a:ext cx="860425" cy="760413"/>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6" name="Freeform 20"/>
              <p:cNvSpPr/>
              <p:nvPr/>
            </p:nvSpPr>
            <p:spPr bwMode="auto">
              <a:xfrm>
                <a:off x="5900738" y="1319213"/>
                <a:ext cx="85725" cy="50800"/>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7" name="Freeform 21"/>
              <p:cNvSpPr/>
              <p:nvPr/>
            </p:nvSpPr>
            <p:spPr bwMode="auto">
              <a:xfrm>
                <a:off x="5894388" y="1377951"/>
                <a:ext cx="95250"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8" name="Freeform 22"/>
              <p:cNvSpPr/>
              <p:nvPr/>
            </p:nvSpPr>
            <p:spPr bwMode="auto">
              <a:xfrm>
                <a:off x="5432425" y="1427163"/>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9" name="Freeform 23"/>
              <p:cNvSpPr/>
              <p:nvPr/>
            </p:nvSpPr>
            <p:spPr bwMode="auto">
              <a:xfrm>
                <a:off x="5146675" y="1401763"/>
                <a:ext cx="465138" cy="568325"/>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0" name="Freeform 24"/>
              <p:cNvSpPr/>
              <p:nvPr/>
            </p:nvSpPr>
            <p:spPr bwMode="auto">
              <a:xfrm>
                <a:off x="5438775" y="1381126"/>
                <a:ext cx="61913" cy="41275"/>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1" name="Oval 25"/>
              <p:cNvSpPr>
                <a:spLocks noChangeArrowheads="1"/>
              </p:cNvSpPr>
              <p:nvPr/>
            </p:nvSpPr>
            <p:spPr bwMode="auto">
              <a:xfrm>
                <a:off x="5267325" y="966788"/>
                <a:ext cx="401638"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2" name="Freeform 26"/>
              <p:cNvSpPr/>
              <p:nvPr/>
            </p:nvSpPr>
            <p:spPr bwMode="auto">
              <a:xfrm>
                <a:off x="6386513" y="1381126"/>
                <a:ext cx="61913" cy="41275"/>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3" name="Freeform 27"/>
              <p:cNvSpPr/>
              <p:nvPr/>
            </p:nvSpPr>
            <p:spPr bwMode="auto">
              <a:xfrm>
                <a:off x="6380163" y="1427163"/>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4" name="Oval 28"/>
              <p:cNvSpPr>
                <a:spLocks noChangeArrowheads="1"/>
              </p:cNvSpPr>
              <p:nvPr/>
            </p:nvSpPr>
            <p:spPr bwMode="auto">
              <a:xfrm>
                <a:off x="6215063" y="966788"/>
                <a:ext cx="403225"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5" name="Freeform 29"/>
              <p:cNvSpPr/>
              <p:nvPr/>
            </p:nvSpPr>
            <p:spPr bwMode="auto">
              <a:xfrm>
                <a:off x="6272213" y="1401763"/>
                <a:ext cx="465138" cy="568325"/>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grpSp>
        <p:nvGrpSpPr>
          <p:cNvPr id="27" name="Group 125"/>
          <p:cNvGrpSpPr/>
          <p:nvPr/>
        </p:nvGrpSpPr>
        <p:grpSpPr>
          <a:xfrm>
            <a:off x="4014148" y="3022086"/>
            <a:ext cx="1227744" cy="1391166"/>
            <a:chOff x="3010204" y="2266485"/>
            <a:chExt cx="921048" cy="1043646"/>
          </a:xfrm>
        </p:grpSpPr>
        <p:sp>
          <p:nvSpPr>
            <p:cNvPr id="6" name="Freeform 6"/>
            <p:cNvSpPr/>
            <p:nvPr/>
          </p:nvSpPr>
          <p:spPr bwMode="auto">
            <a:xfrm>
              <a:off x="3064568" y="2297362"/>
              <a:ext cx="405766" cy="178316"/>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solidFill>
              <a:srgbClr val="3C535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7" name="Freeform 7"/>
            <p:cNvSpPr/>
            <p:nvPr/>
          </p:nvSpPr>
          <p:spPr bwMode="auto">
            <a:xfrm>
              <a:off x="3010204" y="2266485"/>
              <a:ext cx="921048" cy="1043646"/>
            </a:xfrm>
            <a:custGeom>
              <a:avLst/>
              <a:gdLst>
                <a:gd name="T0" fmla="*/ 0 w 1169"/>
                <a:gd name="T1" fmla="*/ 1014 h 1352"/>
                <a:gd name="T2" fmla="*/ 0 w 1169"/>
                <a:gd name="T3" fmla="*/ 338 h 1352"/>
                <a:gd name="T4" fmla="*/ 584 w 1169"/>
                <a:gd name="T5" fmla="*/ 0 h 1352"/>
                <a:gd name="T6" fmla="*/ 1169 w 1169"/>
                <a:gd name="T7" fmla="*/ 338 h 1352"/>
                <a:gd name="T8" fmla="*/ 1169 w 1169"/>
                <a:gd name="T9" fmla="*/ 1014 h 1352"/>
                <a:gd name="T10" fmla="*/ 584 w 1169"/>
                <a:gd name="T11" fmla="*/ 1352 h 1352"/>
                <a:gd name="T12" fmla="*/ 0 w 1169"/>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69" h="1352">
                  <a:moveTo>
                    <a:pt x="0" y="1014"/>
                  </a:moveTo>
                  <a:lnTo>
                    <a:pt x="0" y="338"/>
                  </a:lnTo>
                  <a:lnTo>
                    <a:pt x="584" y="0"/>
                  </a:lnTo>
                  <a:lnTo>
                    <a:pt x="1169" y="338"/>
                  </a:lnTo>
                  <a:lnTo>
                    <a:pt x="1169" y="1014"/>
                  </a:lnTo>
                  <a:lnTo>
                    <a:pt x="584"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91416" tIns="45708" rIns="91416" bIns="45708" numCol="1" anchor="t" anchorCtr="0" compatLnSpc="1"/>
            <a:lstStyle/>
            <a:p>
              <a:endParaRPr lang="zh-CN" altLang="en-US" sz="3200"/>
            </a:p>
          </p:txBody>
        </p:sp>
        <p:sp>
          <p:nvSpPr>
            <p:cNvPr id="20" name="Freeform 22"/>
            <p:cNvSpPr/>
            <p:nvPr/>
          </p:nvSpPr>
          <p:spPr bwMode="auto">
            <a:xfrm>
              <a:off x="3064569" y="2297362"/>
              <a:ext cx="313582" cy="33192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6"/>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34" name="Freeform 35"/>
            <p:cNvSpPr>
              <a:spLocks noEditPoints="1"/>
            </p:cNvSpPr>
            <p:nvPr/>
          </p:nvSpPr>
          <p:spPr bwMode="auto">
            <a:xfrm>
              <a:off x="3278876" y="2457150"/>
              <a:ext cx="67759" cy="150527"/>
            </a:xfrm>
            <a:custGeom>
              <a:avLst/>
              <a:gdLst>
                <a:gd name="T0" fmla="*/ 31 w 47"/>
                <a:gd name="T1" fmla="*/ 27 h 107"/>
                <a:gd name="T2" fmla="*/ 31 w 47"/>
                <a:gd name="T3" fmla="*/ 24 h 107"/>
                <a:gd name="T4" fmla="*/ 29 w 47"/>
                <a:gd name="T5" fmla="*/ 18 h 107"/>
                <a:gd name="T6" fmla="*/ 23 w 47"/>
                <a:gd name="T7" fmla="*/ 15 h 107"/>
                <a:gd name="T8" fmla="*/ 17 w 47"/>
                <a:gd name="T9" fmla="*/ 18 h 107"/>
                <a:gd name="T10" fmla="*/ 15 w 47"/>
                <a:gd name="T11" fmla="*/ 24 h 107"/>
                <a:gd name="T12" fmla="*/ 15 w 47"/>
                <a:gd name="T13" fmla="*/ 45 h 107"/>
                <a:gd name="T14" fmla="*/ 27 w 47"/>
                <a:gd name="T15" fmla="*/ 40 h 107"/>
                <a:gd name="T16" fmla="*/ 43 w 47"/>
                <a:gd name="T17" fmla="*/ 48 h 107"/>
                <a:gd name="T18" fmla="*/ 47 w 47"/>
                <a:gd name="T19" fmla="*/ 65 h 107"/>
                <a:gd name="T20" fmla="*/ 47 w 47"/>
                <a:gd name="T21" fmla="*/ 83 h 107"/>
                <a:gd name="T22" fmla="*/ 47 w 47"/>
                <a:gd name="T23" fmla="*/ 83 h 107"/>
                <a:gd name="T24" fmla="*/ 40 w 47"/>
                <a:gd name="T25" fmla="*/ 100 h 107"/>
                <a:gd name="T26" fmla="*/ 23 w 47"/>
                <a:gd name="T27" fmla="*/ 107 h 107"/>
                <a:gd name="T28" fmla="*/ 6 w 47"/>
                <a:gd name="T29" fmla="*/ 99 h 107"/>
                <a:gd name="T30" fmla="*/ 0 w 47"/>
                <a:gd name="T31" fmla="*/ 82 h 107"/>
                <a:gd name="T32" fmla="*/ 0 w 47"/>
                <a:gd name="T33" fmla="*/ 25 h 107"/>
                <a:gd name="T34" fmla="*/ 3 w 47"/>
                <a:gd name="T35" fmla="*/ 11 h 107"/>
                <a:gd name="T36" fmla="*/ 14 w 47"/>
                <a:gd name="T37" fmla="*/ 2 h 107"/>
                <a:gd name="T38" fmla="*/ 23 w 47"/>
                <a:gd name="T39" fmla="*/ 0 h 107"/>
                <a:gd name="T40" fmla="*/ 41 w 47"/>
                <a:gd name="T41" fmla="*/ 7 h 107"/>
                <a:gd name="T42" fmla="*/ 47 w 47"/>
                <a:gd name="T43" fmla="*/ 25 h 107"/>
                <a:gd name="T44" fmla="*/ 47 w 47"/>
                <a:gd name="T45" fmla="*/ 27 h 107"/>
                <a:gd name="T46" fmla="*/ 31 w 47"/>
                <a:gd name="T47" fmla="*/ 27 h 107"/>
                <a:gd name="T48" fmla="*/ 15 w 47"/>
                <a:gd name="T49" fmla="*/ 81 h 107"/>
                <a:gd name="T50" fmla="*/ 17 w 47"/>
                <a:gd name="T51" fmla="*/ 88 h 107"/>
                <a:gd name="T52" fmla="*/ 23 w 47"/>
                <a:gd name="T53" fmla="*/ 91 h 107"/>
                <a:gd name="T54" fmla="*/ 29 w 47"/>
                <a:gd name="T55" fmla="*/ 88 h 107"/>
                <a:gd name="T56" fmla="*/ 31 w 47"/>
                <a:gd name="T57" fmla="*/ 81 h 107"/>
                <a:gd name="T58" fmla="*/ 31 w 47"/>
                <a:gd name="T59" fmla="*/ 62 h 107"/>
                <a:gd name="T60" fmla="*/ 27 w 47"/>
                <a:gd name="T61" fmla="*/ 55 h 107"/>
                <a:gd name="T62" fmla="*/ 23 w 47"/>
                <a:gd name="T63" fmla="*/ 53 h 107"/>
                <a:gd name="T64" fmla="*/ 17 w 47"/>
                <a:gd name="T65" fmla="*/ 56 h 107"/>
                <a:gd name="T66" fmla="*/ 15 w 47"/>
                <a:gd name="T67" fmla="*/ 62 h 107"/>
                <a:gd name="T68" fmla="*/ 15 w 47"/>
                <a:gd name="T69" fmla="*/ 8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 h="107">
                  <a:moveTo>
                    <a:pt x="31" y="27"/>
                  </a:moveTo>
                  <a:cubicBezTo>
                    <a:pt x="31" y="24"/>
                    <a:pt x="31" y="24"/>
                    <a:pt x="31" y="24"/>
                  </a:cubicBezTo>
                  <a:cubicBezTo>
                    <a:pt x="31" y="22"/>
                    <a:pt x="30" y="20"/>
                    <a:pt x="29" y="18"/>
                  </a:cubicBezTo>
                  <a:cubicBezTo>
                    <a:pt x="27" y="16"/>
                    <a:pt x="25" y="15"/>
                    <a:pt x="23" y="15"/>
                  </a:cubicBezTo>
                  <a:cubicBezTo>
                    <a:pt x="20" y="15"/>
                    <a:pt x="18" y="16"/>
                    <a:pt x="17" y="18"/>
                  </a:cubicBezTo>
                  <a:cubicBezTo>
                    <a:pt x="16" y="20"/>
                    <a:pt x="15" y="22"/>
                    <a:pt x="15" y="24"/>
                  </a:cubicBezTo>
                  <a:cubicBezTo>
                    <a:pt x="15" y="45"/>
                    <a:pt x="15" y="45"/>
                    <a:pt x="15" y="45"/>
                  </a:cubicBezTo>
                  <a:cubicBezTo>
                    <a:pt x="19" y="42"/>
                    <a:pt x="23" y="40"/>
                    <a:pt x="27" y="40"/>
                  </a:cubicBezTo>
                  <a:cubicBezTo>
                    <a:pt x="34" y="40"/>
                    <a:pt x="39" y="43"/>
                    <a:pt x="43" y="48"/>
                  </a:cubicBezTo>
                  <a:cubicBezTo>
                    <a:pt x="46" y="52"/>
                    <a:pt x="47" y="58"/>
                    <a:pt x="47" y="65"/>
                  </a:cubicBezTo>
                  <a:cubicBezTo>
                    <a:pt x="47" y="83"/>
                    <a:pt x="47" y="83"/>
                    <a:pt x="47" y="83"/>
                  </a:cubicBezTo>
                  <a:cubicBezTo>
                    <a:pt x="47" y="83"/>
                    <a:pt x="47" y="83"/>
                    <a:pt x="47" y="83"/>
                  </a:cubicBezTo>
                  <a:cubicBezTo>
                    <a:pt x="47" y="90"/>
                    <a:pt x="44" y="95"/>
                    <a:pt x="40" y="100"/>
                  </a:cubicBezTo>
                  <a:cubicBezTo>
                    <a:pt x="35" y="104"/>
                    <a:pt x="30" y="107"/>
                    <a:pt x="23" y="107"/>
                  </a:cubicBezTo>
                  <a:cubicBezTo>
                    <a:pt x="16" y="107"/>
                    <a:pt x="11" y="104"/>
                    <a:pt x="6" y="99"/>
                  </a:cubicBezTo>
                  <a:cubicBezTo>
                    <a:pt x="2" y="94"/>
                    <a:pt x="0" y="89"/>
                    <a:pt x="0" y="82"/>
                  </a:cubicBezTo>
                  <a:cubicBezTo>
                    <a:pt x="0" y="25"/>
                    <a:pt x="0" y="25"/>
                    <a:pt x="0" y="25"/>
                  </a:cubicBezTo>
                  <a:cubicBezTo>
                    <a:pt x="0" y="20"/>
                    <a:pt x="1" y="15"/>
                    <a:pt x="3" y="11"/>
                  </a:cubicBezTo>
                  <a:cubicBezTo>
                    <a:pt x="6" y="7"/>
                    <a:pt x="9" y="4"/>
                    <a:pt x="14" y="2"/>
                  </a:cubicBezTo>
                  <a:cubicBezTo>
                    <a:pt x="17" y="0"/>
                    <a:pt x="20" y="0"/>
                    <a:pt x="23" y="0"/>
                  </a:cubicBezTo>
                  <a:cubicBezTo>
                    <a:pt x="30" y="0"/>
                    <a:pt x="36" y="2"/>
                    <a:pt x="41" y="7"/>
                  </a:cubicBezTo>
                  <a:cubicBezTo>
                    <a:pt x="45" y="12"/>
                    <a:pt x="47" y="18"/>
                    <a:pt x="47" y="25"/>
                  </a:cubicBezTo>
                  <a:cubicBezTo>
                    <a:pt x="47" y="27"/>
                    <a:pt x="47" y="27"/>
                    <a:pt x="47" y="27"/>
                  </a:cubicBezTo>
                  <a:lnTo>
                    <a:pt x="31" y="27"/>
                  </a:lnTo>
                  <a:close/>
                  <a:moveTo>
                    <a:pt x="15" y="81"/>
                  </a:moveTo>
                  <a:cubicBezTo>
                    <a:pt x="15" y="84"/>
                    <a:pt x="16" y="86"/>
                    <a:pt x="17" y="88"/>
                  </a:cubicBezTo>
                  <a:cubicBezTo>
                    <a:pt x="18" y="90"/>
                    <a:pt x="20" y="91"/>
                    <a:pt x="23" y="91"/>
                  </a:cubicBezTo>
                  <a:cubicBezTo>
                    <a:pt x="25" y="91"/>
                    <a:pt x="27" y="90"/>
                    <a:pt x="29" y="88"/>
                  </a:cubicBezTo>
                  <a:cubicBezTo>
                    <a:pt x="30" y="86"/>
                    <a:pt x="31" y="84"/>
                    <a:pt x="31" y="81"/>
                  </a:cubicBezTo>
                  <a:cubicBezTo>
                    <a:pt x="31" y="62"/>
                    <a:pt x="31" y="62"/>
                    <a:pt x="31" y="62"/>
                  </a:cubicBezTo>
                  <a:cubicBezTo>
                    <a:pt x="31" y="59"/>
                    <a:pt x="30" y="57"/>
                    <a:pt x="27" y="55"/>
                  </a:cubicBezTo>
                  <a:cubicBezTo>
                    <a:pt x="26" y="54"/>
                    <a:pt x="25" y="53"/>
                    <a:pt x="23" y="53"/>
                  </a:cubicBezTo>
                  <a:cubicBezTo>
                    <a:pt x="20" y="53"/>
                    <a:pt x="18" y="54"/>
                    <a:pt x="17" y="56"/>
                  </a:cubicBezTo>
                  <a:cubicBezTo>
                    <a:pt x="16" y="58"/>
                    <a:pt x="15" y="60"/>
                    <a:pt x="15" y="62"/>
                  </a:cubicBezTo>
                  <a:lnTo>
                    <a:pt x="15" y="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grpSp>
          <p:nvGrpSpPr>
            <p:cNvPr id="29" name="组合 55"/>
            <p:cNvGrpSpPr/>
            <p:nvPr/>
          </p:nvGrpSpPr>
          <p:grpSpPr>
            <a:xfrm>
              <a:off x="3311488" y="2752230"/>
              <a:ext cx="309455" cy="281349"/>
              <a:chOff x="5278438" y="2973388"/>
              <a:chExt cx="1344613" cy="1247775"/>
            </a:xfrm>
            <a:solidFill>
              <a:srgbClr val="3666D7"/>
            </a:solidFill>
          </p:grpSpPr>
          <p:sp>
            <p:nvSpPr>
              <p:cNvPr id="57"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sp>
            <p:nvSpPr>
              <p:cNvPr id="58"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sp>
            <p:nvSpPr>
              <p:cNvPr id="59"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6" h="206">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sp>
            <p:nvSpPr>
              <p:cNvPr id="60"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grpSp>
      </p:grpSp>
      <p:grpSp>
        <p:nvGrpSpPr>
          <p:cNvPr id="31" name="Group 124"/>
          <p:cNvGrpSpPr/>
          <p:nvPr/>
        </p:nvGrpSpPr>
        <p:grpSpPr>
          <a:xfrm>
            <a:off x="4727270" y="4234210"/>
            <a:ext cx="1229845" cy="1391166"/>
            <a:chOff x="3545184" y="3175815"/>
            <a:chExt cx="922624" cy="1043646"/>
          </a:xfrm>
        </p:grpSpPr>
        <p:sp>
          <p:nvSpPr>
            <p:cNvPr id="8" name="Freeform 10"/>
            <p:cNvSpPr/>
            <p:nvPr/>
          </p:nvSpPr>
          <p:spPr bwMode="auto">
            <a:xfrm>
              <a:off x="3600336" y="3206692"/>
              <a:ext cx="406554" cy="17831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A4C5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9" name="Freeform 11"/>
            <p:cNvSpPr/>
            <p:nvPr/>
          </p:nvSpPr>
          <p:spPr bwMode="auto">
            <a:xfrm>
              <a:off x="3545184" y="3175815"/>
              <a:ext cx="922624" cy="1043646"/>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91416" tIns="45708" rIns="91416" bIns="45708" numCol="1" anchor="t" anchorCtr="0" compatLnSpc="1"/>
            <a:lstStyle/>
            <a:p>
              <a:endParaRPr lang="zh-CN" altLang="en-US" sz="3200"/>
            </a:p>
          </p:txBody>
        </p:sp>
        <p:sp>
          <p:nvSpPr>
            <p:cNvPr id="19" name="Freeform 21"/>
            <p:cNvSpPr/>
            <p:nvPr/>
          </p:nvSpPr>
          <p:spPr bwMode="auto">
            <a:xfrm>
              <a:off x="3600337" y="3206692"/>
              <a:ext cx="313582" cy="33192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5"/>
            </a:solidFill>
            <a:ln w="28575" cap="flat">
              <a:noFill/>
              <a:prstDash val="solid"/>
              <a:miter lim="800000"/>
            </a:ln>
            <a:effectLst>
              <a:outerShdw blurRad="279400" dist="76200" dir="2700000" algn="tl" rotWithShape="0">
                <a:prstClr val="black">
                  <a:alpha val="28000"/>
                </a:prstClr>
              </a:outerShdw>
            </a:effectLst>
          </p:spPr>
          <p:txBody>
            <a:bodyPr vert="horz" wrap="square" lIns="91416" tIns="45708" rIns="91416" bIns="45708" numCol="1" anchor="t" anchorCtr="0" compatLnSpc="1"/>
            <a:lstStyle/>
            <a:p>
              <a:endParaRPr lang="zh-CN" altLang="en-US" sz="3200"/>
            </a:p>
          </p:txBody>
        </p:sp>
        <p:sp>
          <p:nvSpPr>
            <p:cNvPr id="28" name="Freeform 29"/>
            <p:cNvSpPr/>
            <p:nvPr/>
          </p:nvSpPr>
          <p:spPr bwMode="auto">
            <a:xfrm>
              <a:off x="3813068" y="3368025"/>
              <a:ext cx="68546" cy="148983"/>
            </a:xfrm>
            <a:custGeom>
              <a:avLst/>
              <a:gdLst>
                <a:gd name="T0" fmla="*/ 17 w 48"/>
                <a:gd name="T1" fmla="*/ 16 h 106"/>
                <a:gd name="T2" fmla="*/ 17 w 48"/>
                <a:gd name="T3" fmla="*/ 38 h 106"/>
                <a:gd name="T4" fmla="*/ 24 w 48"/>
                <a:gd name="T5" fmla="*/ 33 h 106"/>
                <a:gd name="T6" fmla="*/ 29 w 48"/>
                <a:gd name="T7" fmla="*/ 32 h 106"/>
                <a:gd name="T8" fmla="*/ 44 w 48"/>
                <a:gd name="T9" fmla="*/ 39 h 106"/>
                <a:gd name="T10" fmla="*/ 48 w 48"/>
                <a:gd name="T11" fmla="*/ 57 h 106"/>
                <a:gd name="T12" fmla="*/ 48 w 48"/>
                <a:gd name="T13" fmla="*/ 80 h 106"/>
                <a:gd name="T14" fmla="*/ 41 w 48"/>
                <a:gd name="T15" fmla="*/ 99 h 106"/>
                <a:gd name="T16" fmla="*/ 23 w 48"/>
                <a:gd name="T17" fmla="*/ 106 h 106"/>
                <a:gd name="T18" fmla="*/ 6 w 48"/>
                <a:gd name="T19" fmla="*/ 98 h 106"/>
                <a:gd name="T20" fmla="*/ 0 w 48"/>
                <a:gd name="T21" fmla="*/ 81 h 106"/>
                <a:gd name="T22" fmla="*/ 0 w 48"/>
                <a:gd name="T23" fmla="*/ 78 h 106"/>
                <a:gd name="T24" fmla="*/ 15 w 48"/>
                <a:gd name="T25" fmla="*/ 77 h 106"/>
                <a:gd name="T26" fmla="*/ 15 w 48"/>
                <a:gd name="T27" fmla="*/ 81 h 106"/>
                <a:gd name="T28" fmla="*/ 20 w 48"/>
                <a:gd name="T29" fmla="*/ 89 h 106"/>
                <a:gd name="T30" fmla="*/ 23 w 48"/>
                <a:gd name="T31" fmla="*/ 90 h 106"/>
                <a:gd name="T32" fmla="*/ 33 w 48"/>
                <a:gd name="T33" fmla="*/ 80 h 106"/>
                <a:gd name="T34" fmla="*/ 33 w 48"/>
                <a:gd name="T35" fmla="*/ 54 h 106"/>
                <a:gd name="T36" fmla="*/ 29 w 48"/>
                <a:gd name="T37" fmla="*/ 46 h 106"/>
                <a:gd name="T38" fmla="*/ 25 w 48"/>
                <a:gd name="T39" fmla="*/ 45 h 106"/>
                <a:gd name="T40" fmla="*/ 19 w 48"/>
                <a:gd name="T41" fmla="*/ 48 h 106"/>
                <a:gd name="T42" fmla="*/ 17 w 48"/>
                <a:gd name="T43" fmla="*/ 54 h 106"/>
                <a:gd name="T44" fmla="*/ 17 w 48"/>
                <a:gd name="T45" fmla="*/ 57 h 106"/>
                <a:gd name="T46" fmla="*/ 1 w 48"/>
                <a:gd name="T47" fmla="*/ 57 h 106"/>
                <a:gd name="T48" fmla="*/ 1 w 48"/>
                <a:gd name="T49" fmla="*/ 0 h 106"/>
                <a:gd name="T50" fmla="*/ 47 w 48"/>
                <a:gd name="T51" fmla="*/ 0 h 106"/>
                <a:gd name="T52" fmla="*/ 47 w 48"/>
                <a:gd name="T53" fmla="*/ 16 h 106"/>
                <a:gd name="T54" fmla="*/ 17 w 48"/>
                <a:gd name="T55" fmla="*/ 1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05">
                  <a:moveTo>
                    <a:pt x="17" y="16"/>
                  </a:moveTo>
                  <a:cubicBezTo>
                    <a:pt x="17" y="38"/>
                    <a:pt x="17" y="38"/>
                    <a:pt x="17" y="38"/>
                  </a:cubicBezTo>
                  <a:cubicBezTo>
                    <a:pt x="19" y="36"/>
                    <a:pt x="21" y="34"/>
                    <a:pt x="24" y="33"/>
                  </a:cubicBezTo>
                  <a:cubicBezTo>
                    <a:pt x="25" y="32"/>
                    <a:pt x="27" y="32"/>
                    <a:pt x="29" y="32"/>
                  </a:cubicBezTo>
                  <a:cubicBezTo>
                    <a:pt x="36" y="32"/>
                    <a:pt x="41" y="35"/>
                    <a:pt x="44" y="39"/>
                  </a:cubicBezTo>
                  <a:cubicBezTo>
                    <a:pt x="47" y="44"/>
                    <a:pt x="48" y="49"/>
                    <a:pt x="48" y="57"/>
                  </a:cubicBezTo>
                  <a:cubicBezTo>
                    <a:pt x="48" y="80"/>
                    <a:pt x="48" y="80"/>
                    <a:pt x="48" y="80"/>
                  </a:cubicBezTo>
                  <a:cubicBezTo>
                    <a:pt x="48" y="87"/>
                    <a:pt x="46" y="94"/>
                    <a:pt x="41" y="99"/>
                  </a:cubicBezTo>
                  <a:cubicBezTo>
                    <a:pt x="36" y="103"/>
                    <a:pt x="31" y="106"/>
                    <a:pt x="23" y="106"/>
                  </a:cubicBezTo>
                  <a:cubicBezTo>
                    <a:pt x="17" y="106"/>
                    <a:pt x="11" y="103"/>
                    <a:pt x="6" y="98"/>
                  </a:cubicBezTo>
                  <a:cubicBezTo>
                    <a:pt x="2" y="94"/>
                    <a:pt x="0" y="88"/>
                    <a:pt x="0" y="81"/>
                  </a:cubicBezTo>
                  <a:cubicBezTo>
                    <a:pt x="0" y="78"/>
                    <a:pt x="0" y="78"/>
                    <a:pt x="0" y="78"/>
                  </a:cubicBezTo>
                  <a:cubicBezTo>
                    <a:pt x="15" y="77"/>
                    <a:pt x="15" y="77"/>
                    <a:pt x="15" y="77"/>
                  </a:cubicBezTo>
                  <a:cubicBezTo>
                    <a:pt x="15" y="81"/>
                    <a:pt x="15" y="81"/>
                    <a:pt x="15" y="81"/>
                  </a:cubicBezTo>
                  <a:cubicBezTo>
                    <a:pt x="16" y="85"/>
                    <a:pt x="17" y="88"/>
                    <a:pt x="20" y="89"/>
                  </a:cubicBezTo>
                  <a:cubicBezTo>
                    <a:pt x="21" y="89"/>
                    <a:pt x="22" y="90"/>
                    <a:pt x="23" y="90"/>
                  </a:cubicBezTo>
                  <a:cubicBezTo>
                    <a:pt x="30" y="90"/>
                    <a:pt x="33" y="86"/>
                    <a:pt x="33" y="80"/>
                  </a:cubicBezTo>
                  <a:cubicBezTo>
                    <a:pt x="33" y="54"/>
                    <a:pt x="33" y="54"/>
                    <a:pt x="33" y="54"/>
                  </a:cubicBezTo>
                  <a:cubicBezTo>
                    <a:pt x="33" y="51"/>
                    <a:pt x="32" y="48"/>
                    <a:pt x="29" y="46"/>
                  </a:cubicBezTo>
                  <a:cubicBezTo>
                    <a:pt x="28" y="45"/>
                    <a:pt x="27" y="45"/>
                    <a:pt x="25" y="45"/>
                  </a:cubicBezTo>
                  <a:cubicBezTo>
                    <a:pt x="22" y="45"/>
                    <a:pt x="20" y="46"/>
                    <a:pt x="19" y="48"/>
                  </a:cubicBezTo>
                  <a:cubicBezTo>
                    <a:pt x="18" y="50"/>
                    <a:pt x="17" y="52"/>
                    <a:pt x="17" y="54"/>
                  </a:cubicBezTo>
                  <a:cubicBezTo>
                    <a:pt x="17" y="57"/>
                    <a:pt x="17" y="57"/>
                    <a:pt x="17" y="57"/>
                  </a:cubicBezTo>
                  <a:cubicBezTo>
                    <a:pt x="1" y="57"/>
                    <a:pt x="1" y="57"/>
                    <a:pt x="1" y="57"/>
                  </a:cubicBezTo>
                  <a:cubicBezTo>
                    <a:pt x="1" y="0"/>
                    <a:pt x="1" y="0"/>
                    <a:pt x="1" y="0"/>
                  </a:cubicBezTo>
                  <a:cubicBezTo>
                    <a:pt x="47" y="0"/>
                    <a:pt x="47" y="0"/>
                    <a:pt x="47" y="0"/>
                  </a:cubicBezTo>
                  <a:cubicBezTo>
                    <a:pt x="47" y="16"/>
                    <a:pt x="47" y="16"/>
                    <a:pt x="47" y="16"/>
                  </a:cubicBezTo>
                  <a:lnTo>
                    <a:pt x="17"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grpSp>
          <p:nvGrpSpPr>
            <p:cNvPr id="33" name="组合 60"/>
            <p:cNvGrpSpPr/>
            <p:nvPr/>
          </p:nvGrpSpPr>
          <p:grpSpPr>
            <a:xfrm>
              <a:off x="3877693" y="3659960"/>
              <a:ext cx="271828" cy="348560"/>
              <a:chOff x="2951163" y="2495550"/>
              <a:chExt cx="1208088" cy="1581150"/>
            </a:xfrm>
            <a:solidFill>
              <a:srgbClr val="3666D7"/>
            </a:solidFill>
          </p:grpSpPr>
          <p:sp>
            <p:nvSpPr>
              <p:cNvPr id="62" name="Freeform 29"/>
              <p:cNvSpPr/>
              <p:nvPr/>
            </p:nvSpPr>
            <p:spPr bwMode="auto">
              <a:xfrm>
                <a:off x="2978150" y="2911475"/>
                <a:ext cx="230188" cy="306388"/>
              </a:xfrm>
              <a:custGeom>
                <a:avLst/>
                <a:gdLst>
                  <a:gd name="T0" fmla="*/ 69 w 79"/>
                  <a:gd name="T1" fmla="*/ 40 h 105"/>
                  <a:gd name="T2" fmla="*/ 70 w 79"/>
                  <a:gd name="T3" fmla="*/ 3 h 105"/>
                  <a:gd name="T4" fmla="*/ 52 w 79"/>
                  <a:gd name="T5" fmla="*/ 0 h 105"/>
                  <a:gd name="T6" fmla="*/ 0 w 79"/>
                  <a:gd name="T7" fmla="*/ 52 h 105"/>
                  <a:gd name="T8" fmla="*/ 52 w 79"/>
                  <a:gd name="T9" fmla="*/ 105 h 105"/>
                  <a:gd name="T10" fmla="*/ 79 w 79"/>
                  <a:gd name="T11" fmla="*/ 97 h 105"/>
                  <a:gd name="T12" fmla="*/ 69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3" name="Freeform 30"/>
              <p:cNvSpPr/>
              <p:nvPr/>
            </p:nvSpPr>
            <p:spPr bwMode="auto">
              <a:xfrm>
                <a:off x="3900488" y="2911475"/>
                <a:ext cx="228600" cy="306388"/>
              </a:xfrm>
              <a:custGeom>
                <a:avLst/>
                <a:gdLst>
                  <a:gd name="T0" fmla="*/ 10 w 79"/>
                  <a:gd name="T1" fmla="*/ 40 h 105"/>
                  <a:gd name="T2" fmla="*/ 9 w 79"/>
                  <a:gd name="T3" fmla="*/ 3 h 105"/>
                  <a:gd name="T4" fmla="*/ 27 w 79"/>
                  <a:gd name="T5" fmla="*/ 0 h 105"/>
                  <a:gd name="T6" fmla="*/ 79 w 79"/>
                  <a:gd name="T7" fmla="*/ 52 h 105"/>
                  <a:gd name="T8" fmla="*/ 27 w 79"/>
                  <a:gd name="T9" fmla="*/ 105 h 105"/>
                  <a:gd name="T10" fmla="*/ 0 w 79"/>
                  <a:gd name="T11" fmla="*/ 97 h 105"/>
                  <a:gd name="T12" fmla="*/ 10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4" name="Freeform 31"/>
              <p:cNvSpPr/>
              <p:nvPr/>
            </p:nvSpPr>
            <p:spPr bwMode="auto">
              <a:xfrm>
                <a:off x="3481388" y="3570288"/>
                <a:ext cx="147638" cy="328613"/>
              </a:xfrm>
              <a:custGeom>
                <a:avLst/>
                <a:gdLst>
                  <a:gd name="T0" fmla="*/ 25 w 93"/>
                  <a:gd name="T1" fmla="*/ 0 h 207"/>
                  <a:gd name="T2" fmla="*/ 0 w 93"/>
                  <a:gd name="T3" fmla="*/ 145 h 207"/>
                  <a:gd name="T4" fmla="*/ 47 w 93"/>
                  <a:gd name="T5" fmla="*/ 207 h 207"/>
                  <a:gd name="T6" fmla="*/ 93 w 93"/>
                  <a:gd name="T7" fmla="*/ 143 h 207"/>
                  <a:gd name="T8" fmla="*/ 68 w 93"/>
                  <a:gd name="T9" fmla="*/ 0 h 207"/>
                  <a:gd name="T10" fmla="*/ 25 w 93"/>
                  <a:gd name="T11" fmla="*/ 0 h 207"/>
                </a:gdLst>
                <a:ahLst/>
                <a:cxnLst>
                  <a:cxn ang="0">
                    <a:pos x="T0" y="T1"/>
                  </a:cxn>
                  <a:cxn ang="0">
                    <a:pos x="T2" y="T3"/>
                  </a:cxn>
                  <a:cxn ang="0">
                    <a:pos x="T4" y="T5"/>
                  </a:cxn>
                  <a:cxn ang="0">
                    <a:pos x="T6" y="T7"/>
                  </a:cxn>
                  <a:cxn ang="0">
                    <a:pos x="T8" y="T9"/>
                  </a:cxn>
                  <a:cxn ang="0">
                    <a:pos x="T10" y="T11"/>
                  </a:cxn>
                </a:cxnLst>
                <a:rect l="0" t="0" r="r" b="b"/>
                <a:pathLst>
                  <a:path w="93" h="206">
                    <a:moveTo>
                      <a:pt x="25" y="0"/>
                    </a:moveTo>
                    <a:lnTo>
                      <a:pt x="0" y="145"/>
                    </a:lnTo>
                    <a:lnTo>
                      <a:pt x="47" y="207"/>
                    </a:lnTo>
                    <a:lnTo>
                      <a:pt x="93" y="143"/>
                    </a:lnTo>
                    <a:lnTo>
                      <a:pt x="68" y="0"/>
                    </a:ln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5" name="Freeform 32"/>
              <p:cNvSpPr/>
              <p:nvPr/>
            </p:nvSpPr>
            <p:spPr bwMode="auto">
              <a:xfrm>
                <a:off x="3471863" y="3433763"/>
                <a:ext cx="166688" cy="115888"/>
              </a:xfrm>
              <a:custGeom>
                <a:avLst/>
                <a:gdLst>
                  <a:gd name="T0" fmla="*/ 21 w 57"/>
                  <a:gd name="T1" fmla="*/ 7 h 40"/>
                  <a:gd name="T2" fmla="*/ 0 w 57"/>
                  <a:gd name="T3" fmla="*/ 5 h 40"/>
                  <a:gd name="T4" fmla="*/ 0 w 57"/>
                  <a:gd name="T5" fmla="*/ 14 h 40"/>
                  <a:gd name="T6" fmla="*/ 1 w 57"/>
                  <a:gd name="T7" fmla="*/ 13 h 40"/>
                  <a:gd name="T8" fmla="*/ 18 w 57"/>
                  <a:gd name="T9" fmla="*/ 40 h 40"/>
                  <a:gd name="T10" fmla="*/ 40 w 57"/>
                  <a:gd name="T11" fmla="*/ 40 h 40"/>
                  <a:gd name="T12" fmla="*/ 56 w 57"/>
                  <a:gd name="T13" fmla="*/ 15 h 40"/>
                  <a:gd name="T14" fmla="*/ 57 w 57"/>
                  <a:gd name="T15" fmla="*/ 0 h 40"/>
                  <a:gd name="T16" fmla="*/ 21 w 57"/>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0">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6" name="Freeform 33"/>
              <p:cNvSpPr>
                <a:spLocks noEditPoints="1"/>
              </p:cNvSpPr>
              <p:nvPr/>
            </p:nvSpPr>
            <p:spPr bwMode="auto">
              <a:xfrm>
                <a:off x="3140075" y="2582863"/>
                <a:ext cx="827088" cy="827088"/>
              </a:xfrm>
              <a:custGeom>
                <a:avLst/>
                <a:gdLst>
                  <a:gd name="T0" fmla="*/ 0 w 284"/>
                  <a:gd name="T1" fmla="*/ 142 h 284"/>
                  <a:gd name="T2" fmla="*/ 142 w 284"/>
                  <a:gd name="T3" fmla="*/ 0 h 284"/>
                  <a:gd name="T4" fmla="*/ 142 w 284"/>
                  <a:gd name="T5" fmla="*/ 0 h 284"/>
                  <a:gd name="T6" fmla="*/ 284 w 284"/>
                  <a:gd name="T7" fmla="*/ 142 h 284"/>
                  <a:gd name="T8" fmla="*/ 284 w 284"/>
                  <a:gd name="T9" fmla="*/ 142 h 284"/>
                  <a:gd name="T10" fmla="*/ 142 w 284"/>
                  <a:gd name="T11" fmla="*/ 284 h 284"/>
                  <a:gd name="T12" fmla="*/ 142 w 284"/>
                  <a:gd name="T13" fmla="*/ 284 h 284"/>
                  <a:gd name="T14" fmla="*/ 0 w 284"/>
                  <a:gd name="T15" fmla="*/ 142 h 284"/>
                  <a:gd name="T16" fmla="*/ 25 w 284"/>
                  <a:gd name="T17" fmla="*/ 142 h 284"/>
                  <a:gd name="T18" fmla="*/ 142 w 284"/>
                  <a:gd name="T19" fmla="*/ 260 h 284"/>
                  <a:gd name="T20" fmla="*/ 142 w 284"/>
                  <a:gd name="T21" fmla="*/ 260 h 284"/>
                  <a:gd name="T22" fmla="*/ 260 w 284"/>
                  <a:gd name="T23" fmla="*/ 142 h 284"/>
                  <a:gd name="T24" fmla="*/ 260 w 284"/>
                  <a:gd name="T25" fmla="*/ 142 h 284"/>
                  <a:gd name="T26" fmla="*/ 142 w 284"/>
                  <a:gd name="T27" fmla="*/ 24 h 284"/>
                  <a:gd name="T28" fmla="*/ 142 w 284"/>
                  <a:gd name="T29" fmla="*/ 24 h 284"/>
                  <a:gd name="T30" fmla="*/ 25 w 284"/>
                  <a:gd name="T31" fmla="*/ 142 h 284"/>
                  <a:gd name="T32" fmla="*/ 25 w 284"/>
                  <a:gd name="T33"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7" name="Freeform 34"/>
              <p:cNvSpPr/>
              <p:nvPr/>
            </p:nvSpPr>
            <p:spPr bwMode="auto">
              <a:xfrm>
                <a:off x="3068638" y="2495550"/>
                <a:ext cx="971550" cy="454025"/>
              </a:xfrm>
              <a:custGeom>
                <a:avLst/>
                <a:gdLst>
                  <a:gd name="T0" fmla="*/ 0 w 334"/>
                  <a:gd name="T1" fmla="*/ 155 h 156"/>
                  <a:gd name="T2" fmla="*/ 167 w 334"/>
                  <a:gd name="T3" fmla="*/ 0 h 156"/>
                  <a:gd name="T4" fmla="*/ 167 w 334"/>
                  <a:gd name="T5" fmla="*/ 0 h 156"/>
                  <a:gd name="T6" fmla="*/ 334 w 334"/>
                  <a:gd name="T7" fmla="*/ 155 h 156"/>
                  <a:gd name="T8" fmla="*/ 334 w 334"/>
                  <a:gd name="T9" fmla="*/ 155 h 156"/>
                  <a:gd name="T10" fmla="*/ 322 w 334"/>
                  <a:gd name="T11" fmla="*/ 155 h 156"/>
                  <a:gd name="T12" fmla="*/ 167 w 334"/>
                  <a:gd name="T13" fmla="*/ 12 h 156"/>
                  <a:gd name="T14" fmla="*/ 167 w 334"/>
                  <a:gd name="T15" fmla="*/ 12 h 156"/>
                  <a:gd name="T16" fmla="*/ 12 w 334"/>
                  <a:gd name="T17" fmla="*/ 156 h 156"/>
                  <a:gd name="T18" fmla="*/ 12 w 334"/>
                  <a:gd name="T19" fmla="*/ 156 h 156"/>
                  <a:gd name="T20" fmla="*/ 0 w 334"/>
                  <a:gd name="T21"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156">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8" name="Freeform 35"/>
              <p:cNvSpPr/>
              <p:nvPr/>
            </p:nvSpPr>
            <p:spPr bwMode="auto">
              <a:xfrm>
                <a:off x="2951163" y="3378200"/>
                <a:ext cx="1208088" cy="698500"/>
              </a:xfrm>
              <a:custGeom>
                <a:avLst/>
                <a:gdLst>
                  <a:gd name="T0" fmla="*/ 382 w 415"/>
                  <a:gd name="T1" fmla="*/ 223 h 240"/>
                  <a:gd name="T2" fmla="*/ 326 w 415"/>
                  <a:gd name="T3" fmla="*/ 80 h 240"/>
                  <a:gd name="T4" fmla="*/ 326 w 415"/>
                  <a:gd name="T5" fmla="*/ 80 h 240"/>
                  <a:gd name="T6" fmla="*/ 207 w 415"/>
                  <a:gd name="T7" fmla="*/ 33 h 240"/>
                  <a:gd name="T8" fmla="*/ 207 w 415"/>
                  <a:gd name="T9" fmla="*/ 33 h 240"/>
                  <a:gd name="T10" fmla="*/ 161 w 415"/>
                  <a:gd name="T11" fmla="*/ 39 h 240"/>
                  <a:gd name="T12" fmla="*/ 161 w 415"/>
                  <a:gd name="T13" fmla="*/ 39 h 240"/>
                  <a:gd name="T14" fmla="*/ 60 w 415"/>
                  <a:gd name="T15" fmla="*/ 114 h 240"/>
                  <a:gd name="T16" fmla="*/ 60 w 415"/>
                  <a:gd name="T17" fmla="*/ 114 h 240"/>
                  <a:gd name="T18" fmla="*/ 33 w 415"/>
                  <a:gd name="T19" fmla="*/ 223 h 240"/>
                  <a:gd name="T20" fmla="*/ 33 w 415"/>
                  <a:gd name="T21" fmla="*/ 223 h 240"/>
                  <a:gd name="T22" fmla="*/ 16 w 415"/>
                  <a:gd name="T23" fmla="*/ 240 h 240"/>
                  <a:gd name="T24" fmla="*/ 16 w 415"/>
                  <a:gd name="T25" fmla="*/ 240 h 240"/>
                  <a:gd name="T26" fmla="*/ 0 w 415"/>
                  <a:gd name="T27" fmla="*/ 223 h 240"/>
                  <a:gd name="T28" fmla="*/ 0 w 415"/>
                  <a:gd name="T29" fmla="*/ 223 h 240"/>
                  <a:gd name="T30" fmla="*/ 32 w 415"/>
                  <a:gd name="T31" fmla="*/ 97 h 240"/>
                  <a:gd name="T32" fmla="*/ 32 w 415"/>
                  <a:gd name="T33" fmla="*/ 97 h 240"/>
                  <a:gd name="T34" fmla="*/ 152 w 415"/>
                  <a:gd name="T35" fmla="*/ 8 h 240"/>
                  <a:gd name="T36" fmla="*/ 152 w 415"/>
                  <a:gd name="T37" fmla="*/ 8 h 240"/>
                  <a:gd name="T38" fmla="*/ 207 w 415"/>
                  <a:gd name="T39" fmla="*/ 0 h 240"/>
                  <a:gd name="T40" fmla="*/ 207 w 415"/>
                  <a:gd name="T41" fmla="*/ 0 h 240"/>
                  <a:gd name="T42" fmla="*/ 349 w 415"/>
                  <a:gd name="T43" fmla="*/ 56 h 240"/>
                  <a:gd name="T44" fmla="*/ 349 w 415"/>
                  <a:gd name="T45" fmla="*/ 56 h 240"/>
                  <a:gd name="T46" fmla="*/ 414 w 415"/>
                  <a:gd name="T47" fmla="*/ 223 h 240"/>
                  <a:gd name="T48" fmla="*/ 414 w 415"/>
                  <a:gd name="T49" fmla="*/ 223 h 240"/>
                  <a:gd name="T50" fmla="*/ 398 w 415"/>
                  <a:gd name="T51" fmla="*/ 240 h 240"/>
                  <a:gd name="T52" fmla="*/ 398 w 415"/>
                  <a:gd name="T53" fmla="*/ 240 h 240"/>
                  <a:gd name="T54" fmla="*/ 382 w 415"/>
                  <a:gd name="T55" fmla="*/ 22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5" h="240">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9" name="Freeform 36"/>
              <p:cNvSpPr/>
              <p:nvPr/>
            </p:nvSpPr>
            <p:spPr bwMode="auto">
              <a:xfrm>
                <a:off x="3446463" y="3189288"/>
                <a:ext cx="165100" cy="88900"/>
              </a:xfrm>
              <a:custGeom>
                <a:avLst/>
                <a:gdLst>
                  <a:gd name="T0" fmla="*/ 57 w 57"/>
                  <a:gd name="T1" fmla="*/ 15 h 31"/>
                  <a:gd name="T2" fmla="*/ 41 w 57"/>
                  <a:gd name="T3" fmla="*/ 31 h 31"/>
                  <a:gd name="T4" fmla="*/ 16 w 57"/>
                  <a:gd name="T5" fmla="*/ 31 h 31"/>
                  <a:gd name="T6" fmla="*/ 0 w 57"/>
                  <a:gd name="T7" fmla="*/ 15 h 31"/>
                  <a:gd name="T8" fmla="*/ 0 w 57"/>
                  <a:gd name="T9" fmla="*/ 15 h 31"/>
                  <a:gd name="T10" fmla="*/ 16 w 57"/>
                  <a:gd name="T11" fmla="*/ 0 h 31"/>
                  <a:gd name="T12" fmla="*/ 41 w 57"/>
                  <a:gd name="T13" fmla="*/ 0 h 31"/>
                  <a:gd name="T14" fmla="*/ 57 w 57"/>
                  <a:gd name="T15" fmla="*/ 1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31">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0" name="Freeform 37"/>
              <p:cNvSpPr/>
              <p:nvPr/>
            </p:nvSpPr>
            <p:spPr bwMode="auto">
              <a:xfrm>
                <a:off x="3117850" y="3168650"/>
                <a:ext cx="349250" cy="92075"/>
              </a:xfrm>
              <a:custGeom>
                <a:avLst/>
                <a:gdLst>
                  <a:gd name="T0" fmla="*/ 34 w 120"/>
                  <a:gd name="T1" fmla="*/ 32 h 32"/>
                  <a:gd name="T2" fmla="*/ 0 w 120"/>
                  <a:gd name="T3" fmla="*/ 2 h 32"/>
                  <a:gd name="T4" fmla="*/ 0 w 120"/>
                  <a:gd name="T5" fmla="*/ 2 h 32"/>
                  <a:gd name="T6" fmla="*/ 12 w 120"/>
                  <a:gd name="T7" fmla="*/ 0 h 32"/>
                  <a:gd name="T8" fmla="*/ 34 w 120"/>
                  <a:gd name="T9" fmla="*/ 20 h 32"/>
                  <a:gd name="T10" fmla="*/ 34 w 120"/>
                  <a:gd name="T11" fmla="*/ 20 h 32"/>
                  <a:gd name="T12" fmla="*/ 120 w 120"/>
                  <a:gd name="T13" fmla="*/ 20 h 32"/>
                  <a:gd name="T14" fmla="*/ 120 w 120"/>
                  <a:gd name="T15" fmla="*/ 20 h 32"/>
                  <a:gd name="T16" fmla="*/ 120 w 120"/>
                  <a:gd name="T17" fmla="*/ 32 h 32"/>
                  <a:gd name="T18" fmla="*/ 34 w 120"/>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32">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grpSp>
        <p:nvGrpSpPr>
          <p:cNvPr id="35" name="Group 123"/>
          <p:cNvGrpSpPr/>
          <p:nvPr/>
        </p:nvGrpSpPr>
        <p:grpSpPr>
          <a:xfrm>
            <a:off x="6155612" y="4234210"/>
            <a:ext cx="1229845" cy="1391166"/>
            <a:chOff x="4616720" y="3175815"/>
            <a:chExt cx="922624" cy="1043646"/>
          </a:xfrm>
        </p:grpSpPr>
        <p:sp>
          <p:nvSpPr>
            <p:cNvPr id="10" name="Freeform 12"/>
            <p:cNvSpPr/>
            <p:nvPr/>
          </p:nvSpPr>
          <p:spPr bwMode="auto">
            <a:xfrm>
              <a:off x="4671873" y="3206692"/>
              <a:ext cx="405766" cy="178316"/>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solidFill>
              <a:srgbClr val="6B3C1D"/>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11" name="Freeform 13"/>
            <p:cNvSpPr/>
            <p:nvPr/>
          </p:nvSpPr>
          <p:spPr bwMode="auto">
            <a:xfrm>
              <a:off x="4616720" y="3175815"/>
              <a:ext cx="922624" cy="1043646"/>
            </a:xfrm>
            <a:custGeom>
              <a:avLst/>
              <a:gdLst>
                <a:gd name="T0" fmla="*/ 0 w 1171"/>
                <a:gd name="T1" fmla="*/ 1014 h 1352"/>
                <a:gd name="T2" fmla="*/ 0 w 1171"/>
                <a:gd name="T3" fmla="*/ 338 h 1352"/>
                <a:gd name="T4" fmla="*/ 585 w 1171"/>
                <a:gd name="T5" fmla="*/ 0 h 1352"/>
                <a:gd name="T6" fmla="*/ 1171 w 1171"/>
                <a:gd name="T7" fmla="*/ 338 h 1352"/>
                <a:gd name="T8" fmla="*/ 1171 w 1171"/>
                <a:gd name="T9" fmla="*/ 1014 h 1352"/>
                <a:gd name="T10" fmla="*/ 585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5" y="0"/>
                  </a:lnTo>
                  <a:lnTo>
                    <a:pt x="1171" y="338"/>
                  </a:lnTo>
                  <a:lnTo>
                    <a:pt x="1171" y="1014"/>
                  </a:lnTo>
                  <a:lnTo>
                    <a:pt x="585"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91416" tIns="45708" rIns="91416" bIns="45708" numCol="1" anchor="t" anchorCtr="0" compatLnSpc="1"/>
            <a:lstStyle/>
            <a:p>
              <a:endParaRPr lang="zh-CN" altLang="en-US" sz="3200"/>
            </a:p>
          </p:txBody>
        </p:sp>
        <p:sp>
          <p:nvSpPr>
            <p:cNvPr id="18" name="Freeform 20"/>
            <p:cNvSpPr/>
            <p:nvPr/>
          </p:nvSpPr>
          <p:spPr bwMode="auto">
            <a:xfrm>
              <a:off x="4671873" y="3206692"/>
              <a:ext cx="313582" cy="33192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4"/>
            </a:solidFill>
            <a:ln w="28575" cap="flat">
              <a:noFill/>
              <a:prstDash val="solid"/>
              <a:miter lim="800000"/>
            </a:ln>
            <a:effectLst>
              <a:outerShdw blurRad="279400" dist="76200" dir="2700000" algn="tl" rotWithShape="0">
                <a:prstClr val="black">
                  <a:alpha val="28000"/>
                </a:prstClr>
              </a:outerShdw>
            </a:effectLst>
          </p:spPr>
          <p:txBody>
            <a:bodyPr vert="horz" wrap="square" lIns="91416" tIns="45708" rIns="91416" bIns="45708" numCol="1" anchor="t" anchorCtr="0" compatLnSpc="1"/>
            <a:lstStyle/>
            <a:p>
              <a:endParaRPr lang="zh-CN" altLang="en-US" sz="3200"/>
            </a:p>
          </p:txBody>
        </p:sp>
        <p:sp>
          <p:nvSpPr>
            <p:cNvPr id="30" name="Freeform 31"/>
            <p:cNvSpPr>
              <a:spLocks noEditPoints="1"/>
            </p:cNvSpPr>
            <p:nvPr/>
          </p:nvSpPr>
          <p:spPr bwMode="auto">
            <a:xfrm>
              <a:off x="4877514" y="3368025"/>
              <a:ext cx="76426" cy="147438"/>
            </a:xfrm>
            <a:custGeom>
              <a:avLst/>
              <a:gdLst>
                <a:gd name="T0" fmla="*/ 0 w 97"/>
                <a:gd name="T1" fmla="*/ 120 h 191"/>
                <a:gd name="T2" fmla="*/ 49 w 97"/>
                <a:gd name="T3" fmla="*/ 0 h 191"/>
                <a:gd name="T4" fmla="*/ 78 w 97"/>
                <a:gd name="T5" fmla="*/ 0 h 191"/>
                <a:gd name="T6" fmla="*/ 78 w 97"/>
                <a:gd name="T7" fmla="*/ 120 h 191"/>
                <a:gd name="T8" fmla="*/ 97 w 97"/>
                <a:gd name="T9" fmla="*/ 120 h 191"/>
                <a:gd name="T10" fmla="*/ 97 w 97"/>
                <a:gd name="T11" fmla="*/ 149 h 191"/>
                <a:gd name="T12" fmla="*/ 78 w 97"/>
                <a:gd name="T13" fmla="*/ 149 h 191"/>
                <a:gd name="T14" fmla="*/ 78 w 97"/>
                <a:gd name="T15" fmla="*/ 191 h 191"/>
                <a:gd name="T16" fmla="*/ 49 w 97"/>
                <a:gd name="T17" fmla="*/ 191 h 191"/>
                <a:gd name="T18" fmla="*/ 49 w 97"/>
                <a:gd name="T19" fmla="*/ 149 h 191"/>
                <a:gd name="T20" fmla="*/ 0 w 97"/>
                <a:gd name="T21" fmla="*/ 149 h 191"/>
                <a:gd name="T22" fmla="*/ 0 w 97"/>
                <a:gd name="T23" fmla="*/ 120 h 191"/>
                <a:gd name="T24" fmla="*/ 49 w 97"/>
                <a:gd name="T25" fmla="*/ 120 h 191"/>
                <a:gd name="T26" fmla="*/ 49 w 97"/>
                <a:gd name="T27" fmla="*/ 62 h 191"/>
                <a:gd name="T28" fmla="*/ 25 w 97"/>
                <a:gd name="T29" fmla="*/ 120 h 191"/>
                <a:gd name="T30" fmla="*/ 49 w 97"/>
                <a:gd name="T31" fmla="*/ 12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91">
                  <a:moveTo>
                    <a:pt x="0" y="120"/>
                  </a:moveTo>
                  <a:lnTo>
                    <a:pt x="49" y="0"/>
                  </a:lnTo>
                  <a:lnTo>
                    <a:pt x="78" y="0"/>
                  </a:lnTo>
                  <a:lnTo>
                    <a:pt x="78" y="120"/>
                  </a:lnTo>
                  <a:lnTo>
                    <a:pt x="97" y="120"/>
                  </a:lnTo>
                  <a:lnTo>
                    <a:pt x="97" y="149"/>
                  </a:lnTo>
                  <a:lnTo>
                    <a:pt x="78" y="149"/>
                  </a:lnTo>
                  <a:lnTo>
                    <a:pt x="78" y="191"/>
                  </a:lnTo>
                  <a:lnTo>
                    <a:pt x="49" y="191"/>
                  </a:lnTo>
                  <a:lnTo>
                    <a:pt x="49" y="149"/>
                  </a:lnTo>
                  <a:lnTo>
                    <a:pt x="0" y="149"/>
                  </a:lnTo>
                  <a:lnTo>
                    <a:pt x="0" y="120"/>
                  </a:lnTo>
                  <a:close/>
                  <a:moveTo>
                    <a:pt x="49" y="120"/>
                  </a:moveTo>
                  <a:lnTo>
                    <a:pt x="49" y="62"/>
                  </a:lnTo>
                  <a:lnTo>
                    <a:pt x="25" y="120"/>
                  </a:lnTo>
                  <a:lnTo>
                    <a:pt x="49" y="1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grpSp>
          <p:nvGrpSpPr>
            <p:cNvPr id="42" name="组合 70"/>
            <p:cNvGrpSpPr/>
            <p:nvPr/>
          </p:nvGrpSpPr>
          <p:grpSpPr>
            <a:xfrm>
              <a:off x="4881095" y="3679824"/>
              <a:ext cx="402986" cy="305332"/>
              <a:chOff x="3175" y="747713"/>
              <a:chExt cx="1751013" cy="1354138"/>
            </a:xfrm>
            <a:solidFill>
              <a:srgbClr val="3666D7"/>
            </a:solidFill>
          </p:grpSpPr>
          <p:sp>
            <p:nvSpPr>
              <p:cNvPr id="72" name="Freeform 6"/>
              <p:cNvSpPr/>
              <p:nvPr/>
            </p:nvSpPr>
            <p:spPr bwMode="auto">
              <a:xfrm>
                <a:off x="3175" y="747713"/>
                <a:ext cx="1308100" cy="854075"/>
              </a:xfrm>
              <a:custGeom>
                <a:avLst/>
                <a:gdLst>
                  <a:gd name="T0" fmla="*/ 357 w 458"/>
                  <a:gd name="T1" fmla="*/ 8 h 299"/>
                  <a:gd name="T2" fmla="*/ 184 w 458"/>
                  <a:gd name="T3" fmla="*/ 54 h 299"/>
                  <a:gd name="T4" fmla="*/ 40 w 458"/>
                  <a:gd name="T5" fmla="*/ 161 h 299"/>
                  <a:gd name="T6" fmla="*/ 35 w 458"/>
                  <a:gd name="T7" fmla="*/ 277 h 299"/>
                  <a:gd name="T8" fmla="*/ 36 w 458"/>
                  <a:gd name="T9" fmla="*/ 279 h 299"/>
                  <a:gd name="T10" fmla="*/ 85 w 458"/>
                  <a:gd name="T11" fmla="*/ 288 h 299"/>
                  <a:gd name="T12" fmla="*/ 133 w 458"/>
                  <a:gd name="T13" fmla="*/ 256 h 299"/>
                  <a:gd name="T14" fmla="*/ 142 w 458"/>
                  <a:gd name="T15" fmla="*/ 207 h 299"/>
                  <a:gd name="T16" fmla="*/ 128 w 458"/>
                  <a:gd name="T17" fmla="*/ 195 h 299"/>
                  <a:gd name="T18" fmla="*/ 211 w 458"/>
                  <a:gd name="T19" fmla="*/ 112 h 299"/>
                  <a:gd name="T20" fmla="*/ 211 w 458"/>
                  <a:gd name="T21" fmla="*/ 112 h 299"/>
                  <a:gd name="T22" fmla="*/ 212 w 458"/>
                  <a:gd name="T23" fmla="*/ 112 h 299"/>
                  <a:gd name="T24" fmla="*/ 212 w 458"/>
                  <a:gd name="T25" fmla="*/ 112 h 299"/>
                  <a:gd name="T26" fmla="*/ 212 w 458"/>
                  <a:gd name="T27" fmla="*/ 112 h 299"/>
                  <a:gd name="T28" fmla="*/ 329 w 458"/>
                  <a:gd name="T29" fmla="*/ 97 h 299"/>
                  <a:gd name="T30" fmla="*/ 330 w 458"/>
                  <a:gd name="T31" fmla="*/ 116 h 299"/>
                  <a:gd name="T32" fmla="*/ 374 w 458"/>
                  <a:gd name="T33" fmla="*/ 139 h 299"/>
                  <a:gd name="T34" fmla="*/ 429 w 458"/>
                  <a:gd name="T35" fmla="*/ 121 h 299"/>
                  <a:gd name="T36" fmla="*/ 452 w 458"/>
                  <a:gd name="T37" fmla="*/ 77 h 299"/>
                  <a:gd name="T38" fmla="*/ 451 w 458"/>
                  <a:gd name="T39" fmla="*/ 75 h 299"/>
                  <a:gd name="T40" fmla="*/ 357 w 458"/>
                  <a:gd name="T41" fmla="*/ 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8" h="299">
                    <a:moveTo>
                      <a:pt x="357" y="8"/>
                    </a:moveTo>
                    <a:cubicBezTo>
                      <a:pt x="288" y="0"/>
                      <a:pt x="191" y="50"/>
                      <a:pt x="184" y="54"/>
                    </a:cubicBezTo>
                    <a:cubicBezTo>
                      <a:pt x="176" y="58"/>
                      <a:pt x="77" y="103"/>
                      <a:pt x="40" y="161"/>
                    </a:cubicBezTo>
                    <a:cubicBezTo>
                      <a:pt x="0" y="225"/>
                      <a:pt x="34" y="276"/>
                      <a:pt x="35" y="277"/>
                    </a:cubicBezTo>
                    <a:cubicBezTo>
                      <a:pt x="35" y="278"/>
                      <a:pt x="36" y="278"/>
                      <a:pt x="36" y="279"/>
                    </a:cubicBezTo>
                    <a:cubicBezTo>
                      <a:pt x="47" y="295"/>
                      <a:pt x="69" y="299"/>
                      <a:pt x="85" y="288"/>
                    </a:cubicBezTo>
                    <a:cubicBezTo>
                      <a:pt x="133" y="256"/>
                      <a:pt x="133" y="256"/>
                      <a:pt x="133" y="256"/>
                    </a:cubicBezTo>
                    <a:cubicBezTo>
                      <a:pt x="149" y="245"/>
                      <a:pt x="153" y="223"/>
                      <a:pt x="142" y="207"/>
                    </a:cubicBezTo>
                    <a:cubicBezTo>
                      <a:pt x="138" y="201"/>
                      <a:pt x="133" y="197"/>
                      <a:pt x="128" y="195"/>
                    </a:cubicBezTo>
                    <a:cubicBezTo>
                      <a:pt x="111" y="157"/>
                      <a:pt x="200" y="117"/>
                      <a:pt x="211" y="112"/>
                    </a:cubicBezTo>
                    <a:cubicBezTo>
                      <a:pt x="211" y="112"/>
                      <a:pt x="211" y="112"/>
                      <a:pt x="211" y="112"/>
                    </a:cubicBezTo>
                    <a:cubicBezTo>
                      <a:pt x="211" y="112"/>
                      <a:pt x="211" y="112"/>
                      <a:pt x="212" y="112"/>
                    </a:cubicBezTo>
                    <a:cubicBezTo>
                      <a:pt x="212" y="112"/>
                      <a:pt x="212" y="112"/>
                      <a:pt x="212" y="112"/>
                    </a:cubicBezTo>
                    <a:cubicBezTo>
                      <a:pt x="212" y="112"/>
                      <a:pt x="212" y="112"/>
                      <a:pt x="212" y="112"/>
                    </a:cubicBezTo>
                    <a:cubicBezTo>
                      <a:pt x="223" y="106"/>
                      <a:pt x="310" y="61"/>
                      <a:pt x="329" y="97"/>
                    </a:cubicBezTo>
                    <a:cubicBezTo>
                      <a:pt x="328" y="103"/>
                      <a:pt x="328" y="109"/>
                      <a:pt x="330" y="116"/>
                    </a:cubicBezTo>
                    <a:cubicBezTo>
                      <a:pt x="335" y="134"/>
                      <a:pt x="355" y="145"/>
                      <a:pt x="374" y="139"/>
                    </a:cubicBezTo>
                    <a:cubicBezTo>
                      <a:pt x="429" y="121"/>
                      <a:pt x="429" y="121"/>
                      <a:pt x="429" y="121"/>
                    </a:cubicBezTo>
                    <a:cubicBezTo>
                      <a:pt x="447" y="116"/>
                      <a:pt x="458" y="96"/>
                      <a:pt x="452" y="77"/>
                    </a:cubicBezTo>
                    <a:cubicBezTo>
                      <a:pt x="452" y="76"/>
                      <a:pt x="451" y="76"/>
                      <a:pt x="451" y="75"/>
                    </a:cubicBezTo>
                    <a:cubicBezTo>
                      <a:pt x="451" y="74"/>
                      <a:pt x="432" y="15"/>
                      <a:pt x="35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3" name="Freeform 7"/>
              <p:cNvSpPr>
                <a:spLocks noEditPoints="1"/>
              </p:cNvSpPr>
              <p:nvPr/>
            </p:nvSpPr>
            <p:spPr bwMode="auto">
              <a:xfrm>
                <a:off x="180975" y="1273176"/>
                <a:ext cx="1270000" cy="828675"/>
              </a:xfrm>
              <a:custGeom>
                <a:avLst/>
                <a:gdLst>
                  <a:gd name="T0" fmla="*/ 442 w 445"/>
                  <a:gd name="T1" fmla="*/ 213 h 290"/>
                  <a:gd name="T2" fmla="*/ 313 w 445"/>
                  <a:gd name="T3" fmla="*/ 55 h 290"/>
                  <a:gd name="T4" fmla="*/ 313 w 445"/>
                  <a:gd name="T5" fmla="*/ 26 h 290"/>
                  <a:gd name="T6" fmla="*/ 262 w 445"/>
                  <a:gd name="T7" fmla="*/ 26 h 290"/>
                  <a:gd name="T8" fmla="*/ 183 w 445"/>
                  <a:gd name="T9" fmla="*/ 30 h 290"/>
                  <a:gd name="T10" fmla="*/ 157 w 445"/>
                  <a:gd name="T11" fmla="*/ 0 h 290"/>
                  <a:gd name="T12" fmla="*/ 132 w 445"/>
                  <a:gd name="T13" fmla="*/ 46 h 290"/>
                  <a:gd name="T14" fmla="*/ 132 w 445"/>
                  <a:gd name="T15" fmla="*/ 48 h 290"/>
                  <a:gd name="T16" fmla="*/ 132 w 445"/>
                  <a:gd name="T17" fmla="*/ 53 h 290"/>
                  <a:gd name="T18" fmla="*/ 3 w 445"/>
                  <a:gd name="T19" fmla="*/ 213 h 290"/>
                  <a:gd name="T20" fmla="*/ 0 w 445"/>
                  <a:gd name="T21" fmla="*/ 234 h 290"/>
                  <a:gd name="T22" fmla="*/ 0 w 445"/>
                  <a:gd name="T23" fmla="*/ 278 h 290"/>
                  <a:gd name="T24" fmla="*/ 433 w 445"/>
                  <a:gd name="T25" fmla="*/ 290 h 290"/>
                  <a:gd name="T26" fmla="*/ 445 w 445"/>
                  <a:gd name="T27" fmla="*/ 234 h 290"/>
                  <a:gd name="T28" fmla="*/ 445 w 445"/>
                  <a:gd name="T29" fmla="*/ 230 h 290"/>
                  <a:gd name="T30" fmla="*/ 175 w 445"/>
                  <a:gd name="T31" fmla="*/ 246 h 290"/>
                  <a:gd name="T32" fmla="*/ 146 w 445"/>
                  <a:gd name="T33" fmla="*/ 240 h 290"/>
                  <a:gd name="T34" fmla="*/ 153 w 445"/>
                  <a:gd name="T35" fmla="*/ 211 h 290"/>
                  <a:gd name="T36" fmla="*/ 181 w 445"/>
                  <a:gd name="T37" fmla="*/ 218 h 290"/>
                  <a:gd name="T38" fmla="*/ 181 w 445"/>
                  <a:gd name="T39" fmla="*/ 187 h 290"/>
                  <a:gd name="T40" fmla="*/ 153 w 445"/>
                  <a:gd name="T41" fmla="*/ 193 h 290"/>
                  <a:gd name="T42" fmla="*/ 146 w 445"/>
                  <a:gd name="T43" fmla="*/ 164 h 290"/>
                  <a:gd name="T44" fmla="*/ 175 w 445"/>
                  <a:gd name="T45" fmla="*/ 158 h 290"/>
                  <a:gd name="T46" fmla="*/ 181 w 445"/>
                  <a:gd name="T47" fmla="*/ 187 h 290"/>
                  <a:gd name="T48" fmla="*/ 175 w 445"/>
                  <a:gd name="T49" fmla="*/ 140 h 290"/>
                  <a:gd name="T50" fmla="*/ 146 w 445"/>
                  <a:gd name="T51" fmla="*/ 134 h 290"/>
                  <a:gd name="T52" fmla="*/ 153 w 445"/>
                  <a:gd name="T53" fmla="*/ 105 h 290"/>
                  <a:gd name="T54" fmla="*/ 181 w 445"/>
                  <a:gd name="T55" fmla="*/ 111 h 290"/>
                  <a:gd name="T56" fmla="*/ 240 w 445"/>
                  <a:gd name="T57" fmla="*/ 240 h 290"/>
                  <a:gd name="T58" fmla="*/ 211 w 445"/>
                  <a:gd name="T59" fmla="*/ 246 h 290"/>
                  <a:gd name="T60" fmla="*/ 205 w 445"/>
                  <a:gd name="T61" fmla="*/ 218 h 290"/>
                  <a:gd name="T62" fmla="*/ 234 w 445"/>
                  <a:gd name="T63" fmla="*/ 211 h 290"/>
                  <a:gd name="T64" fmla="*/ 240 w 445"/>
                  <a:gd name="T65" fmla="*/ 240 h 290"/>
                  <a:gd name="T66" fmla="*/ 234 w 445"/>
                  <a:gd name="T67" fmla="*/ 193 h 290"/>
                  <a:gd name="T68" fmla="*/ 205 w 445"/>
                  <a:gd name="T69" fmla="*/ 187 h 290"/>
                  <a:gd name="T70" fmla="*/ 211 w 445"/>
                  <a:gd name="T71" fmla="*/ 158 h 290"/>
                  <a:gd name="T72" fmla="*/ 240 w 445"/>
                  <a:gd name="T73" fmla="*/ 164 h 290"/>
                  <a:gd name="T74" fmla="*/ 240 w 445"/>
                  <a:gd name="T75" fmla="*/ 134 h 290"/>
                  <a:gd name="T76" fmla="*/ 211 w 445"/>
                  <a:gd name="T77" fmla="*/ 140 h 290"/>
                  <a:gd name="T78" fmla="*/ 205 w 445"/>
                  <a:gd name="T79" fmla="*/ 111 h 290"/>
                  <a:gd name="T80" fmla="*/ 234 w 445"/>
                  <a:gd name="T81" fmla="*/ 105 h 290"/>
                  <a:gd name="T82" fmla="*/ 240 w 445"/>
                  <a:gd name="T83" fmla="*/ 134 h 290"/>
                  <a:gd name="T84" fmla="*/ 292 w 445"/>
                  <a:gd name="T85" fmla="*/ 246 h 290"/>
                  <a:gd name="T86" fmla="*/ 263 w 445"/>
                  <a:gd name="T87" fmla="*/ 240 h 290"/>
                  <a:gd name="T88" fmla="*/ 269 w 445"/>
                  <a:gd name="T89" fmla="*/ 211 h 290"/>
                  <a:gd name="T90" fmla="*/ 298 w 445"/>
                  <a:gd name="T91" fmla="*/ 218 h 290"/>
                  <a:gd name="T92" fmla="*/ 298 w 445"/>
                  <a:gd name="T93" fmla="*/ 187 h 290"/>
                  <a:gd name="T94" fmla="*/ 269 w 445"/>
                  <a:gd name="T95" fmla="*/ 193 h 290"/>
                  <a:gd name="T96" fmla="*/ 263 w 445"/>
                  <a:gd name="T97" fmla="*/ 164 h 290"/>
                  <a:gd name="T98" fmla="*/ 292 w 445"/>
                  <a:gd name="T99" fmla="*/ 158 h 290"/>
                  <a:gd name="T100" fmla="*/ 298 w 445"/>
                  <a:gd name="T101" fmla="*/ 187 h 290"/>
                  <a:gd name="T102" fmla="*/ 292 w 445"/>
                  <a:gd name="T103" fmla="*/ 140 h 290"/>
                  <a:gd name="T104" fmla="*/ 263 w 445"/>
                  <a:gd name="T105" fmla="*/ 134 h 290"/>
                  <a:gd name="T106" fmla="*/ 269 w 445"/>
                  <a:gd name="T107" fmla="*/ 105 h 290"/>
                  <a:gd name="T108" fmla="*/ 298 w 445"/>
                  <a:gd name="T109" fmla="*/ 11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5" h="290">
                    <a:moveTo>
                      <a:pt x="445" y="230"/>
                    </a:moveTo>
                    <a:cubicBezTo>
                      <a:pt x="445" y="224"/>
                      <a:pt x="444" y="218"/>
                      <a:pt x="442" y="213"/>
                    </a:cubicBezTo>
                    <a:cubicBezTo>
                      <a:pt x="433" y="184"/>
                      <a:pt x="397" y="165"/>
                      <a:pt x="397" y="165"/>
                    </a:cubicBezTo>
                    <a:cubicBezTo>
                      <a:pt x="325" y="114"/>
                      <a:pt x="314" y="77"/>
                      <a:pt x="313" y="55"/>
                    </a:cubicBezTo>
                    <a:cubicBezTo>
                      <a:pt x="313" y="54"/>
                      <a:pt x="313" y="54"/>
                      <a:pt x="313" y="53"/>
                    </a:cubicBezTo>
                    <a:cubicBezTo>
                      <a:pt x="313" y="26"/>
                      <a:pt x="313" y="26"/>
                      <a:pt x="313" y="26"/>
                    </a:cubicBezTo>
                    <a:cubicBezTo>
                      <a:pt x="313" y="12"/>
                      <a:pt x="302" y="0"/>
                      <a:pt x="288" y="0"/>
                    </a:cubicBezTo>
                    <a:cubicBezTo>
                      <a:pt x="274" y="0"/>
                      <a:pt x="262" y="12"/>
                      <a:pt x="262" y="26"/>
                    </a:cubicBezTo>
                    <a:cubicBezTo>
                      <a:pt x="262" y="29"/>
                      <a:pt x="262" y="29"/>
                      <a:pt x="262" y="29"/>
                    </a:cubicBezTo>
                    <a:cubicBezTo>
                      <a:pt x="220" y="42"/>
                      <a:pt x="193" y="34"/>
                      <a:pt x="183" y="30"/>
                    </a:cubicBezTo>
                    <a:cubicBezTo>
                      <a:pt x="183" y="26"/>
                      <a:pt x="183" y="26"/>
                      <a:pt x="183" y="26"/>
                    </a:cubicBezTo>
                    <a:cubicBezTo>
                      <a:pt x="183" y="12"/>
                      <a:pt x="172" y="0"/>
                      <a:pt x="157" y="0"/>
                    </a:cubicBezTo>
                    <a:cubicBezTo>
                      <a:pt x="143" y="0"/>
                      <a:pt x="132" y="12"/>
                      <a:pt x="132" y="26"/>
                    </a:cubicBezTo>
                    <a:cubicBezTo>
                      <a:pt x="132" y="46"/>
                      <a:pt x="132" y="46"/>
                      <a:pt x="132" y="46"/>
                    </a:cubicBezTo>
                    <a:cubicBezTo>
                      <a:pt x="131" y="46"/>
                      <a:pt x="131" y="46"/>
                      <a:pt x="131" y="46"/>
                    </a:cubicBezTo>
                    <a:cubicBezTo>
                      <a:pt x="131" y="46"/>
                      <a:pt x="132" y="47"/>
                      <a:pt x="132" y="48"/>
                    </a:cubicBezTo>
                    <a:cubicBezTo>
                      <a:pt x="132" y="53"/>
                      <a:pt x="132" y="53"/>
                      <a:pt x="132" y="53"/>
                    </a:cubicBezTo>
                    <a:cubicBezTo>
                      <a:pt x="132" y="53"/>
                      <a:pt x="132" y="53"/>
                      <a:pt x="132" y="53"/>
                    </a:cubicBezTo>
                    <a:cubicBezTo>
                      <a:pt x="131" y="73"/>
                      <a:pt x="122" y="113"/>
                      <a:pt x="48" y="165"/>
                    </a:cubicBezTo>
                    <a:cubicBezTo>
                      <a:pt x="48" y="165"/>
                      <a:pt x="11" y="184"/>
                      <a:pt x="3" y="213"/>
                    </a:cubicBezTo>
                    <a:cubicBezTo>
                      <a:pt x="1" y="218"/>
                      <a:pt x="0" y="224"/>
                      <a:pt x="0" y="230"/>
                    </a:cubicBezTo>
                    <a:cubicBezTo>
                      <a:pt x="0" y="231"/>
                      <a:pt x="0" y="232"/>
                      <a:pt x="0" y="234"/>
                    </a:cubicBezTo>
                    <a:cubicBezTo>
                      <a:pt x="0" y="234"/>
                      <a:pt x="0" y="234"/>
                      <a:pt x="0" y="234"/>
                    </a:cubicBezTo>
                    <a:cubicBezTo>
                      <a:pt x="0" y="278"/>
                      <a:pt x="0" y="278"/>
                      <a:pt x="0" y="278"/>
                    </a:cubicBezTo>
                    <a:cubicBezTo>
                      <a:pt x="0" y="285"/>
                      <a:pt x="6" y="290"/>
                      <a:pt x="12" y="290"/>
                    </a:cubicBezTo>
                    <a:cubicBezTo>
                      <a:pt x="433" y="290"/>
                      <a:pt x="433" y="290"/>
                      <a:pt x="433" y="290"/>
                    </a:cubicBezTo>
                    <a:cubicBezTo>
                      <a:pt x="439" y="290"/>
                      <a:pt x="445" y="285"/>
                      <a:pt x="445" y="278"/>
                    </a:cubicBezTo>
                    <a:cubicBezTo>
                      <a:pt x="445" y="234"/>
                      <a:pt x="445" y="234"/>
                      <a:pt x="445" y="234"/>
                    </a:cubicBezTo>
                    <a:cubicBezTo>
                      <a:pt x="445" y="234"/>
                      <a:pt x="445" y="234"/>
                      <a:pt x="445" y="234"/>
                    </a:cubicBezTo>
                    <a:cubicBezTo>
                      <a:pt x="445" y="232"/>
                      <a:pt x="445" y="231"/>
                      <a:pt x="445" y="230"/>
                    </a:cubicBezTo>
                    <a:close/>
                    <a:moveTo>
                      <a:pt x="181" y="240"/>
                    </a:moveTo>
                    <a:cubicBezTo>
                      <a:pt x="181" y="244"/>
                      <a:pt x="179" y="246"/>
                      <a:pt x="175" y="246"/>
                    </a:cubicBezTo>
                    <a:cubicBezTo>
                      <a:pt x="153" y="246"/>
                      <a:pt x="153" y="246"/>
                      <a:pt x="153" y="246"/>
                    </a:cubicBezTo>
                    <a:cubicBezTo>
                      <a:pt x="149" y="246"/>
                      <a:pt x="146" y="244"/>
                      <a:pt x="146" y="240"/>
                    </a:cubicBezTo>
                    <a:cubicBezTo>
                      <a:pt x="146" y="218"/>
                      <a:pt x="146" y="218"/>
                      <a:pt x="146" y="218"/>
                    </a:cubicBezTo>
                    <a:cubicBezTo>
                      <a:pt x="146" y="214"/>
                      <a:pt x="149" y="211"/>
                      <a:pt x="153" y="211"/>
                    </a:cubicBezTo>
                    <a:cubicBezTo>
                      <a:pt x="175" y="211"/>
                      <a:pt x="175" y="211"/>
                      <a:pt x="175" y="211"/>
                    </a:cubicBezTo>
                    <a:cubicBezTo>
                      <a:pt x="179" y="211"/>
                      <a:pt x="181" y="214"/>
                      <a:pt x="181" y="218"/>
                    </a:cubicBezTo>
                    <a:lnTo>
                      <a:pt x="181" y="240"/>
                    </a:lnTo>
                    <a:close/>
                    <a:moveTo>
                      <a:pt x="181" y="187"/>
                    </a:moveTo>
                    <a:cubicBezTo>
                      <a:pt x="181" y="190"/>
                      <a:pt x="179" y="193"/>
                      <a:pt x="175" y="193"/>
                    </a:cubicBezTo>
                    <a:cubicBezTo>
                      <a:pt x="153" y="193"/>
                      <a:pt x="153" y="193"/>
                      <a:pt x="153" y="193"/>
                    </a:cubicBezTo>
                    <a:cubicBezTo>
                      <a:pt x="149" y="193"/>
                      <a:pt x="146" y="190"/>
                      <a:pt x="146" y="187"/>
                    </a:cubicBezTo>
                    <a:cubicBezTo>
                      <a:pt x="146" y="164"/>
                      <a:pt x="146" y="164"/>
                      <a:pt x="146" y="164"/>
                    </a:cubicBezTo>
                    <a:cubicBezTo>
                      <a:pt x="146" y="161"/>
                      <a:pt x="149" y="158"/>
                      <a:pt x="153" y="158"/>
                    </a:cubicBezTo>
                    <a:cubicBezTo>
                      <a:pt x="175" y="158"/>
                      <a:pt x="175" y="158"/>
                      <a:pt x="175" y="158"/>
                    </a:cubicBezTo>
                    <a:cubicBezTo>
                      <a:pt x="179" y="158"/>
                      <a:pt x="181" y="161"/>
                      <a:pt x="181" y="164"/>
                    </a:cubicBezTo>
                    <a:lnTo>
                      <a:pt x="181" y="187"/>
                    </a:lnTo>
                    <a:close/>
                    <a:moveTo>
                      <a:pt x="181" y="134"/>
                    </a:moveTo>
                    <a:cubicBezTo>
                      <a:pt x="181" y="137"/>
                      <a:pt x="179" y="140"/>
                      <a:pt x="175" y="140"/>
                    </a:cubicBezTo>
                    <a:cubicBezTo>
                      <a:pt x="153" y="140"/>
                      <a:pt x="153" y="140"/>
                      <a:pt x="153" y="140"/>
                    </a:cubicBezTo>
                    <a:cubicBezTo>
                      <a:pt x="149" y="140"/>
                      <a:pt x="146" y="137"/>
                      <a:pt x="146" y="134"/>
                    </a:cubicBezTo>
                    <a:cubicBezTo>
                      <a:pt x="146" y="111"/>
                      <a:pt x="146" y="111"/>
                      <a:pt x="146" y="111"/>
                    </a:cubicBezTo>
                    <a:cubicBezTo>
                      <a:pt x="146" y="108"/>
                      <a:pt x="149" y="105"/>
                      <a:pt x="153" y="105"/>
                    </a:cubicBezTo>
                    <a:cubicBezTo>
                      <a:pt x="175" y="105"/>
                      <a:pt x="175" y="105"/>
                      <a:pt x="175" y="105"/>
                    </a:cubicBezTo>
                    <a:cubicBezTo>
                      <a:pt x="179" y="105"/>
                      <a:pt x="181" y="108"/>
                      <a:pt x="181" y="111"/>
                    </a:cubicBezTo>
                    <a:lnTo>
                      <a:pt x="181" y="134"/>
                    </a:lnTo>
                    <a:close/>
                    <a:moveTo>
                      <a:pt x="240" y="240"/>
                    </a:moveTo>
                    <a:cubicBezTo>
                      <a:pt x="240" y="244"/>
                      <a:pt x="237" y="246"/>
                      <a:pt x="234" y="246"/>
                    </a:cubicBezTo>
                    <a:cubicBezTo>
                      <a:pt x="211" y="246"/>
                      <a:pt x="211" y="246"/>
                      <a:pt x="211" y="246"/>
                    </a:cubicBezTo>
                    <a:cubicBezTo>
                      <a:pt x="208" y="246"/>
                      <a:pt x="205" y="244"/>
                      <a:pt x="205" y="240"/>
                    </a:cubicBezTo>
                    <a:cubicBezTo>
                      <a:pt x="205" y="218"/>
                      <a:pt x="205" y="218"/>
                      <a:pt x="205" y="218"/>
                    </a:cubicBezTo>
                    <a:cubicBezTo>
                      <a:pt x="205" y="214"/>
                      <a:pt x="208" y="211"/>
                      <a:pt x="211" y="211"/>
                    </a:cubicBezTo>
                    <a:cubicBezTo>
                      <a:pt x="234" y="211"/>
                      <a:pt x="234" y="211"/>
                      <a:pt x="234" y="211"/>
                    </a:cubicBezTo>
                    <a:cubicBezTo>
                      <a:pt x="237" y="211"/>
                      <a:pt x="240" y="214"/>
                      <a:pt x="240" y="218"/>
                    </a:cubicBezTo>
                    <a:lnTo>
                      <a:pt x="240" y="240"/>
                    </a:lnTo>
                    <a:close/>
                    <a:moveTo>
                      <a:pt x="240" y="187"/>
                    </a:moveTo>
                    <a:cubicBezTo>
                      <a:pt x="240" y="190"/>
                      <a:pt x="237" y="193"/>
                      <a:pt x="234" y="193"/>
                    </a:cubicBezTo>
                    <a:cubicBezTo>
                      <a:pt x="211" y="193"/>
                      <a:pt x="211" y="193"/>
                      <a:pt x="211" y="193"/>
                    </a:cubicBezTo>
                    <a:cubicBezTo>
                      <a:pt x="208" y="193"/>
                      <a:pt x="205" y="190"/>
                      <a:pt x="205" y="187"/>
                    </a:cubicBezTo>
                    <a:cubicBezTo>
                      <a:pt x="205" y="164"/>
                      <a:pt x="205" y="164"/>
                      <a:pt x="205" y="164"/>
                    </a:cubicBezTo>
                    <a:cubicBezTo>
                      <a:pt x="205" y="161"/>
                      <a:pt x="208" y="158"/>
                      <a:pt x="211" y="158"/>
                    </a:cubicBezTo>
                    <a:cubicBezTo>
                      <a:pt x="234" y="158"/>
                      <a:pt x="234" y="158"/>
                      <a:pt x="234" y="158"/>
                    </a:cubicBezTo>
                    <a:cubicBezTo>
                      <a:pt x="237" y="158"/>
                      <a:pt x="240" y="161"/>
                      <a:pt x="240" y="164"/>
                    </a:cubicBezTo>
                    <a:lnTo>
                      <a:pt x="240" y="187"/>
                    </a:lnTo>
                    <a:close/>
                    <a:moveTo>
                      <a:pt x="240" y="134"/>
                    </a:moveTo>
                    <a:cubicBezTo>
                      <a:pt x="240" y="137"/>
                      <a:pt x="237" y="140"/>
                      <a:pt x="234" y="140"/>
                    </a:cubicBezTo>
                    <a:cubicBezTo>
                      <a:pt x="211" y="140"/>
                      <a:pt x="211" y="140"/>
                      <a:pt x="211" y="140"/>
                    </a:cubicBezTo>
                    <a:cubicBezTo>
                      <a:pt x="208" y="140"/>
                      <a:pt x="205" y="137"/>
                      <a:pt x="205" y="134"/>
                    </a:cubicBezTo>
                    <a:cubicBezTo>
                      <a:pt x="205" y="111"/>
                      <a:pt x="205" y="111"/>
                      <a:pt x="205" y="111"/>
                    </a:cubicBezTo>
                    <a:cubicBezTo>
                      <a:pt x="205" y="108"/>
                      <a:pt x="208" y="105"/>
                      <a:pt x="211" y="105"/>
                    </a:cubicBezTo>
                    <a:cubicBezTo>
                      <a:pt x="234" y="105"/>
                      <a:pt x="234" y="105"/>
                      <a:pt x="234" y="105"/>
                    </a:cubicBezTo>
                    <a:cubicBezTo>
                      <a:pt x="237" y="105"/>
                      <a:pt x="240" y="108"/>
                      <a:pt x="240" y="111"/>
                    </a:cubicBezTo>
                    <a:lnTo>
                      <a:pt x="240" y="134"/>
                    </a:lnTo>
                    <a:close/>
                    <a:moveTo>
                      <a:pt x="298" y="240"/>
                    </a:moveTo>
                    <a:cubicBezTo>
                      <a:pt x="298" y="244"/>
                      <a:pt x="296" y="246"/>
                      <a:pt x="292" y="246"/>
                    </a:cubicBezTo>
                    <a:cubicBezTo>
                      <a:pt x="269" y="246"/>
                      <a:pt x="269" y="246"/>
                      <a:pt x="269" y="246"/>
                    </a:cubicBezTo>
                    <a:cubicBezTo>
                      <a:pt x="266" y="246"/>
                      <a:pt x="263" y="244"/>
                      <a:pt x="263" y="240"/>
                    </a:cubicBezTo>
                    <a:cubicBezTo>
                      <a:pt x="263" y="218"/>
                      <a:pt x="263" y="218"/>
                      <a:pt x="263" y="218"/>
                    </a:cubicBezTo>
                    <a:cubicBezTo>
                      <a:pt x="263" y="214"/>
                      <a:pt x="266" y="211"/>
                      <a:pt x="269" y="211"/>
                    </a:cubicBezTo>
                    <a:cubicBezTo>
                      <a:pt x="292" y="211"/>
                      <a:pt x="292" y="211"/>
                      <a:pt x="292" y="211"/>
                    </a:cubicBezTo>
                    <a:cubicBezTo>
                      <a:pt x="296" y="211"/>
                      <a:pt x="298" y="214"/>
                      <a:pt x="298" y="218"/>
                    </a:cubicBezTo>
                    <a:lnTo>
                      <a:pt x="298" y="240"/>
                    </a:lnTo>
                    <a:close/>
                    <a:moveTo>
                      <a:pt x="298" y="187"/>
                    </a:moveTo>
                    <a:cubicBezTo>
                      <a:pt x="298" y="190"/>
                      <a:pt x="296" y="193"/>
                      <a:pt x="292" y="193"/>
                    </a:cubicBezTo>
                    <a:cubicBezTo>
                      <a:pt x="269" y="193"/>
                      <a:pt x="269" y="193"/>
                      <a:pt x="269" y="193"/>
                    </a:cubicBezTo>
                    <a:cubicBezTo>
                      <a:pt x="266" y="193"/>
                      <a:pt x="263" y="190"/>
                      <a:pt x="263" y="187"/>
                    </a:cubicBezTo>
                    <a:cubicBezTo>
                      <a:pt x="263" y="164"/>
                      <a:pt x="263" y="164"/>
                      <a:pt x="263" y="164"/>
                    </a:cubicBezTo>
                    <a:cubicBezTo>
                      <a:pt x="263" y="161"/>
                      <a:pt x="266" y="158"/>
                      <a:pt x="269" y="158"/>
                    </a:cubicBezTo>
                    <a:cubicBezTo>
                      <a:pt x="292" y="158"/>
                      <a:pt x="292" y="158"/>
                      <a:pt x="292" y="158"/>
                    </a:cubicBezTo>
                    <a:cubicBezTo>
                      <a:pt x="296" y="158"/>
                      <a:pt x="298" y="161"/>
                      <a:pt x="298" y="164"/>
                    </a:cubicBezTo>
                    <a:lnTo>
                      <a:pt x="298" y="187"/>
                    </a:lnTo>
                    <a:close/>
                    <a:moveTo>
                      <a:pt x="298" y="134"/>
                    </a:moveTo>
                    <a:cubicBezTo>
                      <a:pt x="298" y="137"/>
                      <a:pt x="296" y="140"/>
                      <a:pt x="292" y="140"/>
                    </a:cubicBezTo>
                    <a:cubicBezTo>
                      <a:pt x="269" y="140"/>
                      <a:pt x="269" y="140"/>
                      <a:pt x="269" y="140"/>
                    </a:cubicBezTo>
                    <a:cubicBezTo>
                      <a:pt x="266" y="140"/>
                      <a:pt x="263" y="137"/>
                      <a:pt x="263" y="134"/>
                    </a:cubicBezTo>
                    <a:cubicBezTo>
                      <a:pt x="263" y="111"/>
                      <a:pt x="263" y="111"/>
                      <a:pt x="263" y="111"/>
                    </a:cubicBezTo>
                    <a:cubicBezTo>
                      <a:pt x="263" y="108"/>
                      <a:pt x="266" y="105"/>
                      <a:pt x="269" y="105"/>
                    </a:cubicBezTo>
                    <a:cubicBezTo>
                      <a:pt x="292" y="105"/>
                      <a:pt x="292" y="105"/>
                      <a:pt x="292" y="105"/>
                    </a:cubicBezTo>
                    <a:cubicBezTo>
                      <a:pt x="296" y="105"/>
                      <a:pt x="298" y="108"/>
                      <a:pt x="298" y="111"/>
                    </a:cubicBezTo>
                    <a:lnTo>
                      <a:pt x="298" y="1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4" name="Freeform 8"/>
              <p:cNvSpPr/>
              <p:nvPr/>
            </p:nvSpPr>
            <p:spPr bwMode="auto">
              <a:xfrm>
                <a:off x="1165225" y="1162051"/>
                <a:ext cx="157163" cy="150813"/>
              </a:xfrm>
              <a:custGeom>
                <a:avLst/>
                <a:gdLst>
                  <a:gd name="T0" fmla="*/ 31 w 99"/>
                  <a:gd name="T1" fmla="*/ 95 h 95"/>
                  <a:gd name="T2" fmla="*/ 0 w 99"/>
                  <a:gd name="T3" fmla="*/ 0 h 95"/>
                  <a:gd name="T4" fmla="*/ 99 w 99"/>
                  <a:gd name="T5" fmla="*/ 39 h 95"/>
                  <a:gd name="T6" fmla="*/ 31 w 99"/>
                  <a:gd name="T7" fmla="*/ 95 h 95"/>
                </a:gdLst>
                <a:ahLst/>
                <a:cxnLst>
                  <a:cxn ang="0">
                    <a:pos x="T0" y="T1"/>
                  </a:cxn>
                  <a:cxn ang="0">
                    <a:pos x="T2" y="T3"/>
                  </a:cxn>
                  <a:cxn ang="0">
                    <a:pos x="T4" y="T5"/>
                  </a:cxn>
                  <a:cxn ang="0">
                    <a:pos x="T6" y="T7"/>
                  </a:cxn>
                </a:cxnLst>
                <a:rect l="0" t="0" r="r" b="b"/>
                <a:pathLst>
                  <a:path w="99" h="95">
                    <a:moveTo>
                      <a:pt x="31" y="95"/>
                    </a:moveTo>
                    <a:lnTo>
                      <a:pt x="0" y="0"/>
                    </a:lnTo>
                    <a:lnTo>
                      <a:pt x="99" y="39"/>
                    </a:lnTo>
                    <a:lnTo>
                      <a:pt x="31"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5" name="Freeform 9"/>
              <p:cNvSpPr>
                <a:spLocks noEditPoints="1"/>
              </p:cNvSpPr>
              <p:nvPr/>
            </p:nvSpPr>
            <p:spPr bwMode="auto">
              <a:xfrm>
                <a:off x="1162050" y="1155701"/>
                <a:ext cx="592138" cy="409575"/>
              </a:xfrm>
              <a:custGeom>
                <a:avLst/>
                <a:gdLst>
                  <a:gd name="T0" fmla="*/ 104 w 207"/>
                  <a:gd name="T1" fmla="*/ 0 h 143"/>
                  <a:gd name="T2" fmla="*/ 0 w 207"/>
                  <a:gd name="T3" fmla="*/ 71 h 143"/>
                  <a:gd name="T4" fmla="*/ 104 w 207"/>
                  <a:gd name="T5" fmla="*/ 143 h 143"/>
                  <a:gd name="T6" fmla="*/ 207 w 207"/>
                  <a:gd name="T7" fmla="*/ 71 h 143"/>
                  <a:gd name="T8" fmla="*/ 104 w 207"/>
                  <a:gd name="T9" fmla="*/ 0 h 143"/>
                  <a:gd name="T10" fmla="*/ 54 w 207"/>
                  <a:gd name="T11" fmla="*/ 85 h 143"/>
                  <a:gd name="T12" fmla="*/ 40 w 207"/>
                  <a:gd name="T13" fmla="*/ 71 h 143"/>
                  <a:gd name="T14" fmla="*/ 54 w 207"/>
                  <a:gd name="T15" fmla="*/ 57 h 143"/>
                  <a:gd name="T16" fmla="*/ 68 w 207"/>
                  <a:gd name="T17" fmla="*/ 71 h 143"/>
                  <a:gd name="T18" fmla="*/ 54 w 207"/>
                  <a:gd name="T19" fmla="*/ 85 h 143"/>
                  <a:gd name="T20" fmla="*/ 104 w 207"/>
                  <a:gd name="T21" fmla="*/ 85 h 143"/>
                  <a:gd name="T22" fmla="*/ 90 w 207"/>
                  <a:gd name="T23" fmla="*/ 71 h 143"/>
                  <a:gd name="T24" fmla="*/ 104 w 207"/>
                  <a:gd name="T25" fmla="*/ 57 h 143"/>
                  <a:gd name="T26" fmla="*/ 118 w 207"/>
                  <a:gd name="T27" fmla="*/ 71 h 143"/>
                  <a:gd name="T28" fmla="*/ 104 w 207"/>
                  <a:gd name="T29" fmla="*/ 85 h 143"/>
                  <a:gd name="T30" fmla="*/ 154 w 207"/>
                  <a:gd name="T31" fmla="*/ 85 h 143"/>
                  <a:gd name="T32" fmla="*/ 140 w 207"/>
                  <a:gd name="T33" fmla="*/ 71 h 143"/>
                  <a:gd name="T34" fmla="*/ 154 w 207"/>
                  <a:gd name="T35" fmla="*/ 57 h 143"/>
                  <a:gd name="T36" fmla="*/ 168 w 207"/>
                  <a:gd name="T37" fmla="*/ 71 h 143"/>
                  <a:gd name="T38" fmla="*/ 154 w 207"/>
                  <a:gd name="T39" fmla="*/ 8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6" h="143">
                    <a:moveTo>
                      <a:pt x="104" y="0"/>
                    </a:moveTo>
                    <a:cubicBezTo>
                      <a:pt x="47" y="0"/>
                      <a:pt x="0" y="32"/>
                      <a:pt x="0" y="71"/>
                    </a:cubicBezTo>
                    <a:cubicBezTo>
                      <a:pt x="0" y="111"/>
                      <a:pt x="47" y="143"/>
                      <a:pt x="104" y="143"/>
                    </a:cubicBezTo>
                    <a:cubicBezTo>
                      <a:pt x="161" y="143"/>
                      <a:pt x="207" y="111"/>
                      <a:pt x="207" y="71"/>
                    </a:cubicBezTo>
                    <a:cubicBezTo>
                      <a:pt x="207" y="32"/>
                      <a:pt x="161" y="0"/>
                      <a:pt x="104" y="0"/>
                    </a:cubicBezTo>
                    <a:close/>
                    <a:moveTo>
                      <a:pt x="54" y="85"/>
                    </a:moveTo>
                    <a:cubicBezTo>
                      <a:pt x="46" y="85"/>
                      <a:pt x="40" y="79"/>
                      <a:pt x="40" y="71"/>
                    </a:cubicBezTo>
                    <a:cubicBezTo>
                      <a:pt x="40" y="64"/>
                      <a:pt x="46" y="57"/>
                      <a:pt x="54" y="57"/>
                    </a:cubicBezTo>
                    <a:cubicBezTo>
                      <a:pt x="62" y="57"/>
                      <a:pt x="68" y="64"/>
                      <a:pt x="68" y="71"/>
                    </a:cubicBezTo>
                    <a:cubicBezTo>
                      <a:pt x="68" y="79"/>
                      <a:pt x="62" y="85"/>
                      <a:pt x="54" y="85"/>
                    </a:cubicBezTo>
                    <a:close/>
                    <a:moveTo>
                      <a:pt x="104" y="85"/>
                    </a:moveTo>
                    <a:cubicBezTo>
                      <a:pt x="96" y="85"/>
                      <a:pt x="90" y="79"/>
                      <a:pt x="90" y="71"/>
                    </a:cubicBezTo>
                    <a:cubicBezTo>
                      <a:pt x="90" y="64"/>
                      <a:pt x="96" y="57"/>
                      <a:pt x="104" y="57"/>
                    </a:cubicBezTo>
                    <a:cubicBezTo>
                      <a:pt x="112" y="57"/>
                      <a:pt x="118" y="64"/>
                      <a:pt x="118" y="71"/>
                    </a:cubicBezTo>
                    <a:cubicBezTo>
                      <a:pt x="118" y="79"/>
                      <a:pt x="112" y="85"/>
                      <a:pt x="104" y="85"/>
                    </a:cubicBezTo>
                    <a:close/>
                    <a:moveTo>
                      <a:pt x="154" y="85"/>
                    </a:moveTo>
                    <a:cubicBezTo>
                      <a:pt x="146" y="85"/>
                      <a:pt x="140" y="79"/>
                      <a:pt x="140" y="71"/>
                    </a:cubicBezTo>
                    <a:cubicBezTo>
                      <a:pt x="140" y="64"/>
                      <a:pt x="146" y="57"/>
                      <a:pt x="154" y="57"/>
                    </a:cubicBezTo>
                    <a:cubicBezTo>
                      <a:pt x="162" y="57"/>
                      <a:pt x="168" y="64"/>
                      <a:pt x="168" y="71"/>
                    </a:cubicBezTo>
                    <a:cubicBezTo>
                      <a:pt x="168" y="79"/>
                      <a:pt x="162" y="85"/>
                      <a:pt x="1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grpSp>
        <p:nvGrpSpPr>
          <p:cNvPr id="43" name="Group 122"/>
          <p:cNvGrpSpPr/>
          <p:nvPr/>
        </p:nvGrpSpPr>
        <p:grpSpPr>
          <a:xfrm>
            <a:off x="6870834" y="3022086"/>
            <a:ext cx="1227744" cy="1391166"/>
            <a:chOff x="5153277" y="2266485"/>
            <a:chExt cx="921048" cy="1043646"/>
          </a:xfrm>
        </p:grpSpPr>
        <p:sp>
          <p:nvSpPr>
            <p:cNvPr id="4" name="Freeform 8"/>
            <p:cNvSpPr/>
            <p:nvPr/>
          </p:nvSpPr>
          <p:spPr bwMode="auto">
            <a:xfrm>
              <a:off x="5206853" y="2297362"/>
              <a:ext cx="407342" cy="178316"/>
            </a:xfrm>
            <a:custGeom>
              <a:avLst/>
              <a:gdLst>
                <a:gd name="T0" fmla="*/ 0 w 517"/>
                <a:gd name="T1" fmla="*/ 231 h 231"/>
                <a:gd name="T2" fmla="*/ 398 w 517"/>
                <a:gd name="T3" fmla="*/ 0 h 231"/>
                <a:gd name="T4" fmla="*/ 517 w 517"/>
                <a:gd name="T5" fmla="*/ 0 h 231"/>
                <a:gd name="T6" fmla="*/ 517 w 517"/>
                <a:gd name="T7" fmla="*/ 231 h 231"/>
                <a:gd name="T8" fmla="*/ 0 w 517"/>
                <a:gd name="T9" fmla="*/ 231 h 231"/>
              </a:gdLst>
              <a:ahLst/>
              <a:cxnLst>
                <a:cxn ang="0">
                  <a:pos x="T0" y="T1"/>
                </a:cxn>
                <a:cxn ang="0">
                  <a:pos x="T2" y="T3"/>
                </a:cxn>
                <a:cxn ang="0">
                  <a:pos x="T4" y="T5"/>
                </a:cxn>
                <a:cxn ang="0">
                  <a:pos x="T6" y="T7"/>
                </a:cxn>
                <a:cxn ang="0">
                  <a:pos x="T8" y="T9"/>
                </a:cxn>
              </a:cxnLst>
              <a:rect l="0" t="0" r="r" b="b"/>
              <a:pathLst>
                <a:path w="517" h="231">
                  <a:moveTo>
                    <a:pt x="0" y="231"/>
                  </a:moveTo>
                  <a:lnTo>
                    <a:pt x="398" y="0"/>
                  </a:lnTo>
                  <a:lnTo>
                    <a:pt x="517" y="0"/>
                  </a:lnTo>
                  <a:lnTo>
                    <a:pt x="517" y="231"/>
                  </a:lnTo>
                  <a:lnTo>
                    <a:pt x="0" y="231"/>
                  </a:lnTo>
                  <a:close/>
                </a:path>
              </a:pathLst>
            </a:custGeom>
            <a:solidFill>
              <a:srgbClr val="505711"/>
            </a:solidFill>
            <a:ln>
              <a:noFill/>
            </a:ln>
          </p:spPr>
          <p:txBody>
            <a:bodyPr vert="horz" wrap="square" lIns="91416" tIns="45708" rIns="91416" bIns="45708" numCol="1" anchor="t" anchorCtr="0" compatLnSpc="1"/>
            <a:lstStyle/>
            <a:p>
              <a:endParaRPr lang="zh-CN" altLang="en-US" sz="3200">
                <a:solidFill>
                  <a:srgbClr val="BDD53E"/>
                </a:solidFill>
              </a:endParaRPr>
            </a:p>
          </p:txBody>
        </p:sp>
        <p:sp>
          <p:nvSpPr>
            <p:cNvPr id="5" name="Freeform 9"/>
            <p:cNvSpPr/>
            <p:nvPr/>
          </p:nvSpPr>
          <p:spPr bwMode="auto">
            <a:xfrm>
              <a:off x="5153277" y="2266485"/>
              <a:ext cx="921048" cy="1043646"/>
            </a:xfrm>
            <a:custGeom>
              <a:avLst/>
              <a:gdLst>
                <a:gd name="T0" fmla="*/ 0 w 1169"/>
                <a:gd name="T1" fmla="*/ 1014 h 1352"/>
                <a:gd name="T2" fmla="*/ 0 w 1169"/>
                <a:gd name="T3" fmla="*/ 338 h 1352"/>
                <a:gd name="T4" fmla="*/ 585 w 1169"/>
                <a:gd name="T5" fmla="*/ 0 h 1352"/>
                <a:gd name="T6" fmla="*/ 1169 w 1169"/>
                <a:gd name="T7" fmla="*/ 338 h 1352"/>
                <a:gd name="T8" fmla="*/ 1169 w 1169"/>
                <a:gd name="T9" fmla="*/ 1014 h 1352"/>
                <a:gd name="T10" fmla="*/ 585 w 1169"/>
                <a:gd name="T11" fmla="*/ 1352 h 1352"/>
                <a:gd name="T12" fmla="*/ 0 w 1169"/>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69" h="1352">
                  <a:moveTo>
                    <a:pt x="0" y="1014"/>
                  </a:moveTo>
                  <a:lnTo>
                    <a:pt x="0" y="338"/>
                  </a:lnTo>
                  <a:lnTo>
                    <a:pt x="585" y="0"/>
                  </a:lnTo>
                  <a:lnTo>
                    <a:pt x="1169" y="338"/>
                  </a:lnTo>
                  <a:lnTo>
                    <a:pt x="1169" y="1014"/>
                  </a:lnTo>
                  <a:lnTo>
                    <a:pt x="585"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91416" tIns="45708" rIns="91416" bIns="45708" numCol="1" anchor="t" anchorCtr="0" compatLnSpc="1"/>
            <a:lstStyle/>
            <a:p>
              <a:endParaRPr lang="zh-CN" altLang="en-US" sz="3200"/>
            </a:p>
          </p:txBody>
        </p:sp>
        <p:sp>
          <p:nvSpPr>
            <p:cNvPr id="21" name="Freeform 23"/>
            <p:cNvSpPr/>
            <p:nvPr/>
          </p:nvSpPr>
          <p:spPr bwMode="auto">
            <a:xfrm>
              <a:off x="5206854" y="2297362"/>
              <a:ext cx="313582" cy="33192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3"/>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32" name="Freeform 33"/>
            <p:cNvSpPr/>
            <p:nvPr/>
          </p:nvSpPr>
          <p:spPr bwMode="auto">
            <a:xfrm>
              <a:off x="5417221" y="2457150"/>
              <a:ext cx="73274" cy="150527"/>
            </a:xfrm>
            <a:custGeom>
              <a:avLst/>
              <a:gdLst>
                <a:gd name="T0" fmla="*/ 24 w 51"/>
                <a:gd name="T1" fmla="*/ 91 h 107"/>
                <a:gd name="T2" fmla="*/ 35 w 51"/>
                <a:gd name="T3" fmla="*/ 81 h 107"/>
                <a:gd name="T4" fmla="*/ 35 w 51"/>
                <a:gd name="T5" fmla="*/ 74 h 107"/>
                <a:gd name="T6" fmla="*/ 18 w 51"/>
                <a:gd name="T7" fmla="*/ 58 h 107"/>
                <a:gd name="T8" fmla="*/ 18 w 51"/>
                <a:gd name="T9" fmla="*/ 45 h 107"/>
                <a:gd name="T10" fmla="*/ 31 w 51"/>
                <a:gd name="T11" fmla="*/ 40 h 107"/>
                <a:gd name="T12" fmla="*/ 35 w 51"/>
                <a:gd name="T13" fmla="*/ 27 h 107"/>
                <a:gd name="T14" fmla="*/ 35 w 51"/>
                <a:gd name="T15" fmla="*/ 24 h 107"/>
                <a:gd name="T16" fmla="*/ 26 w 51"/>
                <a:gd name="T17" fmla="*/ 14 h 107"/>
                <a:gd name="T18" fmla="*/ 19 w 51"/>
                <a:gd name="T19" fmla="*/ 18 h 107"/>
                <a:gd name="T20" fmla="*/ 17 w 51"/>
                <a:gd name="T21" fmla="*/ 26 h 107"/>
                <a:gd name="T22" fmla="*/ 17 w 51"/>
                <a:gd name="T23" fmla="*/ 28 h 107"/>
                <a:gd name="T24" fmla="*/ 2 w 51"/>
                <a:gd name="T25" fmla="*/ 28 h 107"/>
                <a:gd name="T26" fmla="*/ 2 w 51"/>
                <a:gd name="T27" fmla="*/ 26 h 107"/>
                <a:gd name="T28" fmla="*/ 8 w 51"/>
                <a:gd name="T29" fmla="*/ 8 h 107"/>
                <a:gd name="T30" fmla="*/ 26 w 51"/>
                <a:gd name="T31" fmla="*/ 0 h 107"/>
                <a:gd name="T32" fmla="*/ 43 w 51"/>
                <a:gd name="T33" fmla="*/ 7 h 107"/>
                <a:gd name="T34" fmla="*/ 49 w 51"/>
                <a:gd name="T35" fmla="*/ 24 h 107"/>
                <a:gd name="T36" fmla="*/ 49 w 51"/>
                <a:gd name="T37" fmla="*/ 28 h 107"/>
                <a:gd name="T38" fmla="*/ 44 w 51"/>
                <a:gd name="T39" fmla="*/ 45 h 107"/>
                <a:gd name="T40" fmla="*/ 38 w 51"/>
                <a:gd name="T41" fmla="*/ 50 h 107"/>
                <a:gd name="T42" fmla="*/ 49 w 51"/>
                <a:gd name="T43" fmla="*/ 62 h 107"/>
                <a:gd name="T44" fmla="*/ 51 w 51"/>
                <a:gd name="T45" fmla="*/ 72 h 107"/>
                <a:gd name="T46" fmla="*/ 51 w 51"/>
                <a:gd name="T47" fmla="*/ 80 h 107"/>
                <a:gd name="T48" fmla="*/ 43 w 51"/>
                <a:gd name="T49" fmla="*/ 100 h 107"/>
                <a:gd name="T50" fmla="*/ 24 w 51"/>
                <a:gd name="T51" fmla="*/ 107 h 107"/>
                <a:gd name="T52" fmla="*/ 7 w 51"/>
                <a:gd name="T53" fmla="*/ 99 h 107"/>
                <a:gd name="T54" fmla="*/ 0 w 51"/>
                <a:gd name="T55" fmla="*/ 82 h 107"/>
                <a:gd name="T56" fmla="*/ 0 w 51"/>
                <a:gd name="T57" fmla="*/ 79 h 107"/>
                <a:gd name="T58" fmla="*/ 15 w 51"/>
                <a:gd name="T59" fmla="*/ 78 h 107"/>
                <a:gd name="T60" fmla="*/ 15 w 51"/>
                <a:gd name="T61" fmla="*/ 82 h 107"/>
                <a:gd name="T62" fmla="*/ 18 w 51"/>
                <a:gd name="T63" fmla="*/ 88 h 107"/>
                <a:gd name="T64" fmla="*/ 24 w 51"/>
                <a:gd name="T65" fmla="*/ 9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107">
                  <a:moveTo>
                    <a:pt x="24" y="91"/>
                  </a:moveTo>
                  <a:cubicBezTo>
                    <a:pt x="31" y="91"/>
                    <a:pt x="35" y="87"/>
                    <a:pt x="35" y="81"/>
                  </a:cubicBezTo>
                  <a:cubicBezTo>
                    <a:pt x="35" y="74"/>
                    <a:pt x="35" y="74"/>
                    <a:pt x="35" y="74"/>
                  </a:cubicBezTo>
                  <a:cubicBezTo>
                    <a:pt x="35" y="64"/>
                    <a:pt x="29" y="58"/>
                    <a:pt x="18" y="58"/>
                  </a:cubicBezTo>
                  <a:cubicBezTo>
                    <a:pt x="18" y="45"/>
                    <a:pt x="18" y="45"/>
                    <a:pt x="18" y="45"/>
                  </a:cubicBezTo>
                  <a:cubicBezTo>
                    <a:pt x="24" y="45"/>
                    <a:pt x="29" y="43"/>
                    <a:pt x="31" y="40"/>
                  </a:cubicBezTo>
                  <a:cubicBezTo>
                    <a:pt x="34" y="37"/>
                    <a:pt x="35" y="32"/>
                    <a:pt x="35" y="27"/>
                  </a:cubicBezTo>
                  <a:cubicBezTo>
                    <a:pt x="35" y="24"/>
                    <a:pt x="35" y="24"/>
                    <a:pt x="35" y="24"/>
                  </a:cubicBezTo>
                  <a:cubicBezTo>
                    <a:pt x="35" y="18"/>
                    <a:pt x="32" y="14"/>
                    <a:pt x="26" y="14"/>
                  </a:cubicBezTo>
                  <a:cubicBezTo>
                    <a:pt x="23" y="14"/>
                    <a:pt x="21" y="15"/>
                    <a:pt x="19" y="18"/>
                  </a:cubicBezTo>
                  <a:cubicBezTo>
                    <a:pt x="18" y="20"/>
                    <a:pt x="17" y="22"/>
                    <a:pt x="17" y="26"/>
                  </a:cubicBezTo>
                  <a:cubicBezTo>
                    <a:pt x="17" y="28"/>
                    <a:pt x="17" y="28"/>
                    <a:pt x="17" y="28"/>
                  </a:cubicBezTo>
                  <a:cubicBezTo>
                    <a:pt x="2" y="28"/>
                    <a:pt x="2" y="28"/>
                    <a:pt x="2" y="28"/>
                  </a:cubicBezTo>
                  <a:cubicBezTo>
                    <a:pt x="2" y="26"/>
                    <a:pt x="2" y="26"/>
                    <a:pt x="2" y="26"/>
                  </a:cubicBezTo>
                  <a:cubicBezTo>
                    <a:pt x="2" y="18"/>
                    <a:pt x="4" y="12"/>
                    <a:pt x="8" y="8"/>
                  </a:cubicBezTo>
                  <a:cubicBezTo>
                    <a:pt x="12" y="2"/>
                    <a:pt x="18" y="0"/>
                    <a:pt x="26" y="0"/>
                  </a:cubicBezTo>
                  <a:cubicBezTo>
                    <a:pt x="33" y="0"/>
                    <a:pt x="39" y="2"/>
                    <a:pt x="43" y="7"/>
                  </a:cubicBezTo>
                  <a:cubicBezTo>
                    <a:pt x="47" y="12"/>
                    <a:pt x="49" y="17"/>
                    <a:pt x="49" y="24"/>
                  </a:cubicBezTo>
                  <a:cubicBezTo>
                    <a:pt x="49" y="28"/>
                    <a:pt x="49" y="28"/>
                    <a:pt x="49" y="28"/>
                  </a:cubicBezTo>
                  <a:cubicBezTo>
                    <a:pt x="49" y="35"/>
                    <a:pt x="48" y="41"/>
                    <a:pt x="44" y="45"/>
                  </a:cubicBezTo>
                  <a:cubicBezTo>
                    <a:pt x="42" y="47"/>
                    <a:pt x="40" y="49"/>
                    <a:pt x="38" y="50"/>
                  </a:cubicBezTo>
                  <a:cubicBezTo>
                    <a:pt x="42" y="53"/>
                    <a:pt x="46" y="57"/>
                    <a:pt x="49" y="62"/>
                  </a:cubicBezTo>
                  <a:cubicBezTo>
                    <a:pt x="50" y="65"/>
                    <a:pt x="51" y="68"/>
                    <a:pt x="51" y="72"/>
                  </a:cubicBezTo>
                  <a:cubicBezTo>
                    <a:pt x="51" y="80"/>
                    <a:pt x="51" y="80"/>
                    <a:pt x="51" y="80"/>
                  </a:cubicBezTo>
                  <a:cubicBezTo>
                    <a:pt x="51" y="88"/>
                    <a:pt x="48" y="95"/>
                    <a:pt x="43" y="100"/>
                  </a:cubicBezTo>
                  <a:cubicBezTo>
                    <a:pt x="38" y="104"/>
                    <a:pt x="32" y="107"/>
                    <a:pt x="24" y="107"/>
                  </a:cubicBezTo>
                  <a:cubicBezTo>
                    <a:pt x="18" y="107"/>
                    <a:pt x="12" y="104"/>
                    <a:pt x="7" y="99"/>
                  </a:cubicBezTo>
                  <a:cubicBezTo>
                    <a:pt x="2" y="94"/>
                    <a:pt x="0" y="89"/>
                    <a:pt x="0" y="82"/>
                  </a:cubicBezTo>
                  <a:cubicBezTo>
                    <a:pt x="0" y="79"/>
                    <a:pt x="0" y="79"/>
                    <a:pt x="0" y="79"/>
                  </a:cubicBezTo>
                  <a:cubicBezTo>
                    <a:pt x="15" y="78"/>
                    <a:pt x="15" y="78"/>
                    <a:pt x="15" y="78"/>
                  </a:cubicBezTo>
                  <a:cubicBezTo>
                    <a:pt x="15" y="82"/>
                    <a:pt x="15" y="82"/>
                    <a:pt x="15" y="82"/>
                  </a:cubicBezTo>
                  <a:cubicBezTo>
                    <a:pt x="15" y="84"/>
                    <a:pt x="16" y="86"/>
                    <a:pt x="18" y="88"/>
                  </a:cubicBezTo>
                  <a:cubicBezTo>
                    <a:pt x="19" y="90"/>
                    <a:pt x="21" y="91"/>
                    <a:pt x="24" y="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grpSp>
          <p:nvGrpSpPr>
            <p:cNvPr id="56" name="组合 75"/>
            <p:cNvGrpSpPr/>
            <p:nvPr/>
          </p:nvGrpSpPr>
          <p:grpSpPr>
            <a:xfrm>
              <a:off x="5445606" y="2768091"/>
              <a:ext cx="337639" cy="371790"/>
              <a:chOff x="279401" y="2698750"/>
              <a:chExt cx="1473200" cy="1655763"/>
            </a:xfrm>
            <a:solidFill>
              <a:srgbClr val="3666D7"/>
            </a:solidFill>
          </p:grpSpPr>
          <p:sp>
            <p:nvSpPr>
              <p:cNvPr id="77" name="Freeform 45"/>
              <p:cNvSpPr>
                <a:spLocks noEditPoints="1"/>
              </p:cNvSpPr>
              <p:nvPr/>
            </p:nvSpPr>
            <p:spPr bwMode="auto">
              <a:xfrm>
                <a:off x="279401" y="2884488"/>
                <a:ext cx="1473200" cy="1470025"/>
              </a:xfrm>
              <a:custGeom>
                <a:avLst/>
                <a:gdLst>
                  <a:gd name="T0" fmla="*/ 250 w 501"/>
                  <a:gd name="T1" fmla="*/ 0 h 501"/>
                  <a:gd name="T2" fmla="*/ 0 w 501"/>
                  <a:gd name="T3" fmla="*/ 251 h 501"/>
                  <a:gd name="T4" fmla="*/ 250 w 501"/>
                  <a:gd name="T5" fmla="*/ 501 h 501"/>
                  <a:gd name="T6" fmla="*/ 501 w 501"/>
                  <a:gd name="T7" fmla="*/ 251 h 501"/>
                  <a:gd name="T8" fmla="*/ 250 w 501"/>
                  <a:gd name="T9" fmla="*/ 0 h 501"/>
                  <a:gd name="T10" fmla="*/ 455 w 501"/>
                  <a:gd name="T11" fmla="*/ 267 h 501"/>
                  <a:gd name="T12" fmla="*/ 446 w 501"/>
                  <a:gd name="T13" fmla="*/ 267 h 501"/>
                  <a:gd name="T14" fmla="*/ 389 w 501"/>
                  <a:gd name="T15" fmla="*/ 390 h 501"/>
                  <a:gd name="T16" fmla="*/ 267 w 501"/>
                  <a:gd name="T17" fmla="*/ 447 h 501"/>
                  <a:gd name="T18" fmla="*/ 267 w 501"/>
                  <a:gd name="T19" fmla="*/ 455 h 501"/>
                  <a:gd name="T20" fmla="*/ 250 w 501"/>
                  <a:gd name="T21" fmla="*/ 471 h 501"/>
                  <a:gd name="T22" fmla="*/ 234 w 501"/>
                  <a:gd name="T23" fmla="*/ 455 h 501"/>
                  <a:gd name="T24" fmla="*/ 234 w 501"/>
                  <a:gd name="T25" fmla="*/ 447 h 501"/>
                  <a:gd name="T26" fmla="*/ 111 w 501"/>
                  <a:gd name="T27" fmla="*/ 390 h 501"/>
                  <a:gd name="T28" fmla="*/ 54 w 501"/>
                  <a:gd name="T29" fmla="*/ 267 h 501"/>
                  <a:gd name="T30" fmla="*/ 46 w 501"/>
                  <a:gd name="T31" fmla="*/ 267 h 501"/>
                  <a:gd name="T32" fmla="*/ 30 w 501"/>
                  <a:gd name="T33" fmla="*/ 251 h 501"/>
                  <a:gd name="T34" fmla="*/ 46 w 501"/>
                  <a:gd name="T35" fmla="*/ 234 h 501"/>
                  <a:gd name="T36" fmla="*/ 54 w 501"/>
                  <a:gd name="T37" fmla="*/ 234 h 501"/>
                  <a:gd name="T38" fmla="*/ 111 w 501"/>
                  <a:gd name="T39" fmla="*/ 111 h 501"/>
                  <a:gd name="T40" fmla="*/ 234 w 501"/>
                  <a:gd name="T41" fmla="*/ 54 h 501"/>
                  <a:gd name="T42" fmla="*/ 234 w 501"/>
                  <a:gd name="T43" fmla="*/ 46 h 501"/>
                  <a:gd name="T44" fmla="*/ 250 w 501"/>
                  <a:gd name="T45" fmla="*/ 30 h 501"/>
                  <a:gd name="T46" fmla="*/ 267 w 501"/>
                  <a:gd name="T47" fmla="*/ 46 h 501"/>
                  <a:gd name="T48" fmla="*/ 267 w 501"/>
                  <a:gd name="T49" fmla="*/ 54 h 501"/>
                  <a:gd name="T50" fmla="*/ 389 w 501"/>
                  <a:gd name="T51" fmla="*/ 111 h 501"/>
                  <a:gd name="T52" fmla="*/ 446 w 501"/>
                  <a:gd name="T53" fmla="*/ 234 h 501"/>
                  <a:gd name="T54" fmla="*/ 455 w 501"/>
                  <a:gd name="T55" fmla="*/ 234 h 501"/>
                  <a:gd name="T56" fmla="*/ 471 w 501"/>
                  <a:gd name="T57" fmla="*/ 251 h 501"/>
                  <a:gd name="T58" fmla="*/ 455 w 501"/>
                  <a:gd name="T59" fmla="*/ 267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1" h="501">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8" name="Freeform 46"/>
              <p:cNvSpPr/>
              <p:nvPr/>
            </p:nvSpPr>
            <p:spPr bwMode="auto">
              <a:xfrm>
                <a:off x="966788" y="3043238"/>
                <a:ext cx="96838" cy="117475"/>
              </a:xfrm>
              <a:custGeom>
                <a:avLst/>
                <a:gdLst>
                  <a:gd name="T0" fmla="*/ 16 w 33"/>
                  <a:gd name="T1" fmla="*/ 40 h 40"/>
                  <a:gd name="T2" fmla="*/ 33 w 33"/>
                  <a:gd name="T3" fmla="*/ 24 h 40"/>
                  <a:gd name="T4" fmla="*/ 33 w 33"/>
                  <a:gd name="T5" fmla="*/ 0 h 40"/>
                  <a:gd name="T6" fmla="*/ 16 w 33"/>
                  <a:gd name="T7" fmla="*/ 0 h 40"/>
                  <a:gd name="T8" fmla="*/ 0 w 33"/>
                  <a:gd name="T9" fmla="*/ 0 h 40"/>
                  <a:gd name="T10" fmla="*/ 0 w 33"/>
                  <a:gd name="T11" fmla="*/ 24 h 40"/>
                  <a:gd name="T12" fmla="*/ 16 w 33"/>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9" name="Freeform 47"/>
              <p:cNvSpPr/>
              <p:nvPr/>
            </p:nvSpPr>
            <p:spPr bwMode="auto">
              <a:xfrm>
                <a:off x="966788" y="4079875"/>
                <a:ext cx="96838" cy="115888"/>
              </a:xfrm>
              <a:custGeom>
                <a:avLst/>
                <a:gdLst>
                  <a:gd name="T0" fmla="*/ 16 w 33"/>
                  <a:gd name="T1" fmla="*/ 0 h 40"/>
                  <a:gd name="T2" fmla="*/ 0 w 33"/>
                  <a:gd name="T3" fmla="*/ 17 h 40"/>
                  <a:gd name="T4" fmla="*/ 0 w 33"/>
                  <a:gd name="T5" fmla="*/ 40 h 40"/>
                  <a:gd name="T6" fmla="*/ 16 w 33"/>
                  <a:gd name="T7" fmla="*/ 40 h 40"/>
                  <a:gd name="T8" fmla="*/ 33 w 33"/>
                  <a:gd name="T9" fmla="*/ 40 h 40"/>
                  <a:gd name="T10" fmla="*/ 33 w 33"/>
                  <a:gd name="T11" fmla="*/ 17 h 40"/>
                  <a:gd name="T12" fmla="*/ 16 w 3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0" name="Freeform 48"/>
              <p:cNvSpPr/>
              <p:nvPr/>
            </p:nvSpPr>
            <p:spPr bwMode="auto">
              <a:xfrm>
                <a:off x="434976" y="3571875"/>
                <a:ext cx="120650" cy="96838"/>
              </a:xfrm>
              <a:custGeom>
                <a:avLst/>
                <a:gdLst>
                  <a:gd name="T0" fmla="*/ 41 w 41"/>
                  <a:gd name="T1" fmla="*/ 17 h 33"/>
                  <a:gd name="T2" fmla="*/ 24 w 41"/>
                  <a:gd name="T3" fmla="*/ 0 h 33"/>
                  <a:gd name="T4" fmla="*/ 1 w 41"/>
                  <a:gd name="T5" fmla="*/ 0 h 33"/>
                  <a:gd name="T6" fmla="*/ 0 w 41"/>
                  <a:gd name="T7" fmla="*/ 17 h 33"/>
                  <a:gd name="T8" fmla="*/ 1 w 41"/>
                  <a:gd name="T9" fmla="*/ 33 h 33"/>
                  <a:gd name="T10" fmla="*/ 24 w 41"/>
                  <a:gd name="T11" fmla="*/ 33 h 33"/>
                  <a:gd name="T12" fmla="*/ 41 w 41"/>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1" name="Freeform 49"/>
              <p:cNvSpPr/>
              <p:nvPr/>
            </p:nvSpPr>
            <p:spPr bwMode="auto">
              <a:xfrm>
                <a:off x="1474788" y="3571875"/>
                <a:ext cx="119063" cy="96838"/>
              </a:xfrm>
              <a:custGeom>
                <a:avLst/>
                <a:gdLst>
                  <a:gd name="T0" fmla="*/ 39 w 40"/>
                  <a:gd name="T1" fmla="*/ 0 h 33"/>
                  <a:gd name="T2" fmla="*/ 16 w 40"/>
                  <a:gd name="T3" fmla="*/ 0 h 33"/>
                  <a:gd name="T4" fmla="*/ 0 w 40"/>
                  <a:gd name="T5" fmla="*/ 17 h 33"/>
                  <a:gd name="T6" fmla="*/ 16 w 40"/>
                  <a:gd name="T7" fmla="*/ 33 h 33"/>
                  <a:gd name="T8" fmla="*/ 39 w 40"/>
                  <a:gd name="T9" fmla="*/ 33 h 33"/>
                  <a:gd name="T10" fmla="*/ 40 w 40"/>
                  <a:gd name="T11" fmla="*/ 17 h 33"/>
                  <a:gd name="T12" fmla="*/ 39 w 4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0" h="33">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2" name="Oval 50"/>
              <p:cNvSpPr>
                <a:spLocks noChangeArrowheads="1"/>
              </p:cNvSpPr>
              <p:nvPr/>
            </p:nvSpPr>
            <p:spPr bwMode="auto">
              <a:xfrm>
                <a:off x="925513" y="3532188"/>
                <a:ext cx="176213" cy="174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3" name="Freeform 51"/>
              <p:cNvSpPr>
                <a:spLocks noEditPoints="1"/>
              </p:cNvSpPr>
              <p:nvPr/>
            </p:nvSpPr>
            <p:spPr bwMode="auto">
              <a:xfrm>
                <a:off x="652463" y="3254375"/>
                <a:ext cx="723900" cy="730250"/>
              </a:xfrm>
              <a:custGeom>
                <a:avLst/>
                <a:gdLst>
                  <a:gd name="T0" fmla="*/ 106 w 246"/>
                  <a:gd name="T1" fmla="*/ 86 h 249"/>
                  <a:gd name="T2" fmla="*/ 109 w 246"/>
                  <a:gd name="T3" fmla="*/ 89 h 249"/>
                  <a:gd name="T4" fmla="*/ 123 w 246"/>
                  <a:gd name="T5" fmla="*/ 86 h 249"/>
                  <a:gd name="T6" fmla="*/ 162 w 246"/>
                  <a:gd name="T7" fmla="*/ 125 h 249"/>
                  <a:gd name="T8" fmla="*/ 159 w 246"/>
                  <a:gd name="T9" fmla="*/ 139 h 249"/>
                  <a:gd name="T10" fmla="*/ 162 w 246"/>
                  <a:gd name="T11" fmla="*/ 142 h 249"/>
                  <a:gd name="T12" fmla="*/ 246 w 246"/>
                  <a:gd name="T13" fmla="*/ 0 h 249"/>
                  <a:gd name="T14" fmla="*/ 106 w 246"/>
                  <a:gd name="T15" fmla="*/ 86 h 249"/>
                  <a:gd name="T16" fmla="*/ 123 w 246"/>
                  <a:gd name="T17" fmla="*/ 163 h 249"/>
                  <a:gd name="T18" fmla="*/ 84 w 246"/>
                  <a:gd name="T19" fmla="*/ 125 h 249"/>
                  <a:gd name="T20" fmla="*/ 87 w 246"/>
                  <a:gd name="T21" fmla="*/ 110 h 249"/>
                  <a:gd name="T22" fmla="*/ 85 w 246"/>
                  <a:gd name="T23" fmla="*/ 107 h 249"/>
                  <a:gd name="T24" fmla="*/ 0 w 246"/>
                  <a:gd name="T25" fmla="*/ 249 h 249"/>
                  <a:gd name="T26" fmla="*/ 140 w 246"/>
                  <a:gd name="T27" fmla="*/ 163 h 249"/>
                  <a:gd name="T28" fmla="*/ 138 w 246"/>
                  <a:gd name="T29" fmla="*/ 160 h 249"/>
                  <a:gd name="T30" fmla="*/ 123 w 246"/>
                  <a:gd name="T31"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249">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4" name="Freeform 52"/>
              <p:cNvSpPr/>
              <p:nvPr/>
            </p:nvSpPr>
            <p:spPr bwMode="auto">
              <a:xfrm>
                <a:off x="935038" y="2698750"/>
                <a:ext cx="158750" cy="158750"/>
              </a:xfrm>
              <a:custGeom>
                <a:avLst/>
                <a:gdLst>
                  <a:gd name="T0" fmla="*/ 27 w 54"/>
                  <a:gd name="T1" fmla="*/ 0 h 54"/>
                  <a:gd name="T2" fmla="*/ 0 w 54"/>
                  <a:gd name="T3" fmla="*/ 27 h 54"/>
                  <a:gd name="T4" fmla="*/ 0 w 54"/>
                  <a:gd name="T5" fmla="*/ 54 h 54"/>
                  <a:gd name="T6" fmla="*/ 29 w 54"/>
                  <a:gd name="T7" fmla="*/ 52 h 54"/>
                  <a:gd name="T8" fmla="*/ 29 w 54"/>
                  <a:gd name="T9" fmla="*/ 52 h 54"/>
                  <a:gd name="T10" fmla="*/ 54 w 54"/>
                  <a:gd name="T11" fmla="*/ 53 h 54"/>
                  <a:gd name="T12" fmla="*/ 54 w 54"/>
                  <a:gd name="T13" fmla="*/ 27 h 54"/>
                  <a:gd name="T14" fmla="*/ 27 w 54"/>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4">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grpSp>
        <p:nvGrpSpPr>
          <p:cNvPr id="61" name="Group 121"/>
          <p:cNvGrpSpPr/>
          <p:nvPr/>
        </p:nvGrpSpPr>
        <p:grpSpPr>
          <a:xfrm>
            <a:off x="6155612" y="1809960"/>
            <a:ext cx="1229845" cy="1391166"/>
            <a:chOff x="4616720" y="1357154"/>
            <a:chExt cx="922624" cy="1043646"/>
          </a:xfrm>
        </p:grpSpPr>
        <p:sp>
          <p:nvSpPr>
            <p:cNvPr id="15" name="Freeform 17"/>
            <p:cNvSpPr/>
            <p:nvPr/>
          </p:nvSpPr>
          <p:spPr bwMode="auto">
            <a:xfrm>
              <a:off x="4671873" y="1388031"/>
              <a:ext cx="405766" cy="178316"/>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solidFill>
              <a:srgbClr val="765E0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16" name="Freeform 18"/>
            <p:cNvSpPr/>
            <p:nvPr/>
          </p:nvSpPr>
          <p:spPr bwMode="auto">
            <a:xfrm>
              <a:off x="4616720" y="1357154"/>
              <a:ext cx="922624" cy="1043646"/>
            </a:xfrm>
            <a:custGeom>
              <a:avLst/>
              <a:gdLst>
                <a:gd name="T0" fmla="*/ 0 w 1171"/>
                <a:gd name="T1" fmla="*/ 1014 h 1352"/>
                <a:gd name="T2" fmla="*/ 0 w 1171"/>
                <a:gd name="T3" fmla="*/ 338 h 1352"/>
                <a:gd name="T4" fmla="*/ 585 w 1171"/>
                <a:gd name="T5" fmla="*/ 0 h 1352"/>
                <a:gd name="T6" fmla="*/ 1171 w 1171"/>
                <a:gd name="T7" fmla="*/ 338 h 1352"/>
                <a:gd name="T8" fmla="*/ 1171 w 1171"/>
                <a:gd name="T9" fmla="*/ 1014 h 1352"/>
                <a:gd name="T10" fmla="*/ 585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5" y="0"/>
                  </a:lnTo>
                  <a:lnTo>
                    <a:pt x="1171" y="338"/>
                  </a:lnTo>
                  <a:lnTo>
                    <a:pt x="1171" y="1014"/>
                  </a:lnTo>
                  <a:lnTo>
                    <a:pt x="585"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91416" tIns="45708" rIns="91416" bIns="45708" numCol="1" anchor="t" anchorCtr="0" compatLnSpc="1"/>
            <a:lstStyle/>
            <a:p>
              <a:endParaRPr lang="zh-CN" altLang="en-US" sz="3200"/>
            </a:p>
          </p:txBody>
        </p:sp>
        <p:sp>
          <p:nvSpPr>
            <p:cNvPr id="17" name="Freeform 19"/>
            <p:cNvSpPr/>
            <p:nvPr/>
          </p:nvSpPr>
          <p:spPr bwMode="auto">
            <a:xfrm>
              <a:off x="4671873" y="1388031"/>
              <a:ext cx="313582" cy="33192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2"/>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25" name="Freeform 27"/>
            <p:cNvSpPr/>
            <p:nvPr/>
          </p:nvSpPr>
          <p:spPr bwMode="auto">
            <a:xfrm>
              <a:off x="4880665" y="1549364"/>
              <a:ext cx="73274" cy="147438"/>
            </a:xfrm>
            <a:custGeom>
              <a:avLst/>
              <a:gdLst>
                <a:gd name="T0" fmla="*/ 0 w 51"/>
                <a:gd name="T1" fmla="*/ 30 h 105"/>
                <a:gd name="T2" fmla="*/ 8 w 51"/>
                <a:gd name="T3" fmla="*/ 7 h 105"/>
                <a:gd name="T4" fmla="*/ 26 w 51"/>
                <a:gd name="T5" fmla="*/ 0 h 105"/>
                <a:gd name="T6" fmla="*/ 44 w 51"/>
                <a:gd name="T7" fmla="*/ 8 h 105"/>
                <a:gd name="T8" fmla="*/ 51 w 51"/>
                <a:gd name="T9" fmla="*/ 26 h 105"/>
                <a:gd name="T10" fmla="*/ 47 w 51"/>
                <a:gd name="T11" fmla="*/ 46 h 105"/>
                <a:gd name="T12" fmla="*/ 34 w 51"/>
                <a:gd name="T13" fmla="*/ 65 h 105"/>
                <a:gd name="T14" fmla="*/ 27 w 51"/>
                <a:gd name="T15" fmla="*/ 77 h 105"/>
                <a:gd name="T16" fmla="*/ 24 w 51"/>
                <a:gd name="T17" fmla="*/ 81 h 105"/>
                <a:gd name="T18" fmla="*/ 20 w 51"/>
                <a:gd name="T19" fmla="*/ 88 h 105"/>
                <a:gd name="T20" fmla="*/ 19 w 51"/>
                <a:gd name="T21" fmla="*/ 89 h 105"/>
                <a:gd name="T22" fmla="*/ 50 w 51"/>
                <a:gd name="T23" fmla="*/ 89 h 105"/>
                <a:gd name="T24" fmla="*/ 50 w 51"/>
                <a:gd name="T25" fmla="*/ 105 h 105"/>
                <a:gd name="T26" fmla="*/ 0 w 51"/>
                <a:gd name="T27" fmla="*/ 105 h 105"/>
                <a:gd name="T28" fmla="*/ 0 w 51"/>
                <a:gd name="T29" fmla="*/ 90 h 105"/>
                <a:gd name="T30" fmla="*/ 3 w 51"/>
                <a:gd name="T31" fmla="*/ 84 h 105"/>
                <a:gd name="T32" fmla="*/ 7 w 51"/>
                <a:gd name="T33" fmla="*/ 79 h 105"/>
                <a:gd name="T34" fmla="*/ 11 w 51"/>
                <a:gd name="T35" fmla="*/ 73 h 105"/>
                <a:gd name="T36" fmla="*/ 22 w 51"/>
                <a:gd name="T37" fmla="*/ 57 h 105"/>
                <a:gd name="T38" fmla="*/ 33 w 51"/>
                <a:gd name="T39" fmla="*/ 39 h 105"/>
                <a:gd name="T40" fmla="*/ 36 w 51"/>
                <a:gd name="T41" fmla="*/ 26 h 105"/>
                <a:gd name="T42" fmla="*/ 33 w 51"/>
                <a:gd name="T43" fmla="*/ 18 h 105"/>
                <a:gd name="T44" fmla="*/ 26 w 51"/>
                <a:gd name="T45" fmla="*/ 15 h 105"/>
                <a:gd name="T46" fmla="*/ 17 w 51"/>
                <a:gd name="T47" fmla="*/ 22 h 105"/>
                <a:gd name="T48" fmla="*/ 16 w 51"/>
                <a:gd name="T49" fmla="*/ 28 h 105"/>
                <a:gd name="T50" fmla="*/ 16 w 51"/>
                <a:gd name="T51" fmla="*/ 32 h 105"/>
                <a:gd name="T52" fmla="*/ 0 w 51"/>
                <a:gd name="T53" fmla="*/ 32 h 105"/>
                <a:gd name="T54" fmla="*/ 0 w 51"/>
                <a:gd name="T55" fmla="*/ 3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105">
                  <a:moveTo>
                    <a:pt x="0" y="30"/>
                  </a:moveTo>
                  <a:cubicBezTo>
                    <a:pt x="0" y="20"/>
                    <a:pt x="3" y="12"/>
                    <a:pt x="8" y="7"/>
                  </a:cubicBezTo>
                  <a:cubicBezTo>
                    <a:pt x="13" y="2"/>
                    <a:pt x="19" y="0"/>
                    <a:pt x="26" y="0"/>
                  </a:cubicBezTo>
                  <a:cubicBezTo>
                    <a:pt x="33" y="0"/>
                    <a:pt x="39" y="3"/>
                    <a:pt x="44" y="8"/>
                  </a:cubicBezTo>
                  <a:cubicBezTo>
                    <a:pt x="49" y="13"/>
                    <a:pt x="51" y="19"/>
                    <a:pt x="51" y="26"/>
                  </a:cubicBezTo>
                  <a:cubicBezTo>
                    <a:pt x="51" y="33"/>
                    <a:pt x="50" y="40"/>
                    <a:pt x="47" y="46"/>
                  </a:cubicBezTo>
                  <a:cubicBezTo>
                    <a:pt x="45" y="50"/>
                    <a:pt x="41" y="56"/>
                    <a:pt x="34" y="65"/>
                  </a:cubicBezTo>
                  <a:cubicBezTo>
                    <a:pt x="33" y="68"/>
                    <a:pt x="30" y="72"/>
                    <a:pt x="27" y="77"/>
                  </a:cubicBezTo>
                  <a:cubicBezTo>
                    <a:pt x="24" y="81"/>
                    <a:pt x="24" y="81"/>
                    <a:pt x="24" y="81"/>
                  </a:cubicBezTo>
                  <a:cubicBezTo>
                    <a:pt x="22" y="84"/>
                    <a:pt x="21" y="86"/>
                    <a:pt x="20" y="88"/>
                  </a:cubicBezTo>
                  <a:cubicBezTo>
                    <a:pt x="19" y="88"/>
                    <a:pt x="19" y="89"/>
                    <a:pt x="19" y="89"/>
                  </a:cubicBezTo>
                  <a:cubicBezTo>
                    <a:pt x="50" y="89"/>
                    <a:pt x="50" y="89"/>
                    <a:pt x="50" y="89"/>
                  </a:cubicBezTo>
                  <a:cubicBezTo>
                    <a:pt x="50" y="105"/>
                    <a:pt x="50" y="105"/>
                    <a:pt x="50" y="105"/>
                  </a:cubicBezTo>
                  <a:cubicBezTo>
                    <a:pt x="0" y="105"/>
                    <a:pt x="0" y="105"/>
                    <a:pt x="0" y="105"/>
                  </a:cubicBezTo>
                  <a:cubicBezTo>
                    <a:pt x="0" y="90"/>
                    <a:pt x="0" y="90"/>
                    <a:pt x="0" y="90"/>
                  </a:cubicBezTo>
                  <a:cubicBezTo>
                    <a:pt x="0" y="90"/>
                    <a:pt x="1" y="88"/>
                    <a:pt x="3" y="84"/>
                  </a:cubicBezTo>
                  <a:cubicBezTo>
                    <a:pt x="4" y="83"/>
                    <a:pt x="6" y="81"/>
                    <a:pt x="7" y="79"/>
                  </a:cubicBezTo>
                  <a:cubicBezTo>
                    <a:pt x="11" y="73"/>
                    <a:pt x="11" y="73"/>
                    <a:pt x="11" y="73"/>
                  </a:cubicBezTo>
                  <a:cubicBezTo>
                    <a:pt x="13" y="70"/>
                    <a:pt x="17" y="65"/>
                    <a:pt x="22" y="57"/>
                  </a:cubicBezTo>
                  <a:cubicBezTo>
                    <a:pt x="27" y="51"/>
                    <a:pt x="31" y="44"/>
                    <a:pt x="33" y="39"/>
                  </a:cubicBezTo>
                  <a:cubicBezTo>
                    <a:pt x="35" y="34"/>
                    <a:pt x="36" y="30"/>
                    <a:pt x="36" y="26"/>
                  </a:cubicBezTo>
                  <a:cubicBezTo>
                    <a:pt x="36" y="23"/>
                    <a:pt x="35" y="21"/>
                    <a:pt x="33" y="18"/>
                  </a:cubicBezTo>
                  <a:cubicBezTo>
                    <a:pt x="31" y="16"/>
                    <a:pt x="29" y="15"/>
                    <a:pt x="26" y="15"/>
                  </a:cubicBezTo>
                  <a:cubicBezTo>
                    <a:pt x="22" y="15"/>
                    <a:pt x="18" y="17"/>
                    <a:pt x="17" y="22"/>
                  </a:cubicBezTo>
                  <a:cubicBezTo>
                    <a:pt x="16" y="24"/>
                    <a:pt x="16" y="26"/>
                    <a:pt x="16" y="28"/>
                  </a:cubicBezTo>
                  <a:cubicBezTo>
                    <a:pt x="16" y="32"/>
                    <a:pt x="16" y="32"/>
                    <a:pt x="16" y="32"/>
                  </a:cubicBezTo>
                  <a:cubicBezTo>
                    <a:pt x="0" y="32"/>
                    <a:pt x="0" y="32"/>
                    <a:pt x="0" y="32"/>
                  </a:cubicBez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grpSp>
          <p:nvGrpSpPr>
            <p:cNvPr id="71" name="组合 84"/>
            <p:cNvGrpSpPr/>
            <p:nvPr/>
          </p:nvGrpSpPr>
          <p:grpSpPr>
            <a:xfrm>
              <a:off x="4910858" y="1770045"/>
              <a:ext cx="393305" cy="395317"/>
              <a:chOff x="7673976" y="2593975"/>
              <a:chExt cx="1716088" cy="1760538"/>
            </a:xfrm>
            <a:solidFill>
              <a:srgbClr val="3666D7"/>
            </a:solidFill>
          </p:grpSpPr>
          <p:sp>
            <p:nvSpPr>
              <p:cNvPr id="86" name="Freeform 60"/>
              <p:cNvSpPr/>
              <p:nvPr/>
            </p:nvSpPr>
            <p:spPr bwMode="auto">
              <a:xfrm>
                <a:off x="7673976" y="2974975"/>
                <a:ext cx="1284288" cy="1379538"/>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7" name="Freeform 61"/>
              <p:cNvSpPr>
                <a:spLocks noEditPoints="1"/>
              </p:cNvSpPr>
              <p:nvPr/>
            </p:nvSpPr>
            <p:spPr bwMode="auto">
              <a:xfrm>
                <a:off x="8540751" y="2593975"/>
                <a:ext cx="849313" cy="739775"/>
              </a:xfrm>
              <a:custGeom>
                <a:avLst/>
                <a:gdLst>
                  <a:gd name="T0" fmla="*/ 143 w 289"/>
                  <a:gd name="T1" fmla="*/ 1 h 252"/>
                  <a:gd name="T2" fmla="*/ 0 w 289"/>
                  <a:gd name="T3" fmla="*/ 111 h 252"/>
                  <a:gd name="T4" fmla="*/ 73 w 289"/>
                  <a:gd name="T5" fmla="*/ 203 h 252"/>
                  <a:gd name="T6" fmla="*/ 47 w 289"/>
                  <a:gd name="T7" fmla="*/ 252 h 252"/>
                  <a:gd name="T8" fmla="*/ 121 w 289"/>
                  <a:gd name="T9" fmla="*/ 216 h 252"/>
                  <a:gd name="T10" fmla="*/ 146 w 289"/>
                  <a:gd name="T11" fmla="*/ 217 h 252"/>
                  <a:gd name="T12" fmla="*/ 288 w 289"/>
                  <a:gd name="T13" fmla="*/ 107 h 252"/>
                  <a:gd name="T14" fmla="*/ 143 w 289"/>
                  <a:gd name="T15" fmla="*/ 1 h 252"/>
                  <a:gd name="T16" fmla="*/ 73 w 289"/>
                  <a:gd name="T17" fmla="*/ 131 h 252"/>
                  <a:gd name="T18" fmla="*/ 55 w 289"/>
                  <a:gd name="T19" fmla="*/ 113 h 252"/>
                  <a:gd name="T20" fmla="*/ 73 w 289"/>
                  <a:gd name="T21" fmla="*/ 95 h 252"/>
                  <a:gd name="T22" fmla="*/ 91 w 289"/>
                  <a:gd name="T23" fmla="*/ 113 h 252"/>
                  <a:gd name="T24" fmla="*/ 73 w 289"/>
                  <a:gd name="T25" fmla="*/ 131 h 252"/>
                  <a:gd name="T26" fmla="*/ 144 w 289"/>
                  <a:gd name="T27" fmla="*/ 131 h 252"/>
                  <a:gd name="T28" fmla="*/ 126 w 289"/>
                  <a:gd name="T29" fmla="*/ 113 h 252"/>
                  <a:gd name="T30" fmla="*/ 144 w 289"/>
                  <a:gd name="T31" fmla="*/ 95 h 252"/>
                  <a:gd name="T32" fmla="*/ 162 w 289"/>
                  <a:gd name="T33" fmla="*/ 113 h 252"/>
                  <a:gd name="T34" fmla="*/ 144 w 289"/>
                  <a:gd name="T35" fmla="*/ 131 h 252"/>
                  <a:gd name="T36" fmla="*/ 216 w 289"/>
                  <a:gd name="T37" fmla="*/ 131 h 252"/>
                  <a:gd name="T38" fmla="*/ 198 w 289"/>
                  <a:gd name="T39" fmla="*/ 113 h 252"/>
                  <a:gd name="T40" fmla="*/ 216 w 289"/>
                  <a:gd name="T41" fmla="*/ 95 h 252"/>
                  <a:gd name="T42" fmla="*/ 233 w 289"/>
                  <a:gd name="T43" fmla="*/ 113 h 252"/>
                  <a:gd name="T44" fmla="*/ 216 w 289"/>
                  <a:gd name="T45" fmla="*/ 13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9" h="251">
                    <a:moveTo>
                      <a:pt x="143" y="1"/>
                    </a:moveTo>
                    <a:cubicBezTo>
                      <a:pt x="63" y="2"/>
                      <a:pt x="0" y="51"/>
                      <a:pt x="0" y="111"/>
                    </a:cubicBezTo>
                    <a:cubicBezTo>
                      <a:pt x="1" y="151"/>
                      <a:pt x="30" y="185"/>
                      <a:pt x="73" y="203"/>
                    </a:cubicBezTo>
                    <a:cubicBezTo>
                      <a:pt x="47" y="252"/>
                      <a:pt x="47" y="252"/>
                      <a:pt x="47" y="252"/>
                    </a:cubicBezTo>
                    <a:cubicBezTo>
                      <a:pt x="121" y="216"/>
                      <a:pt x="121" y="216"/>
                      <a:pt x="121" y="216"/>
                    </a:cubicBezTo>
                    <a:cubicBezTo>
                      <a:pt x="129" y="217"/>
                      <a:pt x="137" y="218"/>
                      <a:pt x="146" y="217"/>
                    </a:cubicBezTo>
                    <a:cubicBezTo>
                      <a:pt x="225" y="216"/>
                      <a:pt x="289" y="167"/>
                      <a:pt x="288" y="107"/>
                    </a:cubicBezTo>
                    <a:cubicBezTo>
                      <a:pt x="287" y="47"/>
                      <a:pt x="222" y="0"/>
                      <a:pt x="143" y="1"/>
                    </a:cubicBezTo>
                    <a:close/>
                    <a:moveTo>
                      <a:pt x="73" y="131"/>
                    </a:moveTo>
                    <a:cubicBezTo>
                      <a:pt x="63" y="131"/>
                      <a:pt x="55" y="123"/>
                      <a:pt x="55" y="113"/>
                    </a:cubicBezTo>
                    <a:cubicBezTo>
                      <a:pt x="55" y="103"/>
                      <a:pt x="63" y="95"/>
                      <a:pt x="73" y="95"/>
                    </a:cubicBezTo>
                    <a:cubicBezTo>
                      <a:pt x="83" y="95"/>
                      <a:pt x="91" y="103"/>
                      <a:pt x="91" y="113"/>
                    </a:cubicBezTo>
                    <a:cubicBezTo>
                      <a:pt x="91" y="123"/>
                      <a:pt x="83" y="131"/>
                      <a:pt x="73" y="131"/>
                    </a:cubicBezTo>
                    <a:close/>
                    <a:moveTo>
                      <a:pt x="144" y="131"/>
                    </a:moveTo>
                    <a:cubicBezTo>
                      <a:pt x="134" y="131"/>
                      <a:pt x="126" y="123"/>
                      <a:pt x="126" y="113"/>
                    </a:cubicBezTo>
                    <a:cubicBezTo>
                      <a:pt x="126" y="103"/>
                      <a:pt x="134" y="95"/>
                      <a:pt x="144" y="95"/>
                    </a:cubicBezTo>
                    <a:cubicBezTo>
                      <a:pt x="154" y="95"/>
                      <a:pt x="162" y="103"/>
                      <a:pt x="162" y="113"/>
                    </a:cubicBezTo>
                    <a:cubicBezTo>
                      <a:pt x="162" y="123"/>
                      <a:pt x="154" y="131"/>
                      <a:pt x="144" y="131"/>
                    </a:cubicBezTo>
                    <a:close/>
                    <a:moveTo>
                      <a:pt x="216" y="131"/>
                    </a:moveTo>
                    <a:cubicBezTo>
                      <a:pt x="206" y="131"/>
                      <a:pt x="198" y="123"/>
                      <a:pt x="198" y="113"/>
                    </a:cubicBezTo>
                    <a:cubicBezTo>
                      <a:pt x="198" y="103"/>
                      <a:pt x="206" y="95"/>
                      <a:pt x="216" y="95"/>
                    </a:cubicBezTo>
                    <a:cubicBezTo>
                      <a:pt x="225" y="95"/>
                      <a:pt x="233" y="103"/>
                      <a:pt x="233" y="113"/>
                    </a:cubicBezTo>
                    <a:cubicBezTo>
                      <a:pt x="233" y="123"/>
                      <a:pt x="225" y="131"/>
                      <a:pt x="216"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grpSp>
        <p:nvGrpSpPr>
          <p:cNvPr id="76" name="组合 25"/>
          <p:cNvGrpSpPr/>
          <p:nvPr/>
        </p:nvGrpSpPr>
        <p:grpSpPr>
          <a:xfrm>
            <a:off x="7815011" y="1519921"/>
            <a:ext cx="3930952" cy="1058300"/>
            <a:chOff x="503238" y="2770637"/>
            <a:chExt cx="3204356" cy="793932"/>
          </a:xfrm>
        </p:grpSpPr>
        <p:sp>
          <p:nvSpPr>
            <p:cNvPr id="102" name="矩形 26"/>
            <p:cNvSpPr/>
            <p:nvPr/>
          </p:nvSpPr>
          <p:spPr>
            <a:xfrm>
              <a:off x="503238" y="3144441"/>
              <a:ext cx="3204356" cy="420128"/>
            </a:xfrm>
            <a:prstGeom prst="rect">
              <a:avLst/>
            </a:prstGeom>
          </p:spPr>
          <p:txBody>
            <a:bodyPr wrap="square">
              <a:spAutoFit/>
            </a:bodyPr>
            <a:lstStyle/>
            <a:p>
              <a:pPr algn="just">
                <a:lnSpc>
                  <a:spcPct val="114000"/>
                </a:lnSpc>
              </a:pP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p>
          </p:txBody>
        </p:sp>
        <p:sp>
          <p:nvSpPr>
            <p:cNvPr id="103" name="矩形 27"/>
            <p:cNvSpPr/>
            <p:nvPr/>
          </p:nvSpPr>
          <p:spPr>
            <a:xfrm>
              <a:off x="548942" y="2770637"/>
              <a:ext cx="1318726" cy="284671"/>
            </a:xfrm>
            <a:prstGeom prst="rect">
              <a:avLst/>
            </a:prstGeom>
          </p:spPr>
          <p:txBody>
            <a:bodyPr wrap="none">
              <a:spAutoFit/>
            </a:bodyPr>
            <a:lstStyle/>
            <a:p>
              <a:pPr>
                <a:defRPr/>
              </a:pPr>
              <a:r>
                <a:rPr lang="zh-CN" altLang="en-US" sz="1865">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85" name="组合 25"/>
          <p:cNvGrpSpPr/>
          <p:nvPr/>
        </p:nvGrpSpPr>
        <p:grpSpPr>
          <a:xfrm>
            <a:off x="8259461" y="3201126"/>
            <a:ext cx="3486502" cy="1058300"/>
            <a:chOff x="503238" y="2770637"/>
            <a:chExt cx="3204356" cy="793932"/>
          </a:xfrm>
        </p:grpSpPr>
        <p:sp>
          <p:nvSpPr>
            <p:cNvPr id="105" name="矩形 26"/>
            <p:cNvSpPr/>
            <p:nvPr/>
          </p:nvSpPr>
          <p:spPr>
            <a:xfrm>
              <a:off x="503238" y="3144441"/>
              <a:ext cx="3204356" cy="420128"/>
            </a:xfrm>
            <a:prstGeom prst="rect">
              <a:avLst/>
            </a:prstGeom>
          </p:spPr>
          <p:txBody>
            <a:bodyPr wrap="square">
              <a:spAutoFit/>
            </a:bodyPr>
            <a:lstStyle/>
            <a:p>
              <a:pPr algn="just">
                <a:lnSpc>
                  <a:spcPct val="114000"/>
                </a:lnSpc>
              </a:pP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p>
          </p:txBody>
        </p:sp>
        <p:sp>
          <p:nvSpPr>
            <p:cNvPr id="106" name="矩形 27"/>
            <p:cNvSpPr/>
            <p:nvPr/>
          </p:nvSpPr>
          <p:spPr>
            <a:xfrm>
              <a:off x="540867" y="2770637"/>
              <a:ext cx="1486834" cy="284671"/>
            </a:xfrm>
            <a:prstGeom prst="rect">
              <a:avLst/>
            </a:prstGeom>
          </p:spPr>
          <p:txBody>
            <a:bodyPr wrap="none">
              <a:spAutoFit/>
            </a:bodyPr>
            <a:lstStyle/>
            <a:p>
              <a:pPr>
                <a:defRPr/>
              </a:pPr>
              <a:r>
                <a:rPr lang="zh-CN" altLang="en-US" sz="1865">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88" name="组合 25"/>
          <p:cNvGrpSpPr/>
          <p:nvPr/>
        </p:nvGrpSpPr>
        <p:grpSpPr>
          <a:xfrm>
            <a:off x="7882927" y="4879569"/>
            <a:ext cx="3486502" cy="1058300"/>
            <a:chOff x="503238" y="2770637"/>
            <a:chExt cx="3204356" cy="793932"/>
          </a:xfrm>
        </p:grpSpPr>
        <p:sp>
          <p:nvSpPr>
            <p:cNvPr id="108" name="矩形 26"/>
            <p:cNvSpPr/>
            <p:nvPr/>
          </p:nvSpPr>
          <p:spPr>
            <a:xfrm>
              <a:off x="503238" y="3144441"/>
              <a:ext cx="3204356" cy="420128"/>
            </a:xfrm>
            <a:prstGeom prst="rect">
              <a:avLst/>
            </a:prstGeom>
          </p:spPr>
          <p:txBody>
            <a:bodyPr wrap="square">
              <a:spAutoFit/>
            </a:bodyPr>
            <a:lstStyle/>
            <a:p>
              <a:pPr algn="just">
                <a:lnSpc>
                  <a:spcPct val="114000"/>
                </a:lnSpc>
              </a:pP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p>
          </p:txBody>
        </p:sp>
        <p:sp>
          <p:nvSpPr>
            <p:cNvPr id="109" name="矩形 27"/>
            <p:cNvSpPr/>
            <p:nvPr/>
          </p:nvSpPr>
          <p:spPr>
            <a:xfrm>
              <a:off x="540867" y="2770637"/>
              <a:ext cx="1486834" cy="284671"/>
            </a:xfrm>
            <a:prstGeom prst="rect">
              <a:avLst/>
            </a:prstGeom>
          </p:spPr>
          <p:txBody>
            <a:bodyPr wrap="none">
              <a:spAutoFit/>
            </a:bodyPr>
            <a:lstStyle/>
            <a:p>
              <a:pPr>
                <a:defRPr/>
              </a:pPr>
              <a:r>
                <a:rPr lang="zh-CN" altLang="en-US" sz="1865">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89" name="组合 25"/>
          <p:cNvGrpSpPr/>
          <p:nvPr/>
        </p:nvGrpSpPr>
        <p:grpSpPr>
          <a:xfrm>
            <a:off x="603113" y="1812128"/>
            <a:ext cx="3614645" cy="757925"/>
            <a:chOff x="774220" y="2729987"/>
            <a:chExt cx="2946515" cy="568592"/>
          </a:xfrm>
        </p:grpSpPr>
        <p:sp>
          <p:nvSpPr>
            <p:cNvPr id="111" name="矩形 26"/>
            <p:cNvSpPr/>
            <p:nvPr/>
          </p:nvSpPr>
          <p:spPr>
            <a:xfrm>
              <a:off x="774220" y="3053880"/>
              <a:ext cx="2933372" cy="244699"/>
            </a:xfrm>
            <a:prstGeom prst="rect">
              <a:avLst/>
            </a:prstGeom>
          </p:spPr>
          <p:txBody>
            <a:bodyPr wrap="square">
              <a:spAutoFit/>
            </a:bodyPr>
            <a:lstStyle/>
            <a:p>
              <a:pPr algn="r">
                <a:lnSpc>
                  <a:spcPct val="114000"/>
                </a:lnSpc>
              </a:pP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数据图表都可以修改颜色大小形状。</a:t>
              </a:r>
            </a:p>
          </p:txBody>
        </p:sp>
        <p:sp>
          <p:nvSpPr>
            <p:cNvPr id="112" name="矩形 27"/>
            <p:cNvSpPr/>
            <p:nvPr/>
          </p:nvSpPr>
          <p:spPr>
            <a:xfrm>
              <a:off x="2402009" y="2729987"/>
              <a:ext cx="1318726" cy="284671"/>
            </a:xfrm>
            <a:prstGeom prst="rect">
              <a:avLst/>
            </a:prstGeom>
          </p:spPr>
          <p:txBody>
            <a:bodyPr wrap="none">
              <a:spAutoFit/>
            </a:bodyPr>
            <a:lstStyle/>
            <a:p>
              <a:pPr algn="r">
                <a:defRPr/>
              </a:pPr>
              <a:r>
                <a:rPr lang="zh-CN" altLang="en-US" sz="1865">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90" name="组合 25"/>
          <p:cNvGrpSpPr/>
          <p:nvPr/>
        </p:nvGrpSpPr>
        <p:grpSpPr>
          <a:xfrm>
            <a:off x="1589" y="3320525"/>
            <a:ext cx="3947073" cy="757925"/>
            <a:chOff x="503238" y="2729987"/>
            <a:chExt cx="3217497" cy="568592"/>
          </a:xfrm>
        </p:grpSpPr>
        <p:sp>
          <p:nvSpPr>
            <p:cNvPr id="114" name="矩形 26"/>
            <p:cNvSpPr/>
            <p:nvPr/>
          </p:nvSpPr>
          <p:spPr>
            <a:xfrm>
              <a:off x="503238" y="3053880"/>
              <a:ext cx="3204356" cy="244699"/>
            </a:xfrm>
            <a:prstGeom prst="rect">
              <a:avLst/>
            </a:prstGeom>
          </p:spPr>
          <p:txBody>
            <a:bodyPr wrap="square">
              <a:spAutoFit/>
            </a:bodyPr>
            <a:lstStyle/>
            <a:p>
              <a:pPr algn="r">
                <a:lnSpc>
                  <a:spcPct val="114000"/>
                </a:lnSpc>
              </a:pP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数据图表都可以修改颜色大小形状。</a:t>
              </a:r>
            </a:p>
          </p:txBody>
        </p:sp>
        <p:sp>
          <p:nvSpPr>
            <p:cNvPr id="115" name="矩形 27"/>
            <p:cNvSpPr/>
            <p:nvPr/>
          </p:nvSpPr>
          <p:spPr>
            <a:xfrm>
              <a:off x="2402009" y="2729987"/>
              <a:ext cx="1318726" cy="284671"/>
            </a:xfrm>
            <a:prstGeom prst="rect">
              <a:avLst/>
            </a:prstGeom>
          </p:spPr>
          <p:txBody>
            <a:bodyPr wrap="none">
              <a:spAutoFit/>
            </a:bodyPr>
            <a:lstStyle/>
            <a:p>
              <a:pPr algn="r">
                <a:defRPr/>
              </a:pPr>
              <a:r>
                <a:rPr lang="zh-CN" altLang="en-US" sz="1865">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91" name="组合 25"/>
          <p:cNvGrpSpPr/>
          <p:nvPr/>
        </p:nvGrpSpPr>
        <p:grpSpPr>
          <a:xfrm>
            <a:off x="187031" y="4872270"/>
            <a:ext cx="3947073" cy="757925"/>
            <a:chOff x="503238" y="2729987"/>
            <a:chExt cx="3217497" cy="568592"/>
          </a:xfrm>
        </p:grpSpPr>
        <p:sp>
          <p:nvSpPr>
            <p:cNvPr id="117" name="矩形 26"/>
            <p:cNvSpPr/>
            <p:nvPr/>
          </p:nvSpPr>
          <p:spPr>
            <a:xfrm>
              <a:off x="503238" y="3053880"/>
              <a:ext cx="3204356" cy="244699"/>
            </a:xfrm>
            <a:prstGeom prst="rect">
              <a:avLst/>
            </a:prstGeom>
          </p:spPr>
          <p:txBody>
            <a:bodyPr wrap="square">
              <a:spAutoFit/>
            </a:bodyPr>
            <a:lstStyle/>
            <a:p>
              <a:pPr algn="r">
                <a:lnSpc>
                  <a:spcPct val="114000"/>
                </a:lnSpc>
              </a:pP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数据图表都可以修改颜色大小形状。</a:t>
              </a:r>
            </a:p>
          </p:txBody>
        </p:sp>
        <p:sp>
          <p:nvSpPr>
            <p:cNvPr id="118" name="矩形 27"/>
            <p:cNvSpPr/>
            <p:nvPr/>
          </p:nvSpPr>
          <p:spPr>
            <a:xfrm>
              <a:off x="2402009" y="2729987"/>
              <a:ext cx="1318726" cy="284671"/>
            </a:xfrm>
            <a:prstGeom prst="rect">
              <a:avLst/>
            </a:prstGeom>
          </p:spPr>
          <p:txBody>
            <a:bodyPr wrap="none">
              <a:spAutoFit/>
            </a:bodyPr>
            <a:lstStyle/>
            <a:p>
              <a:pPr algn="r">
                <a:defRPr/>
              </a:pPr>
              <a:r>
                <a:rPr lang="zh-CN" altLang="en-US" sz="1865">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92" name="标题 91"/>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500" fill="hold"/>
                                        <p:tgtEl>
                                          <p:spTgt spid="43"/>
                                        </p:tgtEl>
                                        <p:attrNameLst>
                                          <p:attrName>ppt_w</p:attrName>
                                        </p:attrNameLst>
                                      </p:cBhvr>
                                      <p:tavLst>
                                        <p:tav tm="0">
                                          <p:val>
                                            <p:fltVal val="0"/>
                                          </p:val>
                                        </p:tav>
                                        <p:tav tm="100000">
                                          <p:val>
                                            <p:strVal val="#ppt_w"/>
                                          </p:val>
                                        </p:tav>
                                      </p:tavLst>
                                    </p:anim>
                                    <p:anim calcmode="lin" valueType="num">
                                      <p:cBhvr>
                                        <p:cTn id="23" dur="500" fill="hold"/>
                                        <p:tgtEl>
                                          <p:spTgt spid="43"/>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fltVal val="0"/>
                                          </p:val>
                                        </p:tav>
                                        <p:tav tm="100000">
                                          <p:val>
                                            <p:strVal val="#ppt_w"/>
                                          </p:val>
                                        </p:tav>
                                      </p:tavLst>
                                    </p:anim>
                                    <p:anim calcmode="lin" valueType="num">
                                      <p:cBhvr>
                                        <p:cTn id="28" dur="500" fill="hold"/>
                                        <p:tgtEl>
                                          <p:spTgt spid="35"/>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12" presetClass="entr" presetSubtype="4" fill="hold" nodeType="afterEffect">
                                  <p:stCondLst>
                                    <p:cond delay="0"/>
                                  </p:stCondLst>
                                  <p:childTnLst>
                                    <p:set>
                                      <p:cBhvr>
                                        <p:cTn id="41" dur="1" fill="hold">
                                          <p:stCondLst>
                                            <p:cond delay="0"/>
                                          </p:stCondLst>
                                        </p:cTn>
                                        <p:tgtEl>
                                          <p:spTgt spid="89"/>
                                        </p:tgtEl>
                                        <p:attrNameLst>
                                          <p:attrName>style.visibility</p:attrName>
                                        </p:attrNameLst>
                                      </p:cBhvr>
                                      <p:to>
                                        <p:strVal val="visible"/>
                                      </p:to>
                                    </p:set>
                                    <p:animEffect transition="in" filter="slide(fromBottom)">
                                      <p:cBhvr>
                                        <p:cTn id="42" dur="500"/>
                                        <p:tgtEl>
                                          <p:spTgt spid="89"/>
                                        </p:tgtEl>
                                      </p:cBhvr>
                                    </p:animEffect>
                                  </p:childTnLst>
                                </p:cTn>
                              </p:par>
                            </p:childTnLst>
                          </p:cTn>
                        </p:par>
                        <p:par>
                          <p:cTn id="43" fill="hold">
                            <p:stCondLst>
                              <p:cond delay="4000"/>
                            </p:stCondLst>
                            <p:childTnLst>
                              <p:par>
                                <p:cTn id="44" presetID="12" presetClass="entr" presetSubtype="4" fill="hold" nodeType="after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slide(fromBottom)">
                                      <p:cBhvr>
                                        <p:cTn id="46" dur="500"/>
                                        <p:tgtEl>
                                          <p:spTgt spid="76"/>
                                        </p:tgtEl>
                                      </p:cBhvr>
                                    </p:animEffect>
                                  </p:childTnLst>
                                </p:cTn>
                              </p:par>
                            </p:childTnLst>
                          </p:cTn>
                        </p:par>
                        <p:par>
                          <p:cTn id="47" fill="hold">
                            <p:stCondLst>
                              <p:cond delay="4500"/>
                            </p:stCondLst>
                            <p:childTnLst>
                              <p:par>
                                <p:cTn id="48" presetID="12" presetClass="entr" presetSubtype="4" fill="hold" nodeType="afterEffect">
                                  <p:stCondLst>
                                    <p:cond delay="0"/>
                                  </p:stCondLst>
                                  <p:childTnLst>
                                    <p:set>
                                      <p:cBhvr>
                                        <p:cTn id="49" dur="1" fill="hold">
                                          <p:stCondLst>
                                            <p:cond delay="0"/>
                                          </p:stCondLst>
                                        </p:cTn>
                                        <p:tgtEl>
                                          <p:spTgt spid="85"/>
                                        </p:tgtEl>
                                        <p:attrNameLst>
                                          <p:attrName>style.visibility</p:attrName>
                                        </p:attrNameLst>
                                      </p:cBhvr>
                                      <p:to>
                                        <p:strVal val="visible"/>
                                      </p:to>
                                    </p:set>
                                    <p:animEffect transition="in" filter="slide(fromBottom)">
                                      <p:cBhvr>
                                        <p:cTn id="50" dur="500"/>
                                        <p:tgtEl>
                                          <p:spTgt spid="85"/>
                                        </p:tgtEl>
                                      </p:cBhvr>
                                    </p:animEffect>
                                  </p:childTnLst>
                                </p:cTn>
                              </p:par>
                            </p:childTnLst>
                          </p:cTn>
                        </p:par>
                        <p:par>
                          <p:cTn id="51" fill="hold">
                            <p:stCondLst>
                              <p:cond delay="5000"/>
                            </p:stCondLst>
                            <p:childTnLst>
                              <p:par>
                                <p:cTn id="52" presetID="12" presetClass="entr" presetSubtype="4" fill="hold" nodeType="afterEffect">
                                  <p:stCondLst>
                                    <p:cond delay="0"/>
                                  </p:stCondLst>
                                  <p:childTnLst>
                                    <p:set>
                                      <p:cBhvr>
                                        <p:cTn id="53" dur="1" fill="hold">
                                          <p:stCondLst>
                                            <p:cond delay="0"/>
                                          </p:stCondLst>
                                        </p:cTn>
                                        <p:tgtEl>
                                          <p:spTgt spid="88"/>
                                        </p:tgtEl>
                                        <p:attrNameLst>
                                          <p:attrName>style.visibility</p:attrName>
                                        </p:attrNameLst>
                                      </p:cBhvr>
                                      <p:to>
                                        <p:strVal val="visible"/>
                                      </p:to>
                                    </p:set>
                                    <p:animEffect transition="in" filter="slide(fromBottom)">
                                      <p:cBhvr>
                                        <p:cTn id="54" dur="500"/>
                                        <p:tgtEl>
                                          <p:spTgt spid="88"/>
                                        </p:tgtEl>
                                      </p:cBhvr>
                                    </p:animEffect>
                                  </p:childTnLst>
                                </p:cTn>
                              </p:par>
                            </p:childTnLst>
                          </p:cTn>
                        </p:par>
                        <p:par>
                          <p:cTn id="55" fill="hold">
                            <p:stCondLst>
                              <p:cond delay="5500"/>
                            </p:stCondLst>
                            <p:childTnLst>
                              <p:par>
                                <p:cTn id="56" presetID="12" presetClass="entr" presetSubtype="4" fill="hold"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slide(fromBottom)">
                                      <p:cBhvr>
                                        <p:cTn id="58" dur="500"/>
                                        <p:tgtEl>
                                          <p:spTgt spid="91"/>
                                        </p:tgtEl>
                                      </p:cBhvr>
                                    </p:animEffect>
                                  </p:childTnLst>
                                </p:cTn>
                              </p:par>
                            </p:childTnLst>
                          </p:cTn>
                        </p:par>
                        <p:par>
                          <p:cTn id="59" fill="hold">
                            <p:stCondLst>
                              <p:cond delay="6000"/>
                            </p:stCondLst>
                            <p:childTnLst>
                              <p:par>
                                <p:cTn id="60" presetID="12" presetClass="entr" presetSubtype="4" fill="hold" nodeType="afterEffect">
                                  <p:stCondLst>
                                    <p:cond delay="0"/>
                                  </p:stCondLst>
                                  <p:childTnLst>
                                    <p:set>
                                      <p:cBhvr>
                                        <p:cTn id="61" dur="1" fill="hold">
                                          <p:stCondLst>
                                            <p:cond delay="0"/>
                                          </p:stCondLst>
                                        </p:cTn>
                                        <p:tgtEl>
                                          <p:spTgt spid="90"/>
                                        </p:tgtEl>
                                        <p:attrNameLst>
                                          <p:attrName>style.visibility</p:attrName>
                                        </p:attrNameLst>
                                      </p:cBhvr>
                                      <p:to>
                                        <p:strVal val="visible"/>
                                      </p:to>
                                    </p:set>
                                    <p:animEffect transition="in" filter="slide(fromBottom)">
                                      <p:cBhvr>
                                        <p:cTn id="62"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84697" y="1817142"/>
            <a:ext cx="8307161" cy="4025527"/>
          </a:xfrm>
          <a:prstGeom prst="rect">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3200"/>
          </a:p>
        </p:txBody>
      </p:sp>
      <p:sp>
        <p:nvSpPr>
          <p:cNvPr id="3" name="椭圆 2"/>
          <p:cNvSpPr/>
          <p:nvPr/>
        </p:nvSpPr>
        <p:spPr>
          <a:xfrm>
            <a:off x="1136155" y="3017740"/>
            <a:ext cx="1617359" cy="16243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2000">
                <a:latin typeface="微软雅黑" panose="020B0503020204020204" pitchFamily="34" charset="-122"/>
                <a:ea typeface="微软雅黑" panose="020B0503020204020204" pitchFamily="34" charset="-122"/>
              </a:rPr>
              <a:t>点击添加文本</a:t>
            </a:r>
          </a:p>
        </p:txBody>
      </p:sp>
      <p:sp>
        <p:nvSpPr>
          <p:cNvPr id="4" name="椭圆 3"/>
          <p:cNvSpPr/>
          <p:nvPr/>
        </p:nvSpPr>
        <p:spPr>
          <a:xfrm>
            <a:off x="9443315" y="3017740"/>
            <a:ext cx="1617359" cy="162433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2000">
                <a:latin typeface="微软雅黑" panose="020B0503020204020204" pitchFamily="34" charset="-122"/>
                <a:ea typeface="微软雅黑" panose="020B0503020204020204" pitchFamily="34" charset="-122"/>
              </a:rPr>
              <a:t>点击添加文本</a:t>
            </a:r>
          </a:p>
        </p:txBody>
      </p:sp>
      <p:sp>
        <p:nvSpPr>
          <p:cNvPr id="5" name="矩形 4"/>
          <p:cNvSpPr/>
          <p:nvPr/>
        </p:nvSpPr>
        <p:spPr>
          <a:xfrm>
            <a:off x="5345555" y="3008624"/>
            <a:ext cx="1825312" cy="418545"/>
          </a:xfrm>
          <a:prstGeom prst="rect">
            <a:avLst/>
          </a:prstGeom>
        </p:spPr>
        <p:txBody>
          <a:bodyPr wrap="none" lIns="89442" tIns="44720" rIns="89442" bIns="44720">
            <a:spAutoFit/>
          </a:bodyPr>
          <a:lstStyle/>
          <a:p>
            <a:r>
              <a:rPr lang="zh-CN" altLang="en-US" sz="2135">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zh-CN" altLang="en-US" sz="2135">
              <a:solidFill>
                <a:schemeClr val="tx1">
                  <a:lumMod val="50000"/>
                  <a:lumOff val="50000"/>
                </a:schemeClr>
              </a:solidFill>
            </a:endParaRPr>
          </a:p>
        </p:txBody>
      </p:sp>
      <p:sp>
        <p:nvSpPr>
          <p:cNvPr id="6" name="矩形 5"/>
          <p:cNvSpPr/>
          <p:nvPr/>
        </p:nvSpPr>
        <p:spPr>
          <a:xfrm>
            <a:off x="5345555" y="4288959"/>
            <a:ext cx="1825312" cy="418545"/>
          </a:xfrm>
          <a:prstGeom prst="rect">
            <a:avLst/>
          </a:prstGeom>
        </p:spPr>
        <p:txBody>
          <a:bodyPr wrap="none" lIns="89442" tIns="44720" rIns="89442" bIns="44720">
            <a:spAutoFit/>
          </a:bodyPr>
          <a:lstStyle/>
          <a:p>
            <a:r>
              <a:rPr lang="zh-CN" altLang="en-US" sz="2135">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zh-CN" altLang="en-US" sz="2135">
              <a:solidFill>
                <a:schemeClr val="tx1">
                  <a:lumMod val="50000"/>
                  <a:lumOff val="50000"/>
                </a:schemeClr>
              </a:solidFill>
            </a:endParaRPr>
          </a:p>
        </p:txBody>
      </p:sp>
      <p:sp>
        <p:nvSpPr>
          <p:cNvPr id="7" name="上箭头 6"/>
          <p:cNvSpPr/>
          <p:nvPr/>
        </p:nvSpPr>
        <p:spPr>
          <a:xfrm>
            <a:off x="5399918" y="2201018"/>
            <a:ext cx="1476718" cy="706233"/>
          </a:xfrm>
          <a:prstGeom prst="upArrow">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3200">
              <a:solidFill>
                <a:schemeClr val="tx1">
                  <a:lumMod val="50000"/>
                  <a:lumOff val="50000"/>
                </a:schemeClr>
              </a:solidFill>
            </a:endParaRPr>
          </a:p>
        </p:txBody>
      </p:sp>
      <p:sp>
        <p:nvSpPr>
          <p:cNvPr id="8" name="上箭头 7"/>
          <p:cNvSpPr/>
          <p:nvPr/>
        </p:nvSpPr>
        <p:spPr>
          <a:xfrm flipV="1">
            <a:off x="5399918" y="4783322"/>
            <a:ext cx="1476718" cy="706233"/>
          </a:xfrm>
          <a:prstGeom prst="upArrow">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3200"/>
          </a:p>
        </p:txBody>
      </p:sp>
      <p:sp>
        <p:nvSpPr>
          <p:cNvPr id="9" name="矩形 8"/>
          <p:cNvSpPr/>
          <p:nvPr/>
        </p:nvSpPr>
        <p:spPr>
          <a:xfrm>
            <a:off x="3861749" y="5630801"/>
            <a:ext cx="4430157" cy="4237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2135">
                <a:latin typeface="微软雅黑" panose="020B0503020204020204" pitchFamily="34" charset="-122"/>
                <a:ea typeface="微软雅黑" panose="020B0503020204020204" pitchFamily="34" charset="-122"/>
              </a:rPr>
              <a:t>点击添加文本</a:t>
            </a:r>
          </a:p>
        </p:txBody>
      </p:sp>
      <p:sp>
        <p:nvSpPr>
          <p:cNvPr id="10" name="矩形 9"/>
          <p:cNvSpPr/>
          <p:nvPr/>
        </p:nvSpPr>
        <p:spPr>
          <a:xfrm>
            <a:off x="3861749" y="1605273"/>
            <a:ext cx="4430157" cy="4237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2135">
                <a:latin typeface="微软雅黑" panose="020B0503020204020204" pitchFamily="34" charset="-122"/>
                <a:ea typeface="微软雅黑" panose="020B0503020204020204" pitchFamily="34" charset="-122"/>
              </a:rPr>
              <a:t>点击添加文本</a:t>
            </a:r>
          </a:p>
        </p:txBody>
      </p:sp>
      <p:sp>
        <p:nvSpPr>
          <p:cNvPr id="11" name="五边形 2"/>
          <p:cNvSpPr/>
          <p:nvPr/>
        </p:nvSpPr>
        <p:spPr>
          <a:xfrm>
            <a:off x="3246370" y="3882875"/>
            <a:ext cx="5783816" cy="317805"/>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3200">
              <a:solidFill>
                <a:schemeClr val="tx1">
                  <a:lumMod val="50000"/>
                  <a:lumOff val="50000"/>
                </a:schemeClr>
              </a:solidFill>
            </a:endParaRPr>
          </a:p>
        </p:txBody>
      </p:sp>
      <p:sp>
        <p:nvSpPr>
          <p:cNvPr id="12" name="五边形 2"/>
          <p:cNvSpPr/>
          <p:nvPr/>
        </p:nvSpPr>
        <p:spPr>
          <a:xfrm flipH="1">
            <a:off x="3246370" y="3459135"/>
            <a:ext cx="5783816" cy="317805"/>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3200">
              <a:solidFill>
                <a:schemeClr val="tx1">
                  <a:lumMod val="50000"/>
                  <a:lumOff val="50000"/>
                </a:schemeClr>
              </a:solidFill>
            </a:endParaRPr>
          </a:p>
        </p:txBody>
      </p:sp>
      <p:sp>
        <p:nvSpPr>
          <p:cNvPr id="20" name="标题 19"/>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right)">
                                      <p:cBhvr>
                                        <p:cTn id="21" dur="500"/>
                                        <p:tgtEl>
                                          <p:spTgt spid="12"/>
                                        </p:tgtEl>
                                      </p:cBhvr>
                                    </p:animEffect>
                                  </p:childTnLst>
                                </p:cTn>
                              </p:par>
                            </p:childTnLst>
                          </p:cTn>
                        </p:par>
                        <p:par>
                          <p:cTn id="22" fill="hold">
                            <p:stCondLst>
                              <p:cond delay="1000"/>
                            </p:stCondLst>
                            <p:childTnLst>
                              <p:par>
                                <p:cTn id="23" presetID="47"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up)">
                                      <p:cBhvr>
                                        <p:cTn id="39" dur="500"/>
                                        <p:tgtEl>
                                          <p:spTgt spid="8"/>
                                        </p:tgtEl>
                                      </p:cBhvr>
                                    </p:animEffect>
                                  </p:childTnLst>
                                </p:cTn>
                              </p:par>
                            </p:childTnLst>
                          </p:cTn>
                        </p:par>
                        <p:par>
                          <p:cTn id="40" fill="hold">
                            <p:stCondLst>
                              <p:cond delay="2500"/>
                            </p:stCondLst>
                            <p:childTnLst>
                              <p:par>
                                <p:cTn id="41" presetID="16" presetClass="entr" presetSubtype="37"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outVertical)">
                                      <p:cBhvr>
                                        <p:cTn id="43" dur="500"/>
                                        <p:tgtEl>
                                          <p:spTgt spid="10"/>
                                        </p:tgtEl>
                                      </p:cBhvr>
                                    </p:animEffect>
                                  </p:childTnLst>
                                </p:cTn>
                              </p:par>
                              <p:par>
                                <p:cTn id="44" presetID="16" presetClass="entr" presetSubtype="37"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arn(outVertical)">
                                      <p:cBhvr>
                                        <p:cTn id="46" dur="500"/>
                                        <p:tgtEl>
                                          <p:spTgt spid="9"/>
                                        </p:tgtEl>
                                      </p:cBhvr>
                                    </p:animEffect>
                                  </p:childTnLst>
                                </p:cTn>
                              </p:par>
                            </p:childTnLst>
                          </p:cTn>
                        </p:par>
                        <p:par>
                          <p:cTn id="47" fill="hold">
                            <p:stCondLst>
                              <p:cond delay="3000"/>
                            </p:stCondLst>
                            <p:childTnLst>
                              <p:par>
                                <p:cTn id="48" presetID="16" presetClass="entr" presetSubtype="37" fill="hold" grpId="0"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outVertical)">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animBg="1"/>
      <p:bldP spid="8" grpId="0" animBg="1"/>
      <p:bldP spid="9" grpId="0" animBg="1"/>
      <p:bldP spid="10" grpId="0" animBg="1"/>
      <p:bldP spid="11"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2948627" y="2340257"/>
            <a:ext cx="8504288" cy="958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zh-CN" altLang="en-US" sz="6600">
                <a:solidFill>
                  <a:schemeClr val="tx2"/>
                </a:solidFill>
                <a:latin typeface="方正清刻本悦宋简体" panose="02000000000000000000" pitchFamily="2" charset="-122"/>
                <a:ea typeface="方正清刻本悦宋简体" panose="02000000000000000000" pitchFamily="2" charset="-122"/>
              </a:rPr>
              <a:t>感谢您的观看</a:t>
            </a:r>
          </a:p>
        </p:txBody>
      </p:sp>
      <p:sp>
        <p:nvSpPr>
          <p:cNvPr id="3" name="Rectangle 4"/>
          <p:cNvSpPr txBox="1">
            <a:spLocks noChangeArrowheads="1"/>
          </p:cNvSpPr>
          <p:nvPr/>
        </p:nvSpPr>
        <p:spPr bwMode="auto">
          <a:xfrm>
            <a:off x="3070025" y="1808436"/>
            <a:ext cx="5723055" cy="5038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2400" b="0">
                <a:solidFill>
                  <a:schemeClr val="tx2"/>
                </a:solidFill>
                <a:latin typeface="+mn-ea"/>
                <a:ea typeface="+mn-ea"/>
              </a:rPr>
              <a:t>添加您的公司名称</a:t>
            </a:r>
            <a:endParaRPr lang="zh-CN" altLang="zh-CN" sz="2400" b="0">
              <a:solidFill>
                <a:schemeClr val="tx2"/>
              </a:solidFill>
              <a:latin typeface="+mn-ea"/>
              <a:ea typeface="+mn-ea"/>
            </a:endParaRPr>
          </a:p>
        </p:txBody>
      </p:sp>
      <p:sp>
        <p:nvSpPr>
          <p:cNvPr id="4" name="TextBox 7"/>
          <p:cNvSpPr>
            <a:spLocks noChangeArrowheads="1"/>
          </p:cNvSpPr>
          <p:nvPr/>
        </p:nvSpPr>
        <p:spPr bwMode="auto">
          <a:xfrm>
            <a:off x="3100581" y="3402770"/>
            <a:ext cx="7300428" cy="20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en-US" altLang="zh-CN" sz="1335">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NO PRACTICAL COMPLETE FRAMEWORK FOR DYNAMIC PPT TEMPLATE</a:t>
            </a:r>
            <a:endParaRPr lang="zh-CN" altLang="en-US" sz="1335">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2" name="Group 16"/>
          <p:cNvGrpSpPr/>
          <p:nvPr/>
        </p:nvGrpSpPr>
        <p:grpSpPr>
          <a:xfrm>
            <a:off x="3071553" y="4733850"/>
            <a:ext cx="123029" cy="197744"/>
            <a:chOff x="4441" y="3144"/>
            <a:chExt cx="215" cy="345"/>
          </a:xfrm>
          <a:solidFill>
            <a:srgbClr val="7E6E47"/>
          </a:solidFill>
        </p:grpSpPr>
        <p:sp>
          <p:nvSpPr>
            <p:cNvPr id="13" name="Freeform 17"/>
            <p:cNvSpPr>
              <a:spLocks noEditPoints="1"/>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endParaRPr lang="zh-CN" altLang="en-US" sz="2400">
                <a:solidFill>
                  <a:schemeClr val="tx2"/>
                </a:solidFill>
                <a:latin typeface="微软雅黑 Light" panose="020B0502040204020203" pitchFamily="34" charset="-122"/>
                <a:ea typeface="微软雅黑 Light" panose="020B0502040204020203" pitchFamily="34" charset="-122"/>
              </a:endParaRPr>
            </a:p>
          </p:txBody>
        </p:sp>
        <p:sp>
          <p:nvSpPr>
            <p:cNvPr id="14" name="Freeform 18"/>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endParaRPr lang="zh-CN" altLang="en-US" sz="2400">
                <a:solidFill>
                  <a:schemeClr val="tx2"/>
                </a:solidFill>
                <a:latin typeface="微软雅黑 Light" panose="020B0502040204020203" pitchFamily="34" charset="-122"/>
                <a:ea typeface="微软雅黑 Light" panose="020B0502040204020203" pitchFamily="34" charset="-122"/>
              </a:endParaRPr>
            </a:p>
          </p:txBody>
        </p:sp>
      </p:grpSp>
      <p:sp>
        <p:nvSpPr>
          <p:cNvPr id="15" name="Text Box 20"/>
          <p:cNvSpPr txBox="1">
            <a:spLocks noChangeArrowheads="1"/>
          </p:cNvSpPr>
          <p:nvPr/>
        </p:nvSpPr>
        <p:spPr bwMode="auto">
          <a:xfrm>
            <a:off x="3277059" y="4669826"/>
            <a:ext cx="1550035" cy="33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0">
                <a:solidFill>
                  <a:schemeClr val="tx2"/>
                </a:solidFill>
                <a:latin typeface="微软雅黑 Light" panose="020B0502040204020203" pitchFamily="34" charset="-122"/>
                <a:ea typeface="微软雅黑 Light" panose="020B0502040204020203" pitchFamily="34" charset="-122"/>
              </a:rPr>
              <a:t>汇报人：</a:t>
            </a:r>
            <a:r>
              <a:rPr lang="en-US" altLang="zh-CN" sz="1600">
                <a:solidFill>
                  <a:schemeClr val="tx2"/>
                </a:solidFill>
                <a:latin typeface="微软雅黑 Light" panose="020B0502040204020203" pitchFamily="34" charset="-122"/>
                <a:ea typeface="微软雅黑 Light" panose="020B0502040204020203" pitchFamily="34" charset="-122"/>
              </a:rPr>
              <a:t>xiazaii</a:t>
            </a:r>
            <a:endParaRPr lang="zh-CN" altLang="en-US" sz="1600">
              <a:solidFill>
                <a:schemeClr val="tx2"/>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by="(-#ppt_w*2)" calcmode="lin" valueType="num">
                                      <p:cBhvr rctx="PPT">
                                        <p:cTn id="11" dur="500" autoRev="1" fill="hold">
                                          <p:stCondLst>
                                            <p:cond delay="0"/>
                                          </p:stCondLst>
                                        </p:cTn>
                                        <p:tgtEl>
                                          <p:spTgt spid="2"/>
                                        </p:tgtEl>
                                        <p:attrNameLst>
                                          <p:attrName>ppt_w</p:attrName>
                                        </p:attrNameLst>
                                      </p:cBhvr>
                                    </p:anim>
                                    <p:anim by="(#ppt_w*0.50)" calcmode="lin" valueType="num">
                                      <p:cBhvr>
                                        <p:cTn id="12" dur="500" decel="50000" autoRev="1" fill="hold">
                                          <p:stCondLst>
                                            <p:cond delay="0"/>
                                          </p:stCondLst>
                                        </p:cTn>
                                        <p:tgtEl>
                                          <p:spTgt spid="2"/>
                                        </p:tgtEl>
                                        <p:attrNameLst>
                                          <p:attrName>ppt_x</p:attrName>
                                        </p:attrNameLst>
                                      </p:cBhvr>
                                    </p:anim>
                                    <p:anim from="(-#ppt_h/2)" to="(#ppt_y)" calcmode="lin" valueType="num">
                                      <p:cBhvr>
                                        <p:cTn id="13" dur="1000" fill="hold">
                                          <p:stCondLst>
                                            <p:cond delay="0"/>
                                          </p:stCondLst>
                                        </p:cTn>
                                        <p:tgtEl>
                                          <p:spTgt spid="2"/>
                                        </p:tgtEl>
                                        <p:attrNameLst>
                                          <p:attrName>ppt_y</p:attrName>
                                        </p:attrNameLst>
                                      </p:cBhvr>
                                    </p:anim>
                                    <p:animRot by="21600000">
                                      <p:cBhvr>
                                        <p:cTn id="14" dur="1000" fill="hold">
                                          <p:stCondLst>
                                            <p:cond delay="0"/>
                                          </p:stCondLst>
                                        </p:cTn>
                                        <p:tgtEl>
                                          <p:spTgt spid="2"/>
                                        </p:tgtEl>
                                        <p:attrNameLst>
                                          <p:attrName>r</p:attrName>
                                        </p:attrNameLst>
                                      </p:cBhvr>
                                    </p:animRo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800"/>
                                        <p:tgtEl>
                                          <p:spTgt spid="4"/>
                                        </p:tgtEl>
                                      </p:cBhvr>
                                    </p:animEffect>
                                  </p:childTnLst>
                                </p:cTn>
                              </p:par>
                            </p:childTnLst>
                          </p:cTn>
                        </p:par>
                        <p:par>
                          <p:cTn id="19" fill="hold">
                            <p:stCondLst>
                              <p:cond delay="3000"/>
                            </p:stCondLst>
                            <p:childTnLst>
                              <p:par>
                                <p:cTn id="20" presetID="42"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40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72813" y="1797244"/>
            <a:ext cx="2575664" cy="3839427"/>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672813" y="4403565"/>
            <a:ext cx="2575664" cy="961684"/>
            <a:chOff x="503548" y="3302863"/>
            <a:chExt cx="1932251" cy="721451"/>
          </a:xfrm>
        </p:grpSpPr>
        <p:sp>
          <p:nvSpPr>
            <p:cNvPr id="10" name="矩形 9"/>
            <p:cNvSpPr/>
            <p:nvPr/>
          </p:nvSpPr>
          <p:spPr>
            <a:xfrm>
              <a:off x="503548" y="3554929"/>
              <a:ext cx="1932251" cy="469385"/>
            </a:xfrm>
            <a:prstGeom prst="rect">
              <a:avLst/>
            </a:prstGeom>
            <a:noFill/>
          </p:spPr>
          <p:txBody>
            <a:bodyPr wrap="square">
              <a:spAutoFit/>
            </a:bodyPr>
            <a:lstStyle/>
            <a:p>
              <a:pPr lvl="0" algn="ctr">
                <a:lnSpc>
                  <a:spcPct val="130000"/>
                </a:lnSpc>
                <a:defRPr/>
              </a:pP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根据自己的需要添加适当的文字，文字最好不要超过</a:t>
              </a:r>
              <a:r>
                <a:rPr lang="en-US" altLang="zh-CN" sz="1335">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字</a:t>
              </a:r>
            </a:p>
          </p:txBody>
        </p:sp>
        <p:sp>
          <p:nvSpPr>
            <p:cNvPr id="11" name="TextBox 30"/>
            <p:cNvSpPr txBox="1"/>
            <p:nvPr/>
          </p:nvSpPr>
          <p:spPr>
            <a:xfrm>
              <a:off x="503548" y="3302863"/>
              <a:ext cx="1932251" cy="253982"/>
            </a:xfrm>
            <a:prstGeom prst="rect">
              <a:avLst/>
            </a:prstGeom>
            <a:noFill/>
            <a:effectLst/>
          </p:spPr>
          <p:txBody>
            <a:bodyPr wrap="square" rtlCol="0">
              <a:spAutoFit/>
            </a:bodyPr>
            <a:lstStyle/>
            <a:p>
              <a:pPr algn="ctr"/>
              <a:r>
                <a:rPr lang="zh-CN" altLang="en-US" sz="1600" b="1">
                  <a:solidFill>
                    <a:schemeClr val="tx1">
                      <a:lumMod val="50000"/>
                      <a:lumOff val="50000"/>
                    </a:schemeClr>
                  </a:solidFill>
                  <a:latin typeface="微软雅黑" panose="020B0503020204020204" pitchFamily="34" charset="-122"/>
                  <a:ea typeface="微软雅黑" panose="020B0503020204020204" pitchFamily="34" charset="-122"/>
                </a:rPr>
                <a:t>点击此处添加文本信息</a:t>
              </a:r>
            </a:p>
          </p:txBody>
        </p:sp>
      </p:grpSp>
      <p:sp>
        <p:nvSpPr>
          <p:cNvPr id="12" name="矩形 11"/>
          <p:cNvSpPr/>
          <p:nvPr/>
        </p:nvSpPr>
        <p:spPr>
          <a:xfrm>
            <a:off x="3413721" y="1797244"/>
            <a:ext cx="2575664" cy="3839427"/>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3412486" y="1941225"/>
            <a:ext cx="2575664" cy="1009626"/>
            <a:chOff x="2558838" y="1455626"/>
            <a:chExt cx="1932251" cy="757417"/>
          </a:xfrm>
        </p:grpSpPr>
        <p:sp>
          <p:nvSpPr>
            <p:cNvPr id="14" name="矩形 13"/>
            <p:cNvSpPr/>
            <p:nvPr/>
          </p:nvSpPr>
          <p:spPr>
            <a:xfrm>
              <a:off x="2558838" y="1743658"/>
              <a:ext cx="1932251" cy="469385"/>
            </a:xfrm>
            <a:prstGeom prst="rect">
              <a:avLst/>
            </a:prstGeom>
            <a:noFill/>
          </p:spPr>
          <p:txBody>
            <a:bodyPr wrap="square">
              <a:spAutoFit/>
            </a:bodyPr>
            <a:lstStyle/>
            <a:p>
              <a:pPr lvl="0" algn="ctr">
                <a:lnSpc>
                  <a:spcPct val="130000"/>
                </a:lnSpc>
                <a:defRPr/>
              </a:pP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根据自己的需要添加适当的文字，文字最好不要超过</a:t>
              </a:r>
              <a:r>
                <a:rPr lang="en-US" altLang="zh-CN" sz="1335">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字</a:t>
              </a:r>
            </a:p>
          </p:txBody>
        </p:sp>
        <p:sp>
          <p:nvSpPr>
            <p:cNvPr id="15" name="TextBox 32"/>
            <p:cNvSpPr txBox="1"/>
            <p:nvPr/>
          </p:nvSpPr>
          <p:spPr>
            <a:xfrm>
              <a:off x="2558838" y="1455626"/>
              <a:ext cx="1932251" cy="253982"/>
            </a:xfrm>
            <a:prstGeom prst="rect">
              <a:avLst/>
            </a:prstGeom>
            <a:noFill/>
            <a:effectLst/>
          </p:spPr>
          <p:txBody>
            <a:bodyPr wrap="square" rtlCol="0">
              <a:spAutoFit/>
            </a:bodyPr>
            <a:lstStyle/>
            <a:p>
              <a:pPr lvl="0" algn="ctr"/>
              <a:r>
                <a:rPr lang="zh-CN" altLang="en-US" sz="1600" b="1">
                  <a:solidFill>
                    <a:schemeClr val="tx1">
                      <a:lumMod val="50000"/>
                      <a:lumOff val="50000"/>
                    </a:schemeClr>
                  </a:solidFill>
                  <a:latin typeface="微软雅黑" panose="020B0503020204020204" pitchFamily="34" charset="-122"/>
                  <a:ea typeface="微软雅黑" panose="020B0503020204020204" pitchFamily="34" charset="-122"/>
                </a:rPr>
                <a:t>点击此处添加文本信息</a:t>
              </a:r>
            </a:p>
          </p:txBody>
        </p:sp>
      </p:grpSp>
      <p:sp>
        <p:nvSpPr>
          <p:cNvPr id="16" name="矩形 15"/>
          <p:cNvSpPr/>
          <p:nvPr/>
        </p:nvSpPr>
        <p:spPr>
          <a:xfrm>
            <a:off x="6154629" y="1797244"/>
            <a:ext cx="2575664" cy="3839427"/>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6163000" y="4388858"/>
            <a:ext cx="2575664" cy="1009626"/>
            <a:chOff x="4622261" y="3291830"/>
            <a:chExt cx="1932251" cy="757417"/>
          </a:xfrm>
        </p:grpSpPr>
        <p:sp>
          <p:nvSpPr>
            <p:cNvPr id="18" name="矩形 17"/>
            <p:cNvSpPr/>
            <p:nvPr/>
          </p:nvSpPr>
          <p:spPr>
            <a:xfrm>
              <a:off x="4622261" y="3579862"/>
              <a:ext cx="1932251" cy="469385"/>
            </a:xfrm>
            <a:prstGeom prst="rect">
              <a:avLst/>
            </a:prstGeom>
            <a:noFill/>
          </p:spPr>
          <p:txBody>
            <a:bodyPr wrap="square">
              <a:spAutoFit/>
            </a:bodyPr>
            <a:lstStyle/>
            <a:p>
              <a:pPr lvl="0" algn="ctr">
                <a:lnSpc>
                  <a:spcPct val="130000"/>
                </a:lnSpc>
                <a:defRPr/>
              </a:pP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根据自己的需要添加适当的文字，文字最好不要超过</a:t>
              </a:r>
              <a:r>
                <a:rPr lang="en-US" altLang="zh-CN" sz="1335">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字</a:t>
              </a:r>
            </a:p>
          </p:txBody>
        </p:sp>
        <p:sp>
          <p:nvSpPr>
            <p:cNvPr id="19" name="TextBox 34"/>
            <p:cNvSpPr txBox="1"/>
            <p:nvPr/>
          </p:nvSpPr>
          <p:spPr>
            <a:xfrm>
              <a:off x="4622261" y="3291830"/>
              <a:ext cx="1932251" cy="253982"/>
            </a:xfrm>
            <a:prstGeom prst="rect">
              <a:avLst/>
            </a:prstGeom>
            <a:noFill/>
            <a:effectLst/>
          </p:spPr>
          <p:txBody>
            <a:bodyPr wrap="square" rtlCol="0">
              <a:spAutoFit/>
            </a:bodyPr>
            <a:lstStyle/>
            <a:p>
              <a:pPr lvl="0" algn="ctr"/>
              <a:r>
                <a:rPr lang="zh-CN" altLang="en-US" sz="1600" b="1">
                  <a:solidFill>
                    <a:schemeClr val="tx1">
                      <a:lumMod val="50000"/>
                      <a:lumOff val="50000"/>
                    </a:schemeClr>
                  </a:solidFill>
                  <a:latin typeface="微软雅黑" panose="020B0503020204020204" pitchFamily="34" charset="-122"/>
                  <a:ea typeface="微软雅黑" panose="020B0503020204020204" pitchFamily="34" charset="-122"/>
                </a:rPr>
                <a:t>点击此处添加文本信息</a:t>
              </a:r>
            </a:p>
          </p:txBody>
        </p:sp>
      </p:grpSp>
      <p:sp>
        <p:nvSpPr>
          <p:cNvPr id="20" name="矩形 19"/>
          <p:cNvSpPr/>
          <p:nvPr/>
        </p:nvSpPr>
        <p:spPr>
          <a:xfrm>
            <a:off x="8895537" y="1797244"/>
            <a:ext cx="2575664" cy="3839427"/>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8895534" y="1941224"/>
            <a:ext cx="2575664" cy="1009626"/>
            <a:chOff x="6672195" y="1455625"/>
            <a:chExt cx="1932251" cy="757417"/>
          </a:xfrm>
        </p:grpSpPr>
        <p:sp>
          <p:nvSpPr>
            <p:cNvPr id="22" name="矩形 21"/>
            <p:cNvSpPr/>
            <p:nvPr/>
          </p:nvSpPr>
          <p:spPr>
            <a:xfrm>
              <a:off x="6672195" y="1743657"/>
              <a:ext cx="1932251" cy="469385"/>
            </a:xfrm>
            <a:prstGeom prst="rect">
              <a:avLst/>
            </a:prstGeom>
            <a:noFill/>
          </p:spPr>
          <p:txBody>
            <a:bodyPr wrap="square">
              <a:spAutoFit/>
            </a:bodyPr>
            <a:lstStyle/>
            <a:p>
              <a:pPr lvl="0" algn="ctr">
                <a:lnSpc>
                  <a:spcPct val="130000"/>
                </a:lnSpc>
                <a:defRPr/>
              </a:pP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根据自己的需要添加适当的文字，文字最好不要超过</a:t>
              </a:r>
              <a:r>
                <a:rPr lang="en-US" altLang="zh-CN" sz="1335">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rPr>
                <a:t>字</a:t>
              </a:r>
            </a:p>
          </p:txBody>
        </p:sp>
        <p:sp>
          <p:nvSpPr>
            <p:cNvPr id="23" name="TextBox 36"/>
            <p:cNvSpPr txBox="1"/>
            <p:nvPr/>
          </p:nvSpPr>
          <p:spPr>
            <a:xfrm>
              <a:off x="6672195" y="1455625"/>
              <a:ext cx="1932251" cy="253982"/>
            </a:xfrm>
            <a:prstGeom prst="rect">
              <a:avLst/>
            </a:prstGeom>
            <a:noFill/>
            <a:effectLst/>
          </p:spPr>
          <p:txBody>
            <a:bodyPr wrap="square" rtlCol="0">
              <a:spAutoFit/>
            </a:bodyPr>
            <a:lstStyle/>
            <a:p>
              <a:pPr lvl="0" algn="ctr"/>
              <a:r>
                <a:rPr lang="zh-CN" altLang="en-US" sz="1600" b="1">
                  <a:solidFill>
                    <a:schemeClr val="tx1">
                      <a:lumMod val="50000"/>
                      <a:lumOff val="50000"/>
                    </a:schemeClr>
                  </a:solidFill>
                  <a:latin typeface="微软雅黑" panose="020B0503020204020204" pitchFamily="34" charset="-122"/>
                  <a:ea typeface="微软雅黑" panose="020B0503020204020204" pitchFamily="34" charset="-122"/>
                </a:rPr>
                <a:t>点击此处添加文本信息</a:t>
              </a:r>
            </a:p>
          </p:txBody>
        </p:sp>
      </p:grpSp>
      <p:sp>
        <p:nvSpPr>
          <p:cNvPr id="24" name="矩形 23"/>
          <p:cNvSpPr/>
          <p:nvPr/>
        </p:nvSpPr>
        <p:spPr>
          <a:xfrm>
            <a:off x="760823" y="1893229"/>
            <a:ext cx="2399643" cy="2399642"/>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3501731" y="3121237"/>
            <a:ext cx="2399643" cy="2399642"/>
          </a:xfrm>
          <a:prstGeom prst="rect">
            <a:avLst/>
          </a:prstGeom>
          <a:blipFill dpi="0" rotWithShape="1">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6242639" y="1880490"/>
            <a:ext cx="2399643" cy="2399642"/>
          </a:xfrm>
          <a:prstGeom prst="rect">
            <a:avLst/>
          </a:prstGeom>
          <a:blipFill dpi="0" rotWithShape="1">
            <a:blip r:embed="rId5">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8983547" y="3141043"/>
            <a:ext cx="2399643" cy="2399642"/>
          </a:xfrm>
          <a:prstGeom prst="rect">
            <a:avLst/>
          </a:prstGeom>
          <a:blipFill dpi="0" rotWithShape="1">
            <a:blip r:embed="rId6">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标题 27"/>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up)">
                                      <p:cBhvr>
                                        <p:cTn id="25" dur="500"/>
                                        <p:tgtEl>
                                          <p:spTgt spid="25"/>
                                        </p:tgtEl>
                                      </p:cBhvr>
                                    </p:animEffect>
                                  </p:childTnLst>
                                </p:cTn>
                              </p:par>
                            </p:childTnLst>
                          </p:cTn>
                        </p:par>
                        <p:par>
                          <p:cTn id="26" fill="hold">
                            <p:stCondLst>
                              <p:cond delay="2500"/>
                            </p:stCondLst>
                            <p:childTnLst>
                              <p:par>
                                <p:cTn id="27" presetID="22" presetClass="entr" presetSubtype="4"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childTnLst>
                          </p:cTn>
                        </p:par>
                        <p:par>
                          <p:cTn id="39" fill="hold">
                            <p:stCondLst>
                              <p:cond delay="4000"/>
                            </p:stCondLst>
                            <p:childTnLst>
                              <p:par>
                                <p:cTn id="40" presetID="22" presetClass="entr" presetSubtype="1"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ppt_x"/>
                                          </p:val>
                                        </p:tav>
                                        <p:tav tm="100000">
                                          <p:val>
                                            <p:strVal val="#ppt_x"/>
                                          </p:val>
                                        </p:tav>
                                      </p:tavLst>
                                    </p:anim>
                                    <p:anim calcmode="lin" valueType="num">
                                      <p:cBhvr additive="base">
                                        <p:cTn id="47" dur="500" fill="hold"/>
                                        <p:tgtEl>
                                          <p:spTgt spid="2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up)">
                                      <p:cBhvr>
                                        <p:cTn id="51" dur="500"/>
                                        <p:tgtEl>
                                          <p:spTgt spid="27"/>
                                        </p:tgtEl>
                                      </p:cBhvr>
                                    </p:animEffect>
                                  </p:childTnLst>
                                </p:cTn>
                              </p:par>
                            </p:childTnLst>
                          </p:cTn>
                        </p:par>
                        <p:par>
                          <p:cTn id="52" fill="hold">
                            <p:stCondLst>
                              <p:cond delay="5500"/>
                            </p:stCondLst>
                            <p:childTnLst>
                              <p:par>
                                <p:cTn id="53" presetID="22" presetClass="entr" presetSubtype="4" fill="hold"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down)">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6" grpId="0" animBg="1"/>
      <p:bldP spid="20" grpId="0" animBg="1"/>
      <p:bldP spid="24" grpId="0" animBg="1"/>
      <p:bldP spid="25"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椭圆 14"/>
          <p:cNvSpPr/>
          <p:nvPr/>
        </p:nvSpPr>
        <p:spPr>
          <a:xfrm>
            <a:off x="4251437" y="5114762"/>
            <a:ext cx="5053102" cy="246502"/>
          </a:xfrm>
          <a:prstGeom prst="ellipse">
            <a:avLst/>
          </a:prstGeom>
          <a:gradFill flip="none" rotWithShape="1">
            <a:gsLst>
              <a:gs pos="50000">
                <a:schemeClr val="tx1">
                  <a:lumMod val="50000"/>
                  <a:lumOff val="50000"/>
                  <a:alpha val="33000"/>
                </a:schemeClr>
              </a:gs>
              <a:gs pos="0">
                <a:schemeClr val="tx1">
                  <a:lumMod val="65000"/>
                  <a:lumOff val="35000"/>
                  <a:alpha val="50000"/>
                </a:schemeClr>
              </a:gs>
              <a:gs pos="100000">
                <a:srgbClr val="FAFAFC">
                  <a:alpha val="0"/>
                </a:srgb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123" name="组合 5"/>
          <p:cNvGrpSpPr/>
          <p:nvPr/>
        </p:nvGrpSpPr>
        <p:grpSpPr>
          <a:xfrm>
            <a:off x="4300288" y="1754828"/>
            <a:ext cx="4120681" cy="3473762"/>
            <a:chOff x="7759065" y="1559433"/>
            <a:chExt cx="2743200" cy="2312536"/>
          </a:xfrm>
          <a:effectLst>
            <a:reflection blurRad="25400" stA="38000" endPos="35000" dir="5400000" sy="-100000" algn="bl" rotWithShape="0"/>
          </a:effectLst>
        </p:grpSpPr>
        <p:sp>
          <p:nvSpPr>
            <p:cNvPr id="124" name="椭圆形标注 22"/>
            <p:cNvSpPr/>
            <p:nvPr/>
          </p:nvSpPr>
          <p:spPr>
            <a:xfrm>
              <a:off x="7830694" y="1609184"/>
              <a:ext cx="2386639" cy="2262785"/>
            </a:xfrm>
            <a:custGeom>
              <a:avLst/>
              <a:gdLst>
                <a:gd name="connsiteX0" fmla="*/ 2142026 w 2386639"/>
                <a:gd name="connsiteY0" fmla="*/ 2262737 h 2262785"/>
                <a:gd name="connsiteX1" fmla="*/ 1586378 w 2386639"/>
                <a:gd name="connsiteY1" fmla="*/ 1835860 h 2262785"/>
                <a:gd name="connsiteX2" fmla="*/ 202999 w 2386639"/>
                <a:gd name="connsiteY2" fmla="*/ 1445870 h 2262785"/>
                <a:gd name="connsiteX3" fmla="*/ 669470 w 2386639"/>
                <a:gd name="connsiteY3" fmla="*/ 111352 h 2262785"/>
                <a:gd name="connsiteX4" fmla="*/ 2077101 w 2386639"/>
                <a:gd name="connsiteY4" fmla="*/ 216756 h 2262785"/>
                <a:gd name="connsiteX5" fmla="*/ 2058792 w 2386639"/>
                <a:gd name="connsiteY5" fmla="*/ 1684848 h 2262785"/>
                <a:gd name="connsiteX6" fmla="*/ 2290080 w 2386639"/>
                <a:gd name="connsiteY6" fmla="*/ 2261921 h 2262785"/>
                <a:gd name="connsiteX7" fmla="*/ 2142026 w 2386639"/>
                <a:gd name="connsiteY7" fmla="*/ 2262737 h 2262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6639" h="2262785">
                  <a:moveTo>
                    <a:pt x="2142026" y="2262737"/>
                  </a:moveTo>
                  <a:lnTo>
                    <a:pt x="1586378" y="1835860"/>
                  </a:lnTo>
                  <a:cubicBezTo>
                    <a:pt x="1059338" y="1927221"/>
                    <a:pt x="539638" y="1732517"/>
                    <a:pt x="202999" y="1445870"/>
                  </a:cubicBezTo>
                  <a:cubicBezTo>
                    <a:pt x="-345444" y="978872"/>
                    <a:pt x="357120" y="316204"/>
                    <a:pt x="669470" y="111352"/>
                  </a:cubicBezTo>
                  <a:cubicBezTo>
                    <a:pt x="981820" y="-93500"/>
                    <a:pt x="1673360" y="9464"/>
                    <a:pt x="2077101" y="216756"/>
                  </a:cubicBezTo>
                  <a:cubicBezTo>
                    <a:pt x="2801082" y="588469"/>
                    <a:pt x="2023296" y="1343987"/>
                    <a:pt x="2058792" y="1684848"/>
                  </a:cubicBezTo>
                  <a:cubicBezTo>
                    <a:pt x="2094289" y="2025709"/>
                    <a:pt x="2241950" y="2172143"/>
                    <a:pt x="2290080" y="2261921"/>
                  </a:cubicBezTo>
                  <a:cubicBezTo>
                    <a:pt x="2214385" y="2259624"/>
                    <a:pt x="2212719" y="2263238"/>
                    <a:pt x="2142026" y="2262737"/>
                  </a:cubicBezTo>
                  <a:close/>
                </a:path>
              </a:pathLst>
            </a:custGeom>
            <a:solidFill>
              <a:schemeClr val="accent4">
                <a:lumMod val="75000"/>
              </a:schemeClr>
            </a:solidFill>
            <a:ln>
              <a:no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a:solidFill>
                  <a:srgbClr val="FFFFFF"/>
                </a:solidFill>
                <a:latin typeface="Calibri" panose="020F0502020204030204"/>
                <a:ea typeface="宋体" panose="02010600030101010101" pitchFamily="2" charset="-122"/>
              </a:endParaRPr>
            </a:p>
          </p:txBody>
        </p:sp>
        <p:sp>
          <p:nvSpPr>
            <p:cNvPr id="125" name="椭圆形标注 7"/>
            <p:cNvSpPr/>
            <p:nvPr/>
          </p:nvSpPr>
          <p:spPr>
            <a:xfrm>
              <a:off x="7759065" y="1559433"/>
              <a:ext cx="2743200" cy="1837944"/>
            </a:xfrm>
            <a:prstGeom prst="wedgeEllipseCallout">
              <a:avLst>
                <a:gd name="adj1" fmla="val 35828"/>
                <a:gd name="adj2" fmla="val 75095"/>
              </a:avLst>
            </a:prstGeom>
            <a:solidFill>
              <a:schemeClr val="accent4"/>
            </a:solidFill>
            <a:ln>
              <a:solidFill>
                <a:schemeClr val="bg1"/>
              </a:solid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a:solidFill>
                  <a:srgbClr val="FFFFFF"/>
                </a:solidFill>
                <a:latin typeface="Calibri" panose="020F0502020204030204"/>
                <a:ea typeface="宋体" panose="02010600030101010101" pitchFamily="2" charset="-122"/>
              </a:endParaRPr>
            </a:p>
          </p:txBody>
        </p:sp>
      </p:grpSp>
      <p:grpSp>
        <p:nvGrpSpPr>
          <p:cNvPr id="126" name="组合 8"/>
          <p:cNvGrpSpPr/>
          <p:nvPr/>
        </p:nvGrpSpPr>
        <p:grpSpPr>
          <a:xfrm>
            <a:off x="3045700" y="2372964"/>
            <a:ext cx="3402580" cy="2880510"/>
            <a:chOff x="7759065" y="1559433"/>
            <a:chExt cx="2743200" cy="2322300"/>
          </a:xfrm>
          <a:effectLst>
            <a:outerShdw blurRad="165100" dist="38100" algn="l" rotWithShape="0">
              <a:prstClr val="black">
                <a:alpha val="40000"/>
              </a:prstClr>
            </a:outerShdw>
            <a:reflection blurRad="25400" stA="38000" endPos="35000" dir="5400000" sy="-100000" algn="bl" rotWithShape="0"/>
          </a:effectLst>
        </p:grpSpPr>
        <p:sp>
          <p:nvSpPr>
            <p:cNvPr id="127" name="椭圆形标注 22"/>
            <p:cNvSpPr/>
            <p:nvPr/>
          </p:nvSpPr>
          <p:spPr>
            <a:xfrm>
              <a:off x="7830694" y="1609184"/>
              <a:ext cx="2386633" cy="2272549"/>
            </a:xfrm>
            <a:custGeom>
              <a:avLst/>
              <a:gdLst>
                <a:gd name="connsiteX0" fmla="*/ 2143402 w 2386633"/>
                <a:gd name="connsiteY0" fmla="*/ 2266995 h 2272549"/>
                <a:gd name="connsiteX1" fmla="*/ 1586378 w 2386633"/>
                <a:gd name="connsiteY1" fmla="*/ 1835860 h 2272549"/>
                <a:gd name="connsiteX2" fmla="*/ 202999 w 2386633"/>
                <a:gd name="connsiteY2" fmla="*/ 1445870 h 2272549"/>
                <a:gd name="connsiteX3" fmla="*/ 669470 w 2386633"/>
                <a:gd name="connsiteY3" fmla="*/ 111352 h 2272549"/>
                <a:gd name="connsiteX4" fmla="*/ 2077101 w 2386633"/>
                <a:gd name="connsiteY4" fmla="*/ 216756 h 2272549"/>
                <a:gd name="connsiteX5" fmla="*/ 2058792 w 2386633"/>
                <a:gd name="connsiteY5" fmla="*/ 1684848 h 2272549"/>
                <a:gd name="connsiteX6" fmla="*/ 2290239 w 2386633"/>
                <a:gd name="connsiteY6" fmla="*/ 2272549 h 2272549"/>
                <a:gd name="connsiteX7" fmla="*/ 2143402 w 2386633"/>
                <a:gd name="connsiteY7" fmla="*/ 2266995 h 227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6633" h="2272549">
                  <a:moveTo>
                    <a:pt x="2143402" y="2266995"/>
                  </a:moveTo>
                  <a:lnTo>
                    <a:pt x="1586378" y="1835860"/>
                  </a:lnTo>
                  <a:cubicBezTo>
                    <a:pt x="1059338" y="1927221"/>
                    <a:pt x="539638" y="1732517"/>
                    <a:pt x="202999" y="1445870"/>
                  </a:cubicBezTo>
                  <a:cubicBezTo>
                    <a:pt x="-345444" y="978872"/>
                    <a:pt x="357120" y="316204"/>
                    <a:pt x="669470" y="111352"/>
                  </a:cubicBezTo>
                  <a:cubicBezTo>
                    <a:pt x="981820" y="-93500"/>
                    <a:pt x="1673360" y="9464"/>
                    <a:pt x="2077101" y="216756"/>
                  </a:cubicBezTo>
                  <a:cubicBezTo>
                    <a:pt x="2801082" y="588469"/>
                    <a:pt x="2023269" y="1342216"/>
                    <a:pt x="2058792" y="1684848"/>
                  </a:cubicBezTo>
                  <a:cubicBezTo>
                    <a:pt x="2094315" y="2027480"/>
                    <a:pt x="2242109" y="2182771"/>
                    <a:pt x="2290239" y="2272549"/>
                  </a:cubicBezTo>
                  <a:cubicBezTo>
                    <a:pt x="2214544" y="2270252"/>
                    <a:pt x="2214095" y="2267496"/>
                    <a:pt x="2143402" y="2266995"/>
                  </a:cubicBezTo>
                  <a:close/>
                </a:path>
              </a:pathLst>
            </a:custGeom>
            <a:solidFill>
              <a:schemeClr val="accent2">
                <a:lumMod val="75000"/>
              </a:schemeClr>
            </a:solidFill>
            <a:ln>
              <a:no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a:solidFill>
                  <a:srgbClr val="FFFFFF"/>
                </a:solidFill>
                <a:latin typeface="Calibri" panose="020F0502020204030204"/>
                <a:ea typeface="宋体" panose="02010600030101010101" pitchFamily="2" charset="-122"/>
              </a:endParaRPr>
            </a:p>
          </p:txBody>
        </p:sp>
        <p:sp>
          <p:nvSpPr>
            <p:cNvPr id="128" name="椭圆形标注 10"/>
            <p:cNvSpPr/>
            <p:nvPr/>
          </p:nvSpPr>
          <p:spPr>
            <a:xfrm>
              <a:off x="7759065" y="1559433"/>
              <a:ext cx="2743200" cy="1837944"/>
            </a:xfrm>
            <a:prstGeom prst="wedgeEllipseCallout">
              <a:avLst>
                <a:gd name="adj1" fmla="val 35828"/>
                <a:gd name="adj2" fmla="val 75095"/>
              </a:avLst>
            </a:prstGeom>
            <a:solidFill>
              <a:schemeClr val="accent2"/>
            </a:solidFill>
            <a:ln>
              <a:solidFill>
                <a:schemeClr val="bg1"/>
              </a:solid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a:solidFill>
                  <a:srgbClr val="FFFFFF"/>
                </a:solidFill>
                <a:latin typeface="Calibri" panose="020F0502020204030204"/>
                <a:ea typeface="宋体" panose="02010600030101010101" pitchFamily="2" charset="-122"/>
              </a:endParaRPr>
            </a:p>
          </p:txBody>
        </p:sp>
      </p:grpSp>
      <p:grpSp>
        <p:nvGrpSpPr>
          <p:cNvPr id="129" name="组合 11"/>
          <p:cNvGrpSpPr/>
          <p:nvPr/>
        </p:nvGrpSpPr>
        <p:grpSpPr>
          <a:xfrm>
            <a:off x="4661377" y="2665145"/>
            <a:ext cx="3053245" cy="2584002"/>
            <a:chOff x="7759065" y="1559433"/>
            <a:chExt cx="2743200" cy="2321607"/>
          </a:xfrm>
          <a:effectLst>
            <a:outerShdw blurRad="292100" dist="165100" dir="16200000" sx="102000" sy="102000" rotWithShape="0">
              <a:prstClr val="black">
                <a:alpha val="35000"/>
              </a:prstClr>
            </a:outerShdw>
            <a:reflection blurRad="25400" stA="38000" endPos="35000" dir="5400000" sy="-100000" algn="bl" rotWithShape="0"/>
          </a:effectLst>
        </p:grpSpPr>
        <p:sp>
          <p:nvSpPr>
            <p:cNvPr id="130" name="椭圆形标注 22"/>
            <p:cNvSpPr/>
            <p:nvPr/>
          </p:nvSpPr>
          <p:spPr>
            <a:xfrm>
              <a:off x="7830694" y="1609184"/>
              <a:ext cx="2386564" cy="2271856"/>
            </a:xfrm>
            <a:custGeom>
              <a:avLst/>
              <a:gdLst>
                <a:gd name="connsiteX0" fmla="*/ 2142307 w 2386564"/>
                <a:gd name="connsiteY0" fmla="*/ 2269790 h 2271855"/>
                <a:gd name="connsiteX1" fmla="*/ 1586378 w 2386564"/>
                <a:gd name="connsiteY1" fmla="*/ 1835860 h 2271855"/>
                <a:gd name="connsiteX2" fmla="*/ 202999 w 2386564"/>
                <a:gd name="connsiteY2" fmla="*/ 1445870 h 2271855"/>
                <a:gd name="connsiteX3" fmla="*/ 669470 w 2386564"/>
                <a:gd name="connsiteY3" fmla="*/ 111352 h 2271855"/>
                <a:gd name="connsiteX4" fmla="*/ 2077101 w 2386564"/>
                <a:gd name="connsiteY4" fmla="*/ 216756 h 2271855"/>
                <a:gd name="connsiteX5" fmla="*/ 2058792 w 2386564"/>
                <a:gd name="connsiteY5" fmla="*/ 1684848 h 2271855"/>
                <a:gd name="connsiteX6" fmla="*/ 2292235 w 2386564"/>
                <a:gd name="connsiteY6" fmla="*/ 2271855 h 2271855"/>
                <a:gd name="connsiteX7" fmla="*/ 2142307 w 2386564"/>
                <a:gd name="connsiteY7" fmla="*/ 2269790 h 227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6564" h="2271855">
                  <a:moveTo>
                    <a:pt x="2142307" y="2269790"/>
                  </a:moveTo>
                  <a:lnTo>
                    <a:pt x="1586378" y="1835860"/>
                  </a:lnTo>
                  <a:cubicBezTo>
                    <a:pt x="1059338" y="1927221"/>
                    <a:pt x="539638" y="1732517"/>
                    <a:pt x="202999" y="1445870"/>
                  </a:cubicBezTo>
                  <a:cubicBezTo>
                    <a:pt x="-345444" y="978872"/>
                    <a:pt x="357120" y="316204"/>
                    <a:pt x="669470" y="111352"/>
                  </a:cubicBezTo>
                  <a:cubicBezTo>
                    <a:pt x="981820" y="-93500"/>
                    <a:pt x="1673360" y="9464"/>
                    <a:pt x="2077101" y="216756"/>
                  </a:cubicBezTo>
                  <a:cubicBezTo>
                    <a:pt x="2801082" y="588469"/>
                    <a:pt x="2022936" y="1342332"/>
                    <a:pt x="2058792" y="1684848"/>
                  </a:cubicBezTo>
                  <a:cubicBezTo>
                    <a:pt x="2094648" y="2027364"/>
                    <a:pt x="2244105" y="2182077"/>
                    <a:pt x="2292235" y="2271855"/>
                  </a:cubicBezTo>
                  <a:cubicBezTo>
                    <a:pt x="2216540" y="2269558"/>
                    <a:pt x="2213000" y="2270291"/>
                    <a:pt x="2142307" y="2269790"/>
                  </a:cubicBezTo>
                  <a:close/>
                </a:path>
              </a:pathLst>
            </a:custGeom>
            <a:solidFill>
              <a:schemeClr val="accent3">
                <a:lumMod val="75000"/>
              </a:schemeClr>
            </a:solidFill>
            <a:ln>
              <a:no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a:solidFill>
                  <a:srgbClr val="FFFFFF"/>
                </a:solidFill>
                <a:latin typeface="Calibri" panose="020F0502020204030204"/>
                <a:ea typeface="宋体" panose="02010600030101010101" pitchFamily="2" charset="-122"/>
              </a:endParaRPr>
            </a:p>
          </p:txBody>
        </p:sp>
        <p:sp>
          <p:nvSpPr>
            <p:cNvPr id="131" name="椭圆形标注 13"/>
            <p:cNvSpPr/>
            <p:nvPr/>
          </p:nvSpPr>
          <p:spPr>
            <a:xfrm>
              <a:off x="7759065" y="1559433"/>
              <a:ext cx="2743200" cy="1837944"/>
            </a:xfrm>
            <a:prstGeom prst="wedgeEllipseCallout">
              <a:avLst>
                <a:gd name="adj1" fmla="val 35828"/>
                <a:gd name="adj2" fmla="val 75095"/>
              </a:avLst>
            </a:prstGeom>
            <a:solidFill>
              <a:schemeClr val="accent3"/>
            </a:solidFill>
            <a:ln>
              <a:solidFill>
                <a:schemeClr val="bg1"/>
              </a:solid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a:solidFill>
                  <a:srgbClr val="FFFFFF"/>
                </a:solidFill>
                <a:latin typeface="Calibri" panose="020F0502020204030204"/>
                <a:ea typeface="宋体" panose="02010600030101010101" pitchFamily="2" charset="-122"/>
              </a:endParaRPr>
            </a:p>
          </p:txBody>
        </p:sp>
      </p:grpSp>
      <p:grpSp>
        <p:nvGrpSpPr>
          <p:cNvPr id="132" name="组合 3"/>
          <p:cNvGrpSpPr/>
          <p:nvPr/>
        </p:nvGrpSpPr>
        <p:grpSpPr>
          <a:xfrm>
            <a:off x="4474523" y="3129253"/>
            <a:ext cx="2493169" cy="2115558"/>
            <a:chOff x="7759065" y="1559433"/>
            <a:chExt cx="2743200" cy="2327720"/>
          </a:xfrm>
          <a:effectLst>
            <a:outerShdw blurRad="254000" dist="88900" dir="18900000" algn="bl" rotWithShape="0">
              <a:prstClr val="black">
                <a:alpha val="40000"/>
              </a:prstClr>
            </a:outerShdw>
            <a:reflection blurRad="25400" stA="38000" endPos="35000" dir="5400000" sy="-100000" algn="bl" rotWithShape="0"/>
          </a:effectLst>
        </p:grpSpPr>
        <p:sp>
          <p:nvSpPr>
            <p:cNvPr id="133" name="椭圆形标注 22"/>
            <p:cNvSpPr/>
            <p:nvPr/>
          </p:nvSpPr>
          <p:spPr>
            <a:xfrm>
              <a:off x="7830694" y="1609184"/>
              <a:ext cx="2386412" cy="2277969"/>
            </a:xfrm>
            <a:custGeom>
              <a:avLst/>
              <a:gdLst>
                <a:gd name="connsiteX0" fmla="*/ 2152312 w 2386412"/>
                <a:gd name="connsiteY0" fmla="*/ 2271142 h 2277969"/>
                <a:gd name="connsiteX1" fmla="*/ 1586378 w 2386412"/>
                <a:gd name="connsiteY1" fmla="*/ 1835860 h 2277969"/>
                <a:gd name="connsiteX2" fmla="*/ 202999 w 2386412"/>
                <a:gd name="connsiteY2" fmla="*/ 1445870 h 2277969"/>
                <a:gd name="connsiteX3" fmla="*/ 669470 w 2386412"/>
                <a:gd name="connsiteY3" fmla="*/ 111352 h 2277969"/>
                <a:gd name="connsiteX4" fmla="*/ 2077101 w 2386412"/>
                <a:gd name="connsiteY4" fmla="*/ 216756 h 2277969"/>
                <a:gd name="connsiteX5" fmla="*/ 2058792 w 2386412"/>
                <a:gd name="connsiteY5" fmla="*/ 1684848 h 2277969"/>
                <a:gd name="connsiteX6" fmla="*/ 2296603 w 2386412"/>
                <a:gd name="connsiteY6" fmla="*/ 2277969 h 2277969"/>
                <a:gd name="connsiteX7" fmla="*/ 2152312 w 2386412"/>
                <a:gd name="connsiteY7" fmla="*/ 2271142 h 227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6412" h="2277969">
                  <a:moveTo>
                    <a:pt x="2152312" y="2271142"/>
                  </a:moveTo>
                  <a:lnTo>
                    <a:pt x="1586378" y="1835860"/>
                  </a:lnTo>
                  <a:cubicBezTo>
                    <a:pt x="1059338" y="1927221"/>
                    <a:pt x="539638" y="1732517"/>
                    <a:pt x="202999" y="1445870"/>
                  </a:cubicBezTo>
                  <a:cubicBezTo>
                    <a:pt x="-345444" y="978872"/>
                    <a:pt x="357120" y="316204"/>
                    <a:pt x="669470" y="111352"/>
                  </a:cubicBezTo>
                  <a:cubicBezTo>
                    <a:pt x="981820" y="-93500"/>
                    <a:pt x="1673360" y="9464"/>
                    <a:pt x="2077101" y="216756"/>
                  </a:cubicBezTo>
                  <a:cubicBezTo>
                    <a:pt x="2801082" y="588469"/>
                    <a:pt x="2022208" y="1341313"/>
                    <a:pt x="2058792" y="1684848"/>
                  </a:cubicBezTo>
                  <a:cubicBezTo>
                    <a:pt x="2095376" y="2028383"/>
                    <a:pt x="2248473" y="2188191"/>
                    <a:pt x="2296603" y="2277969"/>
                  </a:cubicBezTo>
                  <a:cubicBezTo>
                    <a:pt x="2220908" y="2275672"/>
                    <a:pt x="2223005" y="2271643"/>
                    <a:pt x="2152312" y="2271142"/>
                  </a:cubicBezTo>
                  <a:close/>
                </a:path>
              </a:pathLst>
            </a:custGeom>
            <a:solidFill>
              <a:schemeClr val="accent1">
                <a:lumMod val="75000"/>
              </a:schemeClr>
            </a:solidFill>
            <a:ln>
              <a:no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a:solidFill>
                  <a:srgbClr val="FFFFFF"/>
                </a:solidFill>
                <a:latin typeface="Calibri" panose="020F0502020204030204"/>
                <a:ea typeface="宋体" panose="02010600030101010101" pitchFamily="2" charset="-122"/>
              </a:endParaRPr>
            </a:p>
          </p:txBody>
        </p:sp>
        <p:sp>
          <p:nvSpPr>
            <p:cNvPr id="134" name="椭圆形标注 1"/>
            <p:cNvSpPr/>
            <p:nvPr/>
          </p:nvSpPr>
          <p:spPr>
            <a:xfrm>
              <a:off x="7759065" y="1559433"/>
              <a:ext cx="2743200" cy="1837944"/>
            </a:xfrm>
            <a:prstGeom prst="wedgeEllipseCallout">
              <a:avLst>
                <a:gd name="adj1" fmla="val 35828"/>
                <a:gd name="adj2" fmla="val 75095"/>
              </a:avLst>
            </a:prstGeom>
            <a:ln>
              <a:solidFill>
                <a:schemeClr val="bg1"/>
              </a:solid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a:solidFill>
                  <a:srgbClr val="FFFFFF"/>
                </a:solidFill>
                <a:latin typeface="Calibri" panose="020F0502020204030204"/>
                <a:ea typeface="宋体" panose="02010600030101010101" pitchFamily="2" charset="-122"/>
              </a:endParaRPr>
            </a:p>
          </p:txBody>
        </p:sp>
      </p:grpSp>
      <p:sp>
        <p:nvSpPr>
          <p:cNvPr id="135" name="文本框 15"/>
          <p:cNvSpPr txBox="1"/>
          <p:nvPr/>
        </p:nvSpPr>
        <p:spPr>
          <a:xfrm>
            <a:off x="5299590" y="3641383"/>
            <a:ext cx="852185" cy="646178"/>
          </a:xfrm>
          <a:prstGeom prst="rect">
            <a:avLst/>
          </a:prstGeom>
          <a:noFill/>
        </p:spPr>
        <p:txBody>
          <a:bodyPr wrap="square" lIns="91416" tIns="45708" rIns="91416" bIns="45708" rtlCol="0">
            <a:spAutoFit/>
          </a:bodyPr>
          <a:lstStyle/>
          <a:p>
            <a:pPr algn="ctr">
              <a:defRPr/>
            </a:pPr>
            <a:r>
              <a:rPr lang="en-US" altLang="zh-CN" sz="3600">
                <a:solidFill>
                  <a:srgbClr val="FFFFFF"/>
                </a:solidFill>
                <a:latin typeface="Impact" panose="020B0806030902050204" pitchFamily="34" charset="0"/>
                <a:ea typeface="宋体" panose="02010600030101010101" pitchFamily="2" charset="-122"/>
              </a:rPr>
              <a:t>01</a:t>
            </a:r>
            <a:endParaRPr lang="zh-CN" altLang="en-US" sz="3600">
              <a:solidFill>
                <a:srgbClr val="FFFFFF"/>
              </a:solidFill>
              <a:latin typeface="Impact" panose="020B0806030902050204" pitchFamily="34" charset="0"/>
              <a:ea typeface="宋体" panose="02010600030101010101" pitchFamily="2" charset="-122"/>
            </a:endParaRPr>
          </a:p>
        </p:txBody>
      </p:sp>
      <p:sp>
        <p:nvSpPr>
          <p:cNvPr id="136" name="文本框 17"/>
          <p:cNvSpPr txBox="1"/>
          <p:nvPr/>
        </p:nvSpPr>
        <p:spPr>
          <a:xfrm>
            <a:off x="6834501" y="3205995"/>
            <a:ext cx="852185" cy="646178"/>
          </a:xfrm>
          <a:prstGeom prst="rect">
            <a:avLst/>
          </a:prstGeom>
          <a:noFill/>
        </p:spPr>
        <p:txBody>
          <a:bodyPr wrap="square" lIns="91416" tIns="45708" rIns="91416" bIns="45708" rtlCol="0">
            <a:spAutoFit/>
          </a:bodyPr>
          <a:lstStyle/>
          <a:p>
            <a:pPr algn="ctr">
              <a:defRPr/>
            </a:pPr>
            <a:r>
              <a:rPr lang="en-US" altLang="zh-CN" sz="3600">
                <a:solidFill>
                  <a:srgbClr val="FFFFFF"/>
                </a:solidFill>
                <a:latin typeface="Impact" panose="020B0806030902050204" pitchFamily="34" charset="0"/>
                <a:ea typeface="宋体" panose="02010600030101010101" pitchFamily="2" charset="-122"/>
              </a:rPr>
              <a:t>02</a:t>
            </a:r>
            <a:endParaRPr lang="zh-CN" altLang="en-US" sz="3600">
              <a:solidFill>
                <a:srgbClr val="FFFFFF"/>
              </a:solidFill>
              <a:latin typeface="Impact" panose="020B0806030902050204" pitchFamily="34" charset="0"/>
              <a:ea typeface="宋体" panose="02010600030101010101" pitchFamily="2" charset="-122"/>
            </a:endParaRPr>
          </a:p>
        </p:txBody>
      </p:sp>
      <p:sp>
        <p:nvSpPr>
          <p:cNvPr id="137" name="文本框 18"/>
          <p:cNvSpPr txBox="1"/>
          <p:nvPr/>
        </p:nvSpPr>
        <p:spPr>
          <a:xfrm>
            <a:off x="6371691" y="1927374"/>
            <a:ext cx="852185" cy="646178"/>
          </a:xfrm>
          <a:prstGeom prst="rect">
            <a:avLst/>
          </a:prstGeom>
          <a:noFill/>
        </p:spPr>
        <p:txBody>
          <a:bodyPr wrap="square" lIns="91416" tIns="45708" rIns="91416" bIns="45708" rtlCol="0">
            <a:spAutoFit/>
          </a:bodyPr>
          <a:lstStyle/>
          <a:p>
            <a:pPr algn="ctr">
              <a:defRPr/>
            </a:pPr>
            <a:r>
              <a:rPr lang="en-US" altLang="zh-CN" sz="3600">
                <a:solidFill>
                  <a:srgbClr val="FFFFFF"/>
                </a:solidFill>
                <a:latin typeface="Impact" panose="020B0806030902050204" pitchFamily="34" charset="0"/>
                <a:ea typeface="宋体" panose="02010600030101010101" pitchFamily="2" charset="-122"/>
              </a:rPr>
              <a:t>04</a:t>
            </a:r>
            <a:endParaRPr lang="zh-CN" altLang="en-US" sz="3600">
              <a:solidFill>
                <a:srgbClr val="FFFFFF"/>
              </a:solidFill>
              <a:latin typeface="Impact" panose="020B0806030902050204" pitchFamily="34" charset="0"/>
              <a:ea typeface="宋体" panose="02010600030101010101" pitchFamily="2" charset="-122"/>
            </a:endParaRPr>
          </a:p>
        </p:txBody>
      </p:sp>
      <p:sp>
        <p:nvSpPr>
          <p:cNvPr id="138" name="文本框 19"/>
          <p:cNvSpPr txBox="1"/>
          <p:nvPr/>
        </p:nvSpPr>
        <p:spPr>
          <a:xfrm>
            <a:off x="3407522" y="3205995"/>
            <a:ext cx="852185" cy="646178"/>
          </a:xfrm>
          <a:prstGeom prst="rect">
            <a:avLst/>
          </a:prstGeom>
          <a:noFill/>
        </p:spPr>
        <p:txBody>
          <a:bodyPr wrap="square" lIns="91416" tIns="45708" rIns="91416" bIns="45708" rtlCol="0">
            <a:spAutoFit/>
          </a:bodyPr>
          <a:lstStyle/>
          <a:p>
            <a:pPr algn="ctr">
              <a:defRPr/>
            </a:pPr>
            <a:r>
              <a:rPr lang="en-US" altLang="zh-CN" sz="3600">
                <a:solidFill>
                  <a:srgbClr val="FFFFFF"/>
                </a:solidFill>
                <a:latin typeface="Impact" panose="020B0806030902050204" pitchFamily="34" charset="0"/>
                <a:ea typeface="宋体" panose="02010600030101010101" pitchFamily="2" charset="-122"/>
              </a:rPr>
              <a:t>03</a:t>
            </a:r>
            <a:endParaRPr lang="zh-CN" altLang="en-US" sz="3600">
              <a:solidFill>
                <a:srgbClr val="FFFFFF"/>
              </a:solidFill>
              <a:latin typeface="Impact" panose="020B0806030902050204" pitchFamily="34" charset="0"/>
              <a:ea typeface="宋体" panose="02010600030101010101" pitchFamily="2" charset="-122"/>
            </a:endParaRPr>
          </a:p>
        </p:txBody>
      </p:sp>
      <p:grpSp>
        <p:nvGrpSpPr>
          <p:cNvPr id="139" name="组合 47"/>
          <p:cNvGrpSpPr/>
          <p:nvPr/>
        </p:nvGrpSpPr>
        <p:grpSpPr>
          <a:xfrm>
            <a:off x="1151793" y="1577892"/>
            <a:ext cx="3211667" cy="1149048"/>
            <a:chOff x="1836094" y="1391273"/>
            <a:chExt cx="3212504" cy="1149345"/>
          </a:xfrm>
        </p:grpSpPr>
        <p:sp>
          <p:nvSpPr>
            <p:cNvPr id="140" name="任意多边形 40"/>
            <p:cNvSpPr/>
            <p:nvPr/>
          </p:nvSpPr>
          <p:spPr>
            <a:xfrm flipH="1">
              <a:off x="1972945" y="1860346"/>
              <a:ext cx="3075653" cy="484675"/>
            </a:xfrm>
            <a:custGeom>
              <a:avLst/>
              <a:gdLst>
                <a:gd name="connsiteX0" fmla="*/ 0 w 2838450"/>
                <a:gd name="connsiteY0" fmla="*/ 638175 h 638175"/>
                <a:gd name="connsiteX1" fmla="*/ 638175 w 2838450"/>
                <a:gd name="connsiteY1" fmla="*/ 0 h 638175"/>
                <a:gd name="connsiteX2" fmla="*/ 2838450 w 2838450"/>
                <a:gd name="connsiteY2" fmla="*/ 0 h 638175"/>
              </a:gdLst>
              <a:ahLst/>
              <a:cxnLst>
                <a:cxn ang="0">
                  <a:pos x="connsiteX0" y="connsiteY0"/>
                </a:cxn>
                <a:cxn ang="0">
                  <a:pos x="connsiteX1" y="connsiteY1"/>
                </a:cxn>
                <a:cxn ang="0">
                  <a:pos x="connsiteX2" y="connsiteY2"/>
                </a:cxn>
              </a:cxnLst>
              <a:rect l="l" t="t" r="r" b="b"/>
              <a:pathLst>
                <a:path w="2838450" h="638175">
                  <a:moveTo>
                    <a:pt x="0" y="638175"/>
                  </a:moveTo>
                  <a:lnTo>
                    <a:pt x="638175" y="0"/>
                  </a:lnTo>
                  <a:lnTo>
                    <a:pt x="2838450" y="0"/>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141" name="椭圆 41"/>
            <p:cNvSpPr/>
            <p:nvPr/>
          </p:nvSpPr>
          <p:spPr>
            <a:xfrm>
              <a:off x="1836094" y="1772181"/>
              <a:ext cx="176331" cy="1763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142" name="组合 42"/>
            <p:cNvGrpSpPr/>
            <p:nvPr/>
          </p:nvGrpSpPr>
          <p:grpSpPr>
            <a:xfrm>
              <a:off x="2128512" y="1519963"/>
              <a:ext cx="323116" cy="287335"/>
              <a:chOff x="4705350" y="3205163"/>
              <a:chExt cx="473075" cy="420687"/>
            </a:xfrm>
            <a:solidFill>
              <a:schemeClr val="tx1">
                <a:lumMod val="50000"/>
                <a:lumOff val="50000"/>
              </a:schemeClr>
            </a:solidFill>
          </p:grpSpPr>
          <p:sp>
            <p:nvSpPr>
              <p:cNvPr id="145" name="Freeform 172"/>
              <p:cNvSpPr>
                <a:spLocks noEditPoints="1"/>
              </p:cNvSpPr>
              <p:nvPr/>
            </p:nvSpPr>
            <p:spPr bwMode="auto">
              <a:xfrm>
                <a:off x="4705350" y="3205163"/>
                <a:ext cx="473075" cy="420687"/>
              </a:xfrm>
              <a:custGeom>
                <a:avLst/>
                <a:gdLst>
                  <a:gd name="T0" fmla="*/ 458594 w 171"/>
                  <a:gd name="T1" fmla="*/ 0 h 152"/>
                  <a:gd name="T2" fmla="*/ 16576 w 171"/>
                  <a:gd name="T3" fmla="*/ 0 h 152"/>
                  <a:gd name="T4" fmla="*/ 0 w 171"/>
                  <a:gd name="T5" fmla="*/ 16571 h 152"/>
                  <a:gd name="T6" fmla="*/ 0 w 171"/>
                  <a:gd name="T7" fmla="*/ 405978 h 152"/>
                  <a:gd name="T8" fmla="*/ 16576 w 171"/>
                  <a:gd name="T9" fmla="*/ 419787 h 152"/>
                  <a:gd name="T10" fmla="*/ 458594 w 171"/>
                  <a:gd name="T11" fmla="*/ 419787 h 152"/>
                  <a:gd name="T12" fmla="*/ 472407 w 171"/>
                  <a:gd name="T13" fmla="*/ 405978 h 152"/>
                  <a:gd name="T14" fmla="*/ 472407 w 171"/>
                  <a:gd name="T15" fmla="*/ 16571 h 152"/>
                  <a:gd name="T16" fmla="*/ 458594 w 171"/>
                  <a:gd name="T17" fmla="*/ 0 h 152"/>
                  <a:gd name="T18" fmla="*/ 442018 w 171"/>
                  <a:gd name="T19" fmla="*/ 375599 h 152"/>
                  <a:gd name="T20" fmla="*/ 132605 w 171"/>
                  <a:gd name="T21" fmla="*/ 375599 h 152"/>
                  <a:gd name="T22" fmla="*/ 110505 w 171"/>
                  <a:gd name="T23" fmla="*/ 392169 h 152"/>
                  <a:gd name="T24" fmla="*/ 88404 w 171"/>
                  <a:gd name="T25" fmla="*/ 375599 h 152"/>
                  <a:gd name="T26" fmla="*/ 30389 w 171"/>
                  <a:gd name="T27" fmla="*/ 375599 h 152"/>
                  <a:gd name="T28" fmla="*/ 30389 w 171"/>
                  <a:gd name="T29" fmla="*/ 359028 h 152"/>
                  <a:gd name="T30" fmla="*/ 88404 w 171"/>
                  <a:gd name="T31" fmla="*/ 359028 h 152"/>
                  <a:gd name="T32" fmla="*/ 110505 w 171"/>
                  <a:gd name="T33" fmla="*/ 342458 h 152"/>
                  <a:gd name="T34" fmla="*/ 132605 w 171"/>
                  <a:gd name="T35" fmla="*/ 359028 h 152"/>
                  <a:gd name="T36" fmla="*/ 442018 w 171"/>
                  <a:gd name="T37" fmla="*/ 359028 h 152"/>
                  <a:gd name="T38" fmla="*/ 442018 w 171"/>
                  <a:gd name="T39" fmla="*/ 375599 h 152"/>
                  <a:gd name="T40" fmla="*/ 442018 w 171"/>
                  <a:gd name="T41" fmla="*/ 314840 h 152"/>
                  <a:gd name="T42" fmla="*/ 30389 w 171"/>
                  <a:gd name="T43" fmla="*/ 314840 h 152"/>
                  <a:gd name="T44" fmla="*/ 30389 w 171"/>
                  <a:gd name="T45" fmla="*/ 30379 h 152"/>
                  <a:gd name="T46" fmla="*/ 442018 w 171"/>
                  <a:gd name="T47" fmla="*/ 30379 h 152"/>
                  <a:gd name="T48" fmla="*/ 442018 w 171"/>
                  <a:gd name="T49" fmla="*/ 31484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1" h="152">
                    <a:moveTo>
                      <a:pt x="166" y="0"/>
                    </a:moveTo>
                    <a:cubicBezTo>
                      <a:pt x="6" y="0"/>
                      <a:pt x="6" y="0"/>
                      <a:pt x="6" y="0"/>
                    </a:cubicBezTo>
                    <a:cubicBezTo>
                      <a:pt x="3" y="0"/>
                      <a:pt x="0" y="3"/>
                      <a:pt x="0" y="6"/>
                    </a:cubicBezTo>
                    <a:cubicBezTo>
                      <a:pt x="0" y="147"/>
                      <a:pt x="0" y="147"/>
                      <a:pt x="0" y="147"/>
                    </a:cubicBezTo>
                    <a:cubicBezTo>
                      <a:pt x="0" y="150"/>
                      <a:pt x="3" y="152"/>
                      <a:pt x="6" y="152"/>
                    </a:cubicBezTo>
                    <a:cubicBezTo>
                      <a:pt x="166" y="152"/>
                      <a:pt x="166" y="152"/>
                      <a:pt x="166" y="152"/>
                    </a:cubicBezTo>
                    <a:cubicBezTo>
                      <a:pt x="169" y="152"/>
                      <a:pt x="171" y="150"/>
                      <a:pt x="171" y="147"/>
                    </a:cubicBezTo>
                    <a:cubicBezTo>
                      <a:pt x="171" y="6"/>
                      <a:pt x="171" y="6"/>
                      <a:pt x="171" y="6"/>
                    </a:cubicBezTo>
                    <a:cubicBezTo>
                      <a:pt x="171" y="3"/>
                      <a:pt x="169" y="0"/>
                      <a:pt x="166" y="0"/>
                    </a:cubicBezTo>
                    <a:close/>
                    <a:moveTo>
                      <a:pt x="160" y="136"/>
                    </a:moveTo>
                    <a:cubicBezTo>
                      <a:pt x="48" y="136"/>
                      <a:pt x="48" y="136"/>
                      <a:pt x="48" y="136"/>
                    </a:cubicBezTo>
                    <a:cubicBezTo>
                      <a:pt x="47" y="140"/>
                      <a:pt x="43" y="142"/>
                      <a:pt x="40" y="142"/>
                    </a:cubicBezTo>
                    <a:cubicBezTo>
                      <a:pt x="36" y="142"/>
                      <a:pt x="33" y="140"/>
                      <a:pt x="32" y="136"/>
                    </a:cubicBezTo>
                    <a:cubicBezTo>
                      <a:pt x="11" y="136"/>
                      <a:pt x="11" y="136"/>
                      <a:pt x="11" y="136"/>
                    </a:cubicBezTo>
                    <a:cubicBezTo>
                      <a:pt x="11" y="130"/>
                      <a:pt x="11" y="130"/>
                      <a:pt x="11" y="130"/>
                    </a:cubicBezTo>
                    <a:cubicBezTo>
                      <a:pt x="32" y="130"/>
                      <a:pt x="32" y="130"/>
                      <a:pt x="32" y="130"/>
                    </a:cubicBezTo>
                    <a:cubicBezTo>
                      <a:pt x="33" y="127"/>
                      <a:pt x="36" y="124"/>
                      <a:pt x="40" y="124"/>
                    </a:cubicBezTo>
                    <a:cubicBezTo>
                      <a:pt x="43" y="124"/>
                      <a:pt x="47" y="127"/>
                      <a:pt x="48" y="130"/>
                    </a:cubicBezTo>
                    <a:cubicBezTo>
                      <a:pt x="160" y="130"/>
                      <a:pt x="160" y="130"/>
                      <a:pt x="160" y="130"/>
                    </a:cubicBezTo>
                    <a:lnTo>
                      <a:pt x="160" y="136"/>
                    </a:lnTo>
                    <a:close/>
                    <a:moveTo>
                      <a:pt x="160" y="114"/>
                    </a:moveTo>
                    <a:cubicBezTo>
                      <a:pt x="11" y="114"/>
                      <a:pt x="11" y="114"/>
                      <a:pt x="11" y="114"/>
                    </a:cubicBezTo>
                    <a:cubicBezTo>
                      <a:pt x="11" y="11"/>
                      <a:pt x="11" y="11"/>
                      <a:pt x="11" y="11"/>
                    </a:cubicBezTo>
                    <a:cubicBezTo>
                      <a:pt x="160" y="11"/>
                      <a:pt x="160" y="11"/>
                      <a:pt x="160" y="11"/>
                    </a:cubicBezTo>
                    <a:lnTo>
                      <a:pt x="160" y="114"/>
                    </a:lnTo>
                    <a:close/>
                  </a:path>
                </a:pathLst>
              </a:custGeom>
              <a:grpFill/>
              <a:ln>
                <a:noFill/>
              </a:ln>
            </p:spPr>
            <p:txBody>
              <a:bodyPr/>
              <a:lstStyle/>
              <a:p>
                <a:pPr>
                  <a:defRPr/>
                </a:pPr>
                <a:endParaRPr lang="zh-CN" altLang="en-US">
                  <a:solidFill>
                    <a:srgbClr val="000000"/>
                  </a:solidFill>
                  <a:latin typeface="Calibri" panose="020F0502020204030204"/>
                  <a:ea typeface="宋体" panose="02010600030101010101" pitchFamily="2" charset="-122"/>
                </a:endParaRPr>
              </a:p>
            </p:txBody>
          </p:sp>
          <p:sp>
            <p:nvSpPr>
              <p:cNvPr id="146" name="Freeform 173"/>
              <p:cNvSpPr/>
              <p:nvPr/>
            </p:nvSpPr>
            <p:spPr bwMode="auto">
              <a:xfrm>
                <a:off x="4881563" y="3302000"/>
                <a:ext cx="133350" cy="155575"/>
              </a:xfrm>
              <a:custGeom>
                <a:avLst/>
                <a:gdLst>
                  <a:gd name="T0" fmla="*/ 126628 w 48"/>
                  <a:gd name="T1" fmla="*/ 69429 h 56"/>
                  <a:gd name="T2" fmla="*/ 126628 w 48"/>
                  <a:gd name="T3" fmla="*/ 86091 h 56"/>
                  <a:gd name="T4" fmla="*/ 13764 w 48"/>
                  <a:gd name="T5" fmla="*/ 149966 h 56"/>
                  <a:gd name="T6" fmla="*/ 0 w 48"/>
                  <a:gd name="T7" fmla="*/ 144411 h 56"/>
                  <a:gd name="T8" fmla="*/ 0 w 48"/>
                  <a:gd name="T9" fmla="*/ 13886 h 56"/>
                  <a:gd name="T10" fmla="*/ 13764 w 48"/>
                  <a:gd name="T11" fmla="*/ 5554 h 56"/>
                  <a:gd name="T12" fmla="*/ 126628 w 48"/>
                  <a:gd name="T13" fmla="*/ 69429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56">
                    <a:moveTo>
                      <a:pt x="46" y="25"/>
                    </a:moveTo>
                    <a:cubicBezTo>
                      <a:pt x="48" y="27"/>
                      <a:pt x="48" y="29"/>
                      <a:pt x="46" y="31"/>
                    </a:cubicBezTo>
                    <a:cubicBezTo>
                      <a:pt x="5" y="54"/>
                      <a:pt x="5" y="54"/>
                      <a:pt x="5" y="54"/>
                    </a:cubicBezTo>
                    <a:cubicBezTo>
                      <a:pt x="2" y="56"/>
                      <a:pt x="0" y="55"/>
                      <a:pt x="0" y="52"/>
                    </a:cubicBezTo>
                    <a:cubicBezTo>
                      <a:pt x="0" y="5"/>
                      <a:pt x="0" y="5"/>
                      <a:pt x="0" y="5"/>
                    </a:cubicBezTo>
                    <a:cubicBezTo>
                      <a:pt x="0" y="1"/>
                      <a:pt x="2" y="0"/>
                      <a:pt x="5" y="2"/>
                    </a:cubicBezTo>
                    <a:lnTo>
                      <a:pt x="46" y="25"/>
                    </a:lnTo>
                    <a:close/>
                  </a:path>
                </a:pathLst>
              </a:custGeom>
              <a:grpFill/>
              <a:ln>
                <a:noFill/>
              </a:ln>
            </p:spPr>
            <p:txBody>
              <a:bodyPr/>
              <a:lstStyle/>
              <a:p>
                <a:pPr>
                  <a:defRPr/>
                </a:pPr>
                <a:endParaRPr lang="zh-CN" altLang="en-US">
                  <a:solidFill>
                    <a:srgbClr val="000000"/>
                  </a:solidFill>
                  <a:latin typeface="Calibri" panose="020F0502020204030204"/>
                  <a:ea typeface="宋体" panose="02010600030101010101" pitchFamily="2" charset="-122"/>
                </a:endParaRPr>
              </a:p>
            </p:txBody>
          </p:sp>
        </p:grpSp>
        <p:sp>
          <p:nvSpPr>
            <p:cNvPr id="143" name="文本框 45"/>
            <p:cNvSpPr txBox="1"/>
            <p:nvPr/>
          </p:nvSpPr>
          <p:spPr bwMode="auto">
            <a:xfrm>
              <a:off x="2034111" y="1869107"/>
              <a:ext cx="2335184" cy="671511"/>
            </a:xfrm>
            <a:prstGeom prst="rect">
              <a:avLst/>
            </a:prstGeom>
            <a:noFill/>
          </p:spPr>
          <p:txBody>
            <a:bodyPr wrap="square">
              <a:spAutoFit/>
            </a:bodyPr>
            <a:lstStyle/>
            <a:p>
              <a:pPr algn="just">
                <a:lnSpc>
                  <a:spcPct val="114000"/>
                </a:lnSpc>
              </a:pPr>
              <a:r>
                <a:rPr lang="zh-CN" altLang="en-US" sz="110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100">
                <a:latin typeface="微软雅黑" panose="020B0503020204020204" pitchFamily="34" charset="-122"/>
                <a:ea typeface="微软雅黑" panose="020B0503020204020204" pitchFamily="34" charset="-122"/>
              </a:endParaRPr>
            </a:p>
          </p:txBody>
        </p:sp>
        <p:sp>
          <p:nvSpPr>
            <p:cNvPr id="144" name="文本框 46"/>
            <p:cNvSpPr txBox="1"/>
            <p:nvPr/>
          </p:nvSpPr>
          <p:spPr bwMode="auto">
            <a:xfrm>
              <a:off x="2437214" y="1391273"/>
              <a:ext cx="2210776" cy="369427"/>
            </a:xfrm>
            <a:prstGeom prst="rect">
              <a:avLst/>
            </a:prstGeom>
            <a:noFill/>
          </p:spPr>
          <p:txBody>
            <a:bodyPr wrap="square">
              <a:spAutoFit/>
            </a:bodyPr>
            <a:lstStyle/>
            <a:p>
              <a:pPr>
                <a:defRPr/>
              </a:pPr>
              <a:r>
                <a:rPr lang="zh-CN" altLang="en-US">
                  <a:solidFill>
                    <a:schemeClr val="accent2"/>
                  </a:solidFill>
                  <a:latin typeface="微软雅黑" panose="020B0503020204020204" pitchFamily="34" charset="-122"/>
                  <a:ea typeface="微软雅黑" panose="020B0503020204020204" pitchFamily="34" charset="-122"/>
                </a:rPr>
                <a:t>在此添加标题</a:t>
              </a:r>
            </a:p>
          </p:txBody>
        </p:sp>
      </p:grpSp>
      <p:grpSp>
        <p:nvGrpSpPr>
          <p:cNvPr id="147" name="组合 76"/>
          <p:cNvGrpSpPr/>
          <p:nvPr/>
        </p:nvGrpSpPr>
        <p:grpSpPr>
          <a:xfrm>
            <a:off x="7714624" y="1153002"/>
            <a:ext cx="3561628" cy="1121535"/>
            <a:chOff x="7715042" y="1152407"/>
            <a:chExt cx="3562555" cy="1121825"/>
          </a:xfrm>
        </p:grpSpPr>
        <p:sp>
          <p:nvSpPr>
            <p:cNvPr id="148" name="任意多边形 20"/>
            <p:cNvSpPr/>
            <p:nvPr/>
          </p:nvSpPr>
          <p:spPr>
            <a:xfrm>
              <a:off x="7715042" y="1593961"/>
              <a:ext cx="3015676" cy="638175"/>
            </a:xfrm>
            <a:custGeom>
              <a:avLst/>
              <a:gdLst>
                <a:gd name="connsiteX0" fmla="*/ 0 w 2838450"/>
                <a:gd name="connsiteY0" fmla="*/ 638175 h 638175"/>
                <a:gd name="connsiteX1" fmla="*/ 638175 w 2838450"/>
                <a:gd name="connsiteY1" fmla="*/ 0 h 638175"/>
                <a:gd name="connsiteX2" fmla="*/ 2838450 w 2838450"/>
                <a:gd name="connsiteY2" fmla="*/ 0 h 638175"/>
              </a:gdLst>
              <a:ahLst/>
              <a:cxnLst>
                <a:cxn ang="0">
                  <a:pos x="connsiteX0" y="connsiteY0"/>
                </a:cxn>
                <a:cxn ang="0">
                  <a:pos x="connsiteX1" y="connsiteY1"/>
                </a:cxn>
                <a:cxn ang="0">
                  <a:pos x="connsiteX2" y="connsiteY2"/>
                </a:cxn>
              </a:cxnLst>
              <a:rect l="l" t="t" r="r" b="b"/>
              <a:pathLst>
                <a:path w="2838450" h="638175">
                  <a:moveTo>
                    <a:pt x="0" y="638175"/>
                  </a:moveTo>
                  <a:lnTo>
                    <a:pt x="638175" y="0"/>
                  </a:lnTo>
                  <a:lnTo>
                    <a:pt x="2838450" y="0"/>
                  </a:ln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149" name="椭圆 21"/>
            <p:cNvSpPr/>
            <p:nvPr/>
          </p:nvSpPr>
          <p:spPr>
            <a:xfrm>
              <a:off x="10706787" y="1499672"/>
              <a:ext cx="176331" cy="17633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150" name="组合 23"/>
            <p:cNvGrpSpPr/>
            <p:nvPr/>
          </p:nvGrpSpPr>
          <p:grpSpPr>
            <a:xfrm>
              <a:off x="8461325" y="1152407"/>
              <a:ext cx="351308" cy="410943"/>
              <a:chOff x="5854700" y="3100388"/>
              <a:chExt cx="514350" cy="601662"/>
            </a:xfrm>
            <a:solidFill>
              <a:schemeClr val="tx1">
                <a:lumMod val="50000"/>
                <a:lumOff val="50000"/>
              </a:schemeClr>
            </a:solidFill>
          </p:grpSpPr>
          <p:sp>
            <p:nvSpPr>
              <p:cNvPr id="153" name="Oval 11"/>
              <p:cNvSpPr>
                <a:spLocks noChangeArrowheads="1"/>
              </p:cNvSpPr>
              <p:nvPr/>
            </p:nvSpPr>
            <p:spPr bwMode="auto">
              <a:xfrm>
                <a:off x="5976938" y="3100388"/>
                <a:ext cx="95250" cy="115887"/>
              </a:xfrm>
              <a:prstGeom prst="ellipse">
                <a:avLst/>
              </a:prstGeom>
              <a:grpFill/>
              <a:ln>
                <a:noFill/>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defRPr/>
                </a:pPr>
                <a:endParaRPr lang="zh-CN" altLang="en-US">
                  <a:solidFill>
                    <a:srgbClr val="000000"/>
                  </a:solidFill>
                </a:endParaRPr>
              </a:p>
            </p:txBody>
          </p:sp>
          <p:sp>
            <p:nvSpPr>
              <p:cNvPr id="154" name="Freeform 12"/>
              <p:cNvSpPr>
                <a:spLocks noEditPoints="1"/>
              </p:cNvSpPr>
              <p:nvPr/>
            </p:nvSpPr>
            <p:spPr bwMode="auto">
              <a:xfrm>
                <a:off x="5854700" y="3227388"/>
                <a:ext cx="334963" cy="473075"/>
              </a:xfrm>
              <a:custGeom>
                <a:avLst/>
                <a:gdLst>
                  <a:gd name="T0" fmla="*/ 331663 w 121"/>
                  <a:gd name="T1" fmla="*/ 72006 h 171"/>
                  <a:gd name="T2" fmla="*/ 331663 w 121"/>
                  <a:gd name="T3" fmla="*/ 72006 h 171"/>
                  <a:gd name="T4" fmla="*/ 315080 w 121"/>
                  <a:gd name="T5" fmla="*/ 58158 h 171"/>
                  <a:gd name="T6" fmla="*/ 248747 w 121"/>
                  <a:gd name="T7" fmla="*/ 8308 h 171"/>
                  <a:gd name="T8" fmla="*/ 232164 w 121"/>
                  <a:gd name="T9" fmla="*/ 2769 h 171"/>
                  <a:gd name="T10" fmla="*/ 207289 w 121"/>
                  <a:gd name="T11" fmla="*/ 2769 h 171"/>
                  <a:gd name="T12" fmla="*/ 204526 w 121"/>
                  <a:gd name="T13" fmla="*/ 30464 h 171"/>
                  <a:gd name="T14" fmla="*/ 185179 w 121"/>
                  <a:gd name="T15" fmla="*/ 116317 h 171"/>
                  <a:gd name="T16" fmla="*/ 185179 w 121"/>
                  <a:gd name="T17" fmla="*/ 19386 h 171"/>
                  <a:gd name="T18" fmla="*/ 160304 w 121"/>
                  <a:gd name="T19" fmla="*/ 0 h 171"/>
                  <a:gd name="T20" fmla="*/ 157540 w 121"/>
                  <a:gd name="T21" fmla="*/ 24925 h 171"/>
                  <a:gd name="T22" fmla="*/ 124374 w 121"/>
                  <a:gd name="T23" fmla="*/ 49850 h 171"/>
                  <a:gd name="T24" fmla="*/ 110554 w 121"/>
                  <a:gd name="T25" fmla="*/ 19386 h 171"/>
                  <a:gd name="T26" fmla="*/ 129901 w 121"/>
                  <a:gd name="T27" fmla="*/ 0 h 171"/>
                  <a:gd name="T28" fmla="*/ 105027 w 121"/>
                  <a:gd name="T29" fmla="*/ 2769 h 171"/>
                  <a:gd name="T30" fmla="*/ 8292 w 121"/>
                  <a:gd name="T31" fmla="*/ 96931 h 171"/>
                  <a:gd name="T32" fmla="*/ 5528 w 121"/>
                  <a:gd name="T33" fmla="*/ 96931 h 171"/>
                  <a:gd name="T34" fmla="*/ 2764 w 121"/>
                  <a:gd name="T35" fmla="*/ 132934 h 171"/>
                  <a:gd name="T36" fmla="*/ 2764 w 121"/>
                  <a:gd name="T37" fmla="*/ 132934 h 171"/>
                  <a:gd name="T38" fmla="*/ 5528 w 121"/>
                  <a:gd name="T39" fmla="*/ 138473 h 171"/>
                  <a:gd name="T40" fmla="*/ 16583 w 121"/>
                  <a:gd name="T41" fmla="*/ 157859 h 171"/>
                  <a:gd name="T42" fmla="*/ 55277 w 121"/>
                  <a:gd name="T43" fmla="*/ 232634 h 171"/>
                  <a:gd name="T44" fmla="*/ 88444 w 121"/>
                  <a:gd name="T45" fmla="*/ 249251 h 171"/>
                  <a:gd name="T46" fmla="*/ 96735 w 121"/>
                  <a:gd name="T47" fmla="*/ 249251 h 171"/>
                  <a:gd name="T48" fmla="*/ 165832 w 121"/>
                  <a:gd name="T49" fmla="*/ 473576 h 171"/>
                  <a:gd name="T50" fmla="*/ 154776 w 121"/>
                  <a:gd name="T51" fmla="*/ 304640 h 171"/>
                  <a:gd name="T52" fmla="*/ 245983 w 121"/>
                  <a:gd name="T53" fmla="*/ 91392 h 171"/>
                  <a:gd name="T54" fmla="*/ 257039 w 121"/>
                  <a:gd name="T55" fmla="*/ 85853 h 171"/>
                  <a:gd name="T56" fmla="*/ 207289 w 121"/>
                  <a:gd name="T57" fmla="*/ 124625 h 171"/>
                  <a:gd name="T58" fmla="*/ 245983 w 121"/>
                  <a:gd name="T59" fmla="*/ 91392 h 171"/>
                  <a:gd name="T60" fmla="*/ 82916 w 121"/>
                  <a:gd name="T61" fmla="*/ 152320 h 171"/>
                  <a:gd name="T62" fmla="*/ 63569 w 121"/>
                  <a:gd name="T63" fmla="*/ 121856 h 171"/>
                  <a:gd name="T64" fmla="*/ 91207 w 121"/>
                  <a:gd name="T65" fmla="*/ 166167 h 1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0" h="171">
                    <a:moveTo>
                      <a:pt x="120" y="42"/>
                    </a:moveTo>
                    <a:cubicBezTo>
                      <a:pt x="120" y="35"/>
                      <a:pt x="121" y="24"/>
                      <a:pt x="120" y="26"/>
                    </a:cubicBezTo>
                    <a:cubicBezTo>
                      <a:pt x="120" y="26"/>
                      <a:pt x="120" y="26"/>
                      <a:pt x="120"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0"/>
                      <a:pt x="75" y="0"/>
                    </a:cubicBezTo>
                    <a:cubicBezTo>
                      <a:pt x="75" y="1"/>
                      <a:pt x="75" y="1"/>
                      <a:pt x="75"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7" y="9"/>
                      <a:pt x="57" y="9"/>
                      <a:pt x="57" y="9"/>
                    </a:cubicBezTo>
                    <a:cubicBezTo>
                      <a:pt x="56" y="42"/>
                      <a:pt x="56" y="42"/>
                      <a:pt x="56" y="42"/>
                    </a:cubicBezTo>
                    <a:cubicBezTo>
                      <a:pt x="45" y="18"/>
                      <a:pt x="45" y="18"/>
                      <a:pt x="45" y="18"/>
                    </a:cubicBezTo>
                    <a:cubicBezTo>
                      <a:pt x="49" y="11"/>
                      <a:pt x="49" y="11"/>
                      <a:pt x="49" y="11"/>
                    </a:cubicBezTo>
                    <a:cubicBezTo>
                      <a:pt x="40" y="7"/>
                      <a:pt x="40" y="7"/>
                      <a:pt x="40" y="7"/>
                    </a:cubicBezTo>
                    <a:cubicBezTo>
                      <a:pt x="47" y="0"/>
                      <a:pt x="47" y="0"/>
                      <a:pt x="47" y="0"/>
                    </a:cubicBezTo>
                    <a:cubicBezTo>
                      <a:pt x="47" y="0"/>
                      <a:pt x="47" y="0"/>
                      <a:pt x="47" y="0"/>
                    </a:cubicBezTo>
                    <a:cubicBezTo>
                      <a:pt x="44" y="0"/>
                      <a:pt x="42" y="1"/>
                      <a:pt x="39" y="1"/>
                    </a:cubicBezTo>
                    <a:cubicBezTo>
                      <a:pt x="39" y="1"/>
                      <a:pt x="38" y="1"/>
                      <a:pt x="38" y="1"/>
                    </a:cubicBezTo>
                    <a:cubicBezTo>
                      <a:pt x="36" y="1"/>
                      <a:pt x="33" y="3"/>
                      <a:pt x="31" y="5"/>
                    </a:cubicBezTo>
                    <a:cubicBezTo>
                      <a:pt x="3" y="35"/>
                      <a:pt x="3" y="35"/>
                      <a:pt x="3" y="35"/>
                    </a:cubicBezTo>
                    <a:cubicBezTo>
                      <a:pt x="2" y="35"/>
                      <a:pt x="2" y="35"/>
                      <a:pt x="2" y="35"/>
                    </a:cubicBezTo>
                    <a:cubicBezTo>
                      <a:pt x="2" y="35"/>
                      <a:pt x="2" y="35"/>
                      <a:pt x="2" y="35"/>
                    </a:cubicBezTo>
                    <a:cubicBezTo>
                      <a:pt x="0" y="60"/>
                      <a:pt x="2" y="42"/>
                      <a:pt x="1" y="48"/>
                    </a:cubicBezTo>
                    <a:cubicBezTo>
                      <a:pt x="1" y="48"/>
                      <a:pt x="1" y="48"/>
                      <a:pt x="1" y="48"/>
                    </a:cubicBezTo>
                    <a:cubicBezTo>
                      <a:pt x="1" y="48"/>
                      <a:pt x="1" y="48"/>
                      <a:pt x="1" y="48"/>
                    </a:cubicBezTo>
                    <a:cubicBezTo>
                      <a:pt x="1" y="48"/>
                      <a:pt x="1" y="48"/>
                      <a:pt x="1" y="48"/>
                    </a:cubicBezTo>
                    <a:cubicBezTo>
                      <a:pt x="2" y="49"/>
                      <a:pt x="2" y="49"/>
                      <a:pt x="2" y="49"/>
                    </a:cubicBezTo>
                    <a:cubicBezTo>
                      <a:pt x="2" y="50"/>
                      <a:pt x="2" y="50"/>
                      <a:pt x="2" y="50"/>
                    </a:cubicBezTo>
                    <a:cubicBezTo>
                      <a:pt x="3" y="52"/>
                      <a:pt x="3" y="52"/>
                      <a:pt x="3" y="52"/>
                    </a:cubicBezTo>
                    <a:cubicBezTo>
                      <a:pt x="6" y="57"/>
                      <a:pt x="6" y="57"/>
                      <a:pt x="6" y="57"/>
                    </a:cubicBezTo>
                    <a:cubicBezTo>
                      <a:pt x="10" y="66"/>
                      <a:pt x="10" y="66"/>
                      <a:pt x="10" y="66"/>
                    </a:cubicBezTo>
                    <a:cubicBezTo>
                      <a:pt x="20" y="84"/>
                      <a:pt x="20" y="84"/>
                      <a:pt x="20" y="84"/>
                    </a:cubicBezTo>
                    <a:cubicBezTo>
                      <a:pt x="24" y="82"/>
                      <a:pt x="28" y="80"/>
                      <a:pt x="33" y="78"/>
                    </a:cubicBezTo>
                    <a:cubicBezTo>
                      <a:pt x="32" y="82"/>
                      <a:pt x="32" y="86"/>
                      <a:pt x="32" y="90"/>
                    </a:cubicBezTo>
                    <a:cubicBezTo>
                      <a:pt x="32" y="90"/>
                      <a:pt x="32" y="90"/>
                      <a:pt x="32" y="90"/>
                    </a:cubicBezTo>
                    <a:cubicBezTo>
                      <a:pt x="33" y="90"/>
                      <a:pt x="34" y="90"/>
                      <a:pt x="35" y="90"/>
                    </a:cubicBezTo>
                    <a:cubicBezTo>
                      <a:pt x="37" y="171"/>
                      <a:pt x="37" y="171"/>
                      <a:pt x="37" y="171"/>
                    </a:cubicBezTo>
                    <a:cubicBezTo>
                      <a:pt x="60" y="171"/>
                      <a:pt x="60" y="171"/>
                      <a:pt x="60" y="171"/>
                    </a:cubicBezTo>
                    <a:cubicBezTo>
                      <a:pt x="60" y="161"/>
                      <a:pt x="60" y="147"/>
                      <a:pt x="60" y="134"/>
                    </a:cubicBezTo>
                    <a:cubicBezTo>
                      <a:pt x="57" y="127"/>
                      <a:pt x="56" y="118"/>
                      <a:pt x="56" y="110"/>
                    </a:cubicBezTo>
                    <a:cubicBezTo>
                      <a:pt x="56" y="73"/>
                      <a:pt x="84" y="44"/>
                      <a:pt x="120" y="42"/>
                    </a:cubicBezTo>
                    <a:close/>
                    <a:moveTo>
                      <a:pt x="89" y="33"/>
                    </a:moveTo>
                    <a:cubicBezTo>
                      <a:pt x="89" y="31"/>
                      <a:pt x="89" y="29"/>
                      <a:pt x="89" y="27"/>
                    </a:cubicBezTo>
                    <a:cubicBezTo>
                      <a:pt x="93" y="31"/>
                      <a:pt x="93" y="31"/>
                      <a:pt x="93" y="31"/>
                    </a:cubicBezTo>
                    <a:cubicBezTo>
                      <a:pt x="95" y="33"/>
                      <a:pt x="95" y="33"/>
                      <a:pt x="95" y="33"/>
                    </a:cubicBezTo>
                    <a:cubicBezTo>
                      <a:pt x="75" y="45"/>
                      <a:pt x="75" y="45"/>
                      <a:pt x="75" y="45"/>
                    </a:cubicBezTo>
                    <a:cubicBezTo>
                      <a:pt x="73" y="42"/>
                      <a:pt x="73" y="42"/>
                      <a:pt x="73" y="42"/>
                    </a:cubicBezTo>
                    <a:lnTo>
                      <a:pt x="89" y="33"/>
                    </a:lnTo>
                    <a:close/>
                    <a:moveTo>
                      <a:pt x="33" y="60"/>
                    </a:moveTo>
                    <a:cubicBezTo>
                      <a:pt x="30" y="55"/>
                      <a:pt x="30" y="55"/>
                      <a:pt x="30" y="55"/>
                    </a:cubicBezTo>
                    <a:cubicBezTo>
                      <a:pt x="25" y="46"/>
                      <a:pt x="25" y="46"/>
                      <a:pt x="25" y="46"/>
                    </a:cubicBezTo>
                    <a:cubicBezTo>
                      <a:pt x="23" y="44"/>
                      <a:pt x="23" y="44"/>
                      <a:pt x="23" y="44"/>
                    </a:cubicBezTo>
                    <a:cubicBezTo>
                      <a:pt x="34" y="31"/>
                      <a:pt x="34" y="31"/>
                      <a:pt x="34" y="31"/>
                    </a:cubicBezTo>
                    <a:cubicBezTo>
                      <a:pt x="33" y="41"/>
                      <a:pt x="33" y="50"/>
                      <a:pt x="33" y="60"/>
                    </a:cubicBezTo>
                    <a:close/>
                  </a:path>
                </a:pathLst>
              </a:custGeom>
              <a:grpFill/>
              <a:ln>
                <a:noFill/>
              </a:ln>
            </p:spPr>
            <p:txBody>
              <a:bodyPr/>
              <a:lstStyle/>
              <a:p>
                <a:pPr>
                  <a:defRPr/>
                </a:pPr>
                <a:endParaRPr lang="zh-CN" altLang="en-US">
                  <a:solidFill>
                    <a:srgbClr val="000000"/>
                  </a:solidFill>
                  <a:latin typeface="Calibri" panose="020F0502020204030204"/>
                  <a:ea typeface="宋体" panose="02010600030101010101" pitchFamily="2" charset="-122"/>
                </a:endParaRPr>
              </a:p>
            </p:txBody>
          </p:sp>
          <p:sp>
            <p:nvSpPr>
              <p:cNvPr id="155" name="Freeform 13"/>
              <p:cNvSpPr/>
              <p:nvPr/>
            </p:nvSpPr>
            <p:spPr bwMode="auto">
              <a:xfrm>
                <a:off x="6032500" y="3619500"/>
                <a:ext cx="65088" cy="80963"/>
              </a:xfrm>
              <a:custGeom>
                <a:avLst/>
                <a:gdLst>
                  <a:gd name="T0" fmla="*/ 0 w 24"/>
                  <a:gd name="T1" fmla="*/ 0 h 29"/>
                  <a:gd name="T2" fmla="*/ 2728 w 24"/>
                  <a:gd name="T3" fmla="*/ 80683 h 29"/>
                  <a:gd name="T4" fmla="*/ 65482 w 24"/>
                  <a:gd name="T5" fmla="*/ 80683 h 29"/>
                  <a:gd name="T6" fmla="*/ 65482 w 24"/>
                  <a:gd name="T7" fmla="*/ 72336 h 29"/>
                  <a:gd name="T8" fmla="*/ 0 w 24"/>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8">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p:spPr>
            <p:txBody>
              <a:bodyPr/>
              <a:lstStyle/>
              <a:p>
                <a:pPr>
                  <a:defRPr/>
                </a:pPr>
                <a:endParaRPr lang="zh-CN" altLang="en-US">
                  <a:solidFill>
                    <a:srgbClr val="000000"/>
                  </a:solidFill>
                  <a:latin typeface="Calibri" panose="020F0502020204030204"/>
                  <a:ea typeface="宋体" panose="02010600030101010101" pitchFamily="2" charset="-122"/>
                </a:endParaRPr>
              </a:p>
            </p:txBody>
          </p:sp>
          <p:sp>
            <p:nvSpPr>
              <p:cNvPr id="156" name="Freeform 14"/>
              <p:cNvSpPr>
                <a:spLocks noEditPoints="1"/>
              </p:cNvSpPr>
              <p:nvPr/>
            </p:nvSpPr>
            <p:spPr bwMode="auto">
              <a:xfrm>
                <a:off x="6027738" y="3360738"/>
                <a:ext cx="341312" cy="341312"/>
              </a:xfrm>
              <a:custGeom>
                <a:avLst/>
                <a:gdLst>
                  <a:gd name="T0" fmla="*/ 171306 w 124"/>
                  <a:gd name="T1" fmla="*/ 0 h 124"/>
                  <a:gd name="T2" fmla="*/ 0 w 124"/>
                  <a:gd name="T3" fmla="*/ 171306 h 124"/>
                  <a:gd name="T4" fmla="*/ 171306 w 124"/>
                  <a:gd name="T5" fmla="*/ 342612 h 124"/>
                  <a:gd name="T6" fmla="*/ 342612 w 124"/>
                  <a:gd name="T7" fmla="*/ 171306 h 124"/>
                  <a:gd name="T8" fmla="*/ 171306 w 124"/>
                  <a:gd name="T9" fmla="*/ 0 h 124"/>
                  <a:gd name="T10" fmla="*/ 187884 w 124"/>
                  <a:gd name="T11" fmla="*/ 309456 h 124"/>
                  <a:gd name="T12" fmla="*/ 187884 w 124"/>
                  <a:gd name="T13" fmla="*/ 276300 h 124"/>
                  <a:gd name="T14" fmla="*/ 171306 w 124"/>
                  <a:gd name="T15" fmla="*/ 279063 h 124"/>
                  <a:gd name="T16" fmla="*/ 154728 w 124"/>
                  <a:gd name="T17" fmla="*/ 276300 h 124"/>
                  <a:gd name="T18" fmla="*/ 154728 w 124"/>
                  <a:gd name="T19" fmla="*/ 309456 h 124"/>
                  <a:gd name="T20" fmla="*/ 33156 w 124"/>
                  <a:gd name="T21" fmla="*/ 185121 h 124"/>
                  <a:gd name="T22" fmla="*/ 66312 w 124"/>
                  <a:gd name="T23" fmla="*/ 185121 h 124"/>
                  <a:gd name="T24" fmla="*/ 63549 w 124"/>
                  <a:gd name="T25" fmla="*/ 171306 h 124"/>
                  <a:gd name="T26" fmla="*/ 66312 w 124"/>
                  <a:gd name="T27" fmla="*/ 154728 h 124"/>
                  <a:gd name="T28" fmla="*/ 33156 w 124"/>
                  <a:gd name="T29" fmla="*/ 154728 h 124"/>
                  <a:gd name="T30" fmla="*/ 154728 w 124"/>
                  <a:gd name="T31" fmla="*/ 30393 h 124"/>
                  <a:gd name="T32" fmla="*/ 154728 w 124"/>
                  <a:gd name="T33" fmla="*/ 63549 h 124"/>
                  <a:gd name="T34" fmla="*/ 171306 w 124"/>
                  <a:gd name="T35" fmla="*/ 63549 h 124"/>
                  <a:gd name="T36" fmla="*/ 187884 w 124"/>
                  <a:gd name="T37" fmla="*/ 63549 h 124"/>
                  <a:gd name="T38" fmla="*/ 187884 w 124"/>
                  <a:gd name="T39" fmla="*/ 30393 h 124"/>
                  <a:gd name="T40" fmla="*/ 309456 w 124"/>
                  <a:gd name="T41" fmla="*/ 154728 h 124"/>
                  <a:gd name="T42" fmla="*/ 279063 w 124"/>
                  <a:gd name="T43" fmla="*/ 154728 h 124"/>
                  <a:gd name="T44" fmla="*/ 279063 w 124"/>
                  <a:gd name="T45" fmla="*/ 171306 h 124"/>
                  <a:gd name="T46" fmla="*/ 279063 w 124"/>
                  <a:gd name="T47" fmla="*/ 185121 h 124"/>
                  <a:gd name="T48" fmla="*/ 309456 w 124"/>
                  <a:gd name="T49" fmla="*/ 185121 h 124"/>
                  <a:gd name="T50" fmla="*/ 187884 w 124"/>
                  <a:gd name="T51" fmla="*/ 309456 h 1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4" h="124">
                    <a:moveTo>
                      <a:pt x="62" y="0"/>
                    </a:moveTo>
                    <a:cubicBezTo>
                      <a:pt x="28" y="0"/>
                      <a:pt x="0" y="27"/>
                      <a:pt x="0" y="62"/>
                    </a:cubicBezTo>
                    <a:cubicBezTo>
                      <a:pt x="0" y="96"/>
                      <a:pt x="28" y="124"/>
                      <a:pt x="62" y="124"/>
                    </a:cubicBezTo>
                    <a:cubicBezTo>
                      <a:pt x="96" y="124"/>
                      <a:pt x="124" y="96"/>
                      <a:pt x="124" y="62"/>
                    </a:cubicBezTo>
                    <a:cubicBezTo>
                      <a:pt x="124" y="27"/>
                      <a:pt x="96" y="0"/>
                      <a:pt x="62" y="0"/>
                    </a:cubicBezTo>
                    <a:close/>
                    <a:moveTo>
                      <a:pt x="68" y="112"/>
                    </a:moveTo>
                    <a:cubicBezTo>
                      <a:pt x="68" y="100"/>
                      <a:pt x="68" y="100"/>
                      <a:pt x="68" y="100"/>
                    </a:cubicBezTo>
                    <a:cubicBezTo>
                      <a:pt x="66" y="100"/>
                      <a:pt x="64" y="101"/>
                      <a:pt x="62" y="101"/>
                    </a:cubicBezTo>
                    <a:cubicBezTo>
                      <a:pt x="60" y="101"/>
                      <a:pt x="58" y="100"/>
                      <a:pt x="56" y="100"/>
                    </a:cubicBezTo>
                    <a:cubicBezTo>
                      <a:pt x="56" y="112"/>
                      <a:pt x="56" y="112"/>
                      <a:pt x="56" y="112"/>
                    </a:cubicBezTo>
                    <a:cubicBezTo>
                      <a:pt x="33" y="109"/>
                      <a:pt x="15" y="91"/>
                      <a:pt x="12" y="67"/>
                    </a:cubicBezTo>
                    <a:cubicBezTo>
                      <a:pt x="24" y="67"/>
                      <a:pt x="24" y="67"/>
                      <a:pt x="24" y="67"/>
                    </a:cubicBezTo>
                    <a:cubicBezTo>
                      <a:pt x="23" y="66"/>
                      <a:pt x="23" y="64"/>
                      <a:pt x="23" y="62"/>
                    </a:cubicBezTo>
                    <a:cubicBezTo>
                      <a:pt x="23" y="60"/>
                      <a:pt x="23" y="58"/>
                      <a:pt x="24" y="56"/>
                    </a:cubicBezTo>
                    <a:cubicBezTo>
                      <a:pt x="12" y="56"/>
                      <a:pt x="12" y="56"/>
                      <a:pt x="12" y="56"/>
                    </a:cubicBezTo>
                    <a:cubicBezTo>
                      <a:pt x="15" y="33"/>
                      <a:pt x="33" y="14"/>
                      <a:pt x="56" y="11"/>
                    </a:cubicBezTo>
                    <a:cubicBezTo>
                      <a:pt x="56" y="23"/>
                      <a:pt x="56" y="23"/>
                      <a:pt x="56" y="23"/>
                    </a:cubicBezTo>
                    <a:cubicBezTo>
                      <a:pt x="58" y="23"/>
                      <a:pt x="60" y="23"/>
                      <a:pt x="62" y="23"/>
                    </a:cubicBezTo>
                    <a:cubicBezTo>
                      <a:pt x="64" y="23"/>
                      <a:pt x="66" y="23"/>
                      <a:pt x="68" y="23"/>
                    </a:cubicBezTo>
                    <a:cubicBezTo>
                      <a:pt x="68" y="11"/>
                      <a:pt x="68" y="11"/>
                      <a:pt x="68" y="11"/>
                    </a:cubicBezTo>
                    <a:cubicBezTo>
                      <a:pt x="91" y="14"/>
                      <a:pt x="109" y="33"/>
                      <a:pt x="112" y="56"/>
                    </a:cubicBezTo>
                    <a:cubicBezTo>
                      <a:pt x="101" y="56"/>
                      <a:pt x="101" y="56"/>
                      <a:pt x="101" y="56"/>
                    </a:cubicBezTo>
                    <a:cubicBezTo>
                      <a:pt x="101" y="58"/>
                      <a:pt x="101" y="60"/>
                      <a:pt x="101" y="62"/>
                    </a:cubicBezTo>
                    <a:cubicBezTo>
                      <a:pt x="101" y="64"/>
                      <a:pt x="101" y="66"/>
                      <a:pt x="101" y="67"/>
                    </a:cubicBezTo>
                    <a:cubicBezTo>
                      <a:pt x="112" y="67"/>
                      <a:pt x="112" y="67"/>
                      <a:pt x="112" y="67"/>
                    </a:cubicBezTo>
                    <a:cubicBezTo>
                      <a:pt x="109" y="91"/>
                      <a:pt x="91" y="109"/>
                      <a:pt x="68" y="112"/>
                    </a:cubicBezTo>
                    <a:close/>
                  </a:path>
                </a:pathLst>
              </a:custGeom>
              <a:grpFill/>
              <a:ln>
                <a:noFill/>
              </a:ln>
            </p:spPr>
            <p:txBody>
              <a:bodyPr/>
              <a:lstStyle/>
              <a:p>
                <a:pPr>
                  <a:defRPr/>
                </a:pPr>
                <a:endParaRPr lang="zh-CN" altLang="en-US">
                  <a:solidFill>
                    <a:srgbClr val="000000"/>
                  </a:solidFill>
                  <a:latin typeface="Calibri" panose="020F0502020204030204"/>
                  <a:ea typeface="宋体" panose="02010600030101010101" pitchFamily="2" charset="-122"/>
                </a:endParaRPr>
              </a:p>
            </p:txBody>
          </p:sp>
          <p:sp>
            <p:nvSpPr>
              <p:cNvPr id="157" name="Freeform 15"/>
              <p:cNvSpPr/>
              <p:nvPr/>
            </p:nvSpPr>
            <p:spPr bwMode="auto">
              <a:xfrm>
                <a:off x="6129338" y="3413125"/>
                <a:ext cx="25400" cy="26988"/>
              </a:xfrm>
              <a:custGeom>
                <a:avLst/>
                <a:gdLst>
                  <a:gd name="T0" fmla="*/ 8575 w 9"/>
                  <a:gd name="T1" fmla="*/ 28064 h 10"/>
                  <a:gd name="T2" fmla="*/ 25725 w 9"/>
                  <a:gd name="T3" fmla="*/ 19645 h 10"/>
                  <a:gd name="T4" fmla="*/ 17150 w 9"/>
                  <a:gd name="T5" fmla="*/ 5613 h 10"/>
                  <a:gd name="T6" fmla="*/ 8575 w 9"/>
                  <a:gd name="T7" fmla="*/ 0 h 10"/>
                  <a:gd name="T8" fmla="*/ 5717 w 9"/>
                  <a:gd name="T9" fmla="*/ 2806 h 10"/>
                  <a:gd name="T10" fmla="*/ 0 w 9"/>
                  <a:gd name="T11" fmla="*/ 8419 h 10"/>
                  <a:gd name="T12" fmla="*/ 2858 w 9"/>
                  <a:gd name="T13" fmla="*/ 14032 h 10"/>
                  <a:gd name="T14" fmla="*/ 8575 w 9"/>
                  <a:gd name="T15" fmla="*/ 28064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10">
                    <a:moveTo>
                      <a:pt x="3" y="10"/>
                    </a:moveTo>
                    <a:cubicBezTo>
                      <a:pt x="5" y="9"/>
                      <a:pt x="7" y="8"/>
                      <a:pt x="9" y="7"/>
                    </a:cubicBezTo>
                    <a:cubicBezTo>
                      <a:pt x="6" y="2"/>
                      <a:pt x="6" y="2"/>
                      <a:pt x="6" y="2"/>
                    </a:cubicBezTo>
                    <a:cubicBezTo>
                      <a:pt x="5" y="1"/>
                      <a:pt x="4" y="0"/>
                      <a:pt x="3" y="0"/>
                    </a:cubicBezTo>
                    <a:cubicBezTo>
                      <a:pt x="3" y="0"/>
                      <a:pt x="2" y="1"/>
                      <a:pt x="2" y="1"/>
                    </a:cubicBezTo>
                    <a:cubicBezTo>
                      <a:pt x="1" y="1"/>
                      <a:pt x="0" y="2"/>
                      <a:pt x="0" y="3"/>
                    </a:cubicBezTo>
                    <a:cubicBezTo>
                      <a:pt x="0" y="3"/>
                      <a:pt x="0" y="4"/>
                      <a:pt x="1" y="5"/>
                    </a:cubicBezTo>
                    <a:lnTo>
                      <a:pt x="3" y="10"/>
                    </a:lnTo>
                    <a:close/>
                  </a:path>
                </a:pathLst>
              </a:custGeom>
              <a:grpFill/>
              <a:ln>
                <a:noFill/>
              </a:ln>
            </p:spPr>
            <p:txBody>
              <a:bodyPr/>
              <a:lstStyle/>
              <a:p>
                <a:pPr>
                  <a:defRPr/>
                </a:pPr>
                <a:endParaRPr lang="zh-CN" altLang="en-US">
                  <a:solidFill>
                    <a:srgbClr val="000000"/>
                  </a:solidFill>
                  <a:latin typeface="Calibri" panose="020F0502020204030204"/>
                  <a:ea typeface="宋体" panose="02010600030101010101" pitchFamily="2" charset="-122"/>
                </a:endParaRPr>
              </a:p>
            </p:txBody>
          </p:sp>
          <p:sp>
            <p:nvSpPr>
              <p:cNvPr id="158" name="Freeform 16"/>
              <p:cNvSpPr/>
              <p:nvPr/>
            </p:nvSpPr>
            <p:spPr bwMode="auto">
              <a:xfrm>
                <a:off x="6242050" y="3413125"/>
                <a:ext cx="25400" cy="26988"/>
              </a:xfrm>
              <a:custGeom>
                <a:avLst/>
                <a:gdLst>
                  <a:gd name="T0" fmla="*/ 20008 w 9"/>
                  <a:gd name="T1" fmla="*/ 2806 h 10"/>
                  <a:gd name="T2" fmla="*/ 17150 w 9"/>
                  <a:gd name="T3" fmla="*/ 0 h 10"/>
                  <a:gd name="T4" fmla="*/ 8575 w 9"/>
                  <a:gd name="T5" fmla="*/ 5613 h 10"/>
                  <a:gd name="T6" fmla="*/ 0 w 9"/>
                  <a:gd name="T7" fmla="*/ 19645 h 10"/>
                  <a:gd name="T8" fmla="*/ 17150 w 9"/>
                  <a:gd name="T9" fmla="*/ 28064 h 10"/>
                  <a:gd name="T10" fmla="*/ 25725 w 9"/>
                  <a:gd name="T11" fmla="*/ 14032 h 10"/>
                  <a:gd name="T12" fmla="*/ 20008 w 9"/>
                  <a:gd name="T13" fmla="*/ 280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7" y="1"/>
                    </a:moveTo>
                    <a:cubicBezTo>
                      <a:pt x="7" y="1"/>
                      <a:pt x="7" y="0"/>
                      <a:pt x="6" y="0"/>
                    </a:cubicBezTo>
                    <a:cubicBezTo>
                      <a:pt x="5" y="0"/>
                      <a:pt x="4" y="1"/>
                      <a:pt x="3" y="2"/>
                    </a:cubicBezTo>
                    <a:cubicBezTo>
                      <a:pt x="0" y="7"/>
                      <a:pt x="0" y="7"/>
                      <a:pt x="0" y="7"/>
                    </a:cubicBezTo>
                    <a:cubicBezTo>
                      <a:pt x="2" y="8"/>
                      <a:pt x="4" y="9"/>
                      <a:pt x="6" y="10"/>
                    </a:cubicBezTo>
                    <a:cubicBezTo>
                      <a:pt x="9" y="5"/>
                      <a:pt x="9" y="5"/>
                      <a:pt x="9" y="5"/>
                    </a:cubicBezTo>
                    <a:cubicBezTo>
                      <a:pt x="9" y="3"/>
                      <a:pt x="9" y="2"/>
                      <a:pt x="7" y="1"/>
                    </a:cubicBezTo>
                    <a:close/>
                  </a:path>
                </a:pathLst>
              </a:custGeom>
              <a:grpFill/>
              <a:ln>
                <a:noFill/>
              </a:ln>
            </p:spPr>
            <p:txBody>
              <a:bodyPr/>
              <a:lstStyle/>
              <a:p>
                <a:pPr>
                  <a:defRPr/>
                </a:pPr>
                <a:endParaRPr lang="zh-CN" altLang="en-US">
                  <a:solidFill>
                    <a:srgbClr val="000000"/>
                  </a:solidFill>
                  <a:latin typeface="Calibri" panose="020F0502020204030204"/>
                  <a:ea typeface="宋体" panose="02010600030101010101" pitchFamily="2" charset="-122"/>
                </a:endParaRPr>
              </a:p>
            </p:txBody>
          </p:sp>
          <p:sp>
            <p:nvSpPr>
              <p:cNvPr id="159" name="Freeform 17"/>
              <p:cNvSpPr/>
              <p:nvPr/>
            </p:nvSpPr>
            <p:spPr bwMode="auto">
              <a:xfrm>
                <a:off x="6286500" y="3459163"/>
                <a:ext cx="25400" cy="22225"/>
              </a:xfrm>
              <a:custGeom>
                <a:avLst/>
                <a:gdLst>
                  <a:gd name="T0" fmla="*/ 21828 w 9"/>
                  <a:gd name="T1" fmla="*/ 16663 h 8"/>
                  <a:gd name="T2" fmla="*/ 24556 w 9"/>
                  <a:gd name="T3" fmla="*/ 11109 h 8"/>
                  <a:gd name="T4" fmla="*/ 24556 w 9"/>
                  <a:gd name="T5" fmla="*/ 2777 h 8"/>
                  <a:gd name="T6" fmla="*/ 16371 w 9"/>
                  <a:gd name="T7" fmla="*/ 0 h 8"/>
                  <a:gd name="T8" fmla="*/ 13642 w 9"/>
                  <a:gd name="T9" fmla="*/ 0 h 8"/>
                  <a:gd name="T10" fmla="*/ 0 w 9"/>
                  <a:gd name="T11" fmla="*/ 8331 h 8"/>
                  <a:gd name="T12" fmla="*/ 8185 w 9"/>
                  <a:gd name="T13" fmla="*/ 22217 h 8"/>
                  <a:gd name="T14" fmla="*/ 21828 w 9"/>
                  <a:gd name="T15" fmla="*/ 16663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8">
                    <a:moveTo>
                      <a:pt x="8" y="6"/>
                    </a:moveTo>
                    <a:cubicBezTo>
                      <a:pt x="8" y="5"/>
                      <a:pt x="9" y="5"/>
                      <a:pt x="9" y="4"/>
                    </a:cubicBezTo>
                    <a:cubicBezTo>
                      <a:pt x="9" y="3"/>
                      <a:pt x="9" y="2"/>
                      <a:pt x="9" y="1"/>
                    </a:cubicBezTo>
                    <a:cubicBezTo>
                      <a:pt x="8" y="1"/>
                      <a:pt x="7" y="0"/>
                      <a:pt x="6" y="0"/>
                    </a:cubicBezTo>
                    <a:cubicBezTo>
                      <a:pt x="6" y="0"/>
                      <a:pt x="5" y="0"/>
                      <a:pt x="5" y="0"/>
                    </a:cubicBezTo>
                    <a:cubicBezTo>
                      <a:pt x="0" y="3"/>
                      <a:pt x="0" y="3"/>
                      <a:pt x="0" y="3"/>
                    </a:cubicBezTo>
                    <a:cubicBezTo>
                      <a:pt x="1" y="5"/>
                      <a:pt x="2" y="7"/>
                      <a:pt x="3" y="8"/>
                    </a:cubicBezTo>
                    <a:lnTo>
                      <a:pt x="8" y="6"/>
                    </a:lnTo>
                    <a:close/>
                  </a:path>
                </a:pathLst>
              </a:custGeom>
              <a:grpFill/>
              <a:ln>
                <a:noFill/>
              </a:ln>
            </p:spPr>
            <p:txBody>
              <a:bodyPr/>
              <a:lstStyle/>
              <a:p>
                <a:pPr>
                  <a:defRPr/>
                </a:pPr>
                <a:endParaRPr lang="zh-CN" altLang="en-US">
                  <a:solidFill>
                    <a:srgbClr val="000000"/>
                  </a:solidFill>
                  <a:latin typeface="Calibri" panose="020F0502020204030204"/>
                  <a:ea typeface="宋体" panose="02010600030101010101" pitchFamily="2" charset="-122"/>
                </a:endParaRPr>
              </a:p>
            </p:txBody>
          </p:sp>
          <p:sp>
            <p:nvSpPr>
              <p:cNvPr id="160" name="Freeform 18"/>
              <p:cNvSpPr/>
              <p:nvPr/>
            </p:nvSpPr>
            <p:spPr bwMode="auto">
              <a:xfrm>
                <a:off x="6084888" y="3459163"/>
                <a:ext cx="25400" cy="22225"/>
              </a:xfrm>
              <a:custGeom>
                <a:avLst/>
                <a:gdLst>
                  <a:gd name="T0" fmla="*/ 8185 w 9"/>
                  <a:gd name="T1" fmla="*/ 0 h 8"/>
                  <a:gd name="T2" fmla="*/ 0 w 9"/>
                  <a:gd name="T3" fmla="*/ 2777 h 8"/>
                  <a:gd name="T4" fmla="*/ 0 w 9"/>
                  <a:gd name="T5" fmla="*/ 11109 h 8"/>
                  <a:gd name="T6" fmla="*/ 2728 w 9"/>
                  <a:gd name="T7" fmla="*/ 16663 h 8"/>
                  <a:gd name="T8" fmla="*/ 16371 w 9"/>
                  <a:gd name="T9" fmla="*/ 22217 h 8"/>
                  <a:gd name="T10" fmla="*/ 24556 w 9"/>
                  <a:gd name="T11" fmla="*/ 8331 h 8"/>
                  <a:gd name="T12" fmla="*/ 10914 w 9"/>
                  <a:gd name="T13" fmla="*/ 0 h 8"/>
                  <a:gd name="T14" fmla="*/ 8185 w 9"/>
                  <a:gd name="T15" fmla="*/ 0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8">
                    <a:moveTo>
                      <a:pt x="3" y="0"/>
                    </a:moveTo>
                    <a:cubicBezTo>
                      <a:pt x="2" y="0"/>
                      <a:pt x="1" y="1"/>
                      <a:pt x="0" y="1"/>
                    </a:cubicBezTo>
                    <a:cubicBezTo>
                      <a:pt x="0" y="2"/>
                      <a:pt x="0" y="3"/>
                      <a:pt x="0" y="4"/>
                    </a:cubicBezTo>
                    <a:cubicBezTo>
                      <a:pt x="0" y="5"/>
                      <a:pt x="1" y="5"/>
                      <a:pt x="1" y="6"/>
                    </a:cubicBezTo>
                    <a:cubicBezTo>
                      <a:pt x="6" y="8"/>
                      <a:pt x="6" y="8"/>
                      <a:pt x="6" y="8"/>
                    </a:cubicBezTo>
                    <a:cubicBezTo>
                      <a:pt x="7" y="7"/>
                      <a:pt x="8" y="5"/>
                      <a:pt x="9" y="3"/>
                    </a:cubicBezTo>
                    <a:cubicBezTo>
                      <a:pt x="4" y="0"/>
                      <a:pt x="4" y="0"/>
                      <a:pt x="4" y="0"/>
                    </a:cubicBezTo>
                    <a:cubicBezTo>
                      <a:pt x="4" y="0"/>
                      <a:pt x="3" y="0"/>
                      <a:pt x="3" y="0"/>
                    </a:cubicBezTo>
                    <a:close/>
                  </a:path>
                </a:pathLst>
              </a:custGeom>
              <a:grpFill/>
              <a:ln>
                <a:noFill/>
              </a:ln>
            </p:spPr>
            <p:txBody>
              <a:bodyPr/>
              <a:lstStyle/>
              <a:p>
                <a:pPr>
                  <a:defRPr/>
                </a:pPr>
                <a:endParaRPr lang="zh-CN" altLang="en-US">
                  <a:solidFill>
                    <a:srgbClr val="000000"/>
                  </a:solidFill>
                  <a:latin typeface="Calibri" panose="020F0502020204030204"/>
                  <a:ea typeface="宋体" panose="02010600030101010101" pitchFamily="2" charset="-122"/>
                </a:endParaRPr>
              </a:p>
            </p:txBody>
          </p:sp>
          <p:sp>
            <p:nvSpPr>
              <p:cNvPr id="161" name="Freeform 19"/>
              <p:cNvSpPr/>
              <p:nvPr/>
            </p:nvSpPr>
            <p:spPr bwMode="auto">
              <a:xfrm>
                <a:off x="6286500" y="3578225"/>
                <a:ext cx="25400" cy="22225"/>
              </a:xfrm>
              <a:custGeom>
                <a:avLst/>
                <a:gdLst>
                  <a:gd name="T0" fmla="*/ 0 w 9"/>
                  <a:gd name="T1" fmla="*/ 13886 h 8"/>
                  <a:gd name="T2" fmla="*/ 13642 w 9"/>
                  <a:gd name="T3" fmla="*/ 22217 h 8"/>
                  <a:gd name="T4" fmla="*/ 16371 w 9"/>
                  <a:gd name="T5" fmla="*/ 22217 h 8"/>
                  <a:gd name="T6" fmla="*/ 24556 w 9"/>
                  <a:gd name="T7" fmla="*/ 19440 h 8"/>
                  <a:gd name="T8" fmla="*/ 24556 w 9"/>
                  <a:gd name="T9" fmla="*/ 13886 h 8"/>
                  <a:gd name="T10" fmla="*/ 21828 w 9"/>
                  <a:gd name="T11" fmla="*/ 8331 h 8"/>
                  <a:gd name="T12" fmla="*/ 8185 w 9"/>
                  <a:gd name="T13" fmla="*/ 0 h 8"/>
                  <a:gd name="T14" fmla="*/ 0 w 9"/>
                  <a:gd name="T15" fmla="*/ 13886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8">
                    <a:moveTo>
                      <a:pt x="0" y="5"/>
                    </a:moveTo>
                    <a:cubicBezTo>
                      <a:pt x="5" y="8"/>
                      <a:pt x="5" y="8"/>
                      <a:pt x="5" y="8"/>
                    </a:cubicBezTo>
                    <a:cubicBezTo>
                      <a:pt x="5" y="8"/>
                      <a:pt x="6" y="8"/>
                      <a:pt x="6" y="8"/>
                    </a:cubicBezTo>
                    <a:cubicBezTo>
                      <a:pt x="7" y="8"/>
                      <a:pt x="8" y="8"/>
                      <a:pt x="9" y="7"/>
                    </a:cubicBezTo>
                    <a:cubicBezTo>
                      <a:pt x="9" y="6"/>
                      <a:pt x="9" y="5"/>
                      <a:pt x="9" y="5"/>
                    </a:cubicBezTo>
                    <a:cubicBezTo>
                      <a:pt x="9" y="4"/>
                      <a:pt x="8" y="3"/>
                      <a:pt x="8" y="3"/>
                    </a:cubicBezTo>
                    <a:cubicBezTo>
                      <a:pt x="3" y="0"/>
                      <a:pt x="3" y="0"/>
                      <a:pt x="3" y="0"/>
                    </a:cubicBezTo>
                    <a:cubicBezTo>
                      <a:pt x="2" y="2"/>
                      <a:pt x="1" y="3"/>
                      <a:pt x="0" y="5"/>
                    </a:cubicBezTo>
                    <a:close/>
                  </a:path>
                </a:pathLst>
              </a:custGeom>
              <a:grpFill/>
              <a:ln>
                <a:noFill/>
              </a:ln>
            </p:spPr>
            <p:txBody>
              <a:bodyPr/>
              <a:lstStyle/>
              <a:p>
                <a:pPr>
                  <a:defRPr/>
                </a:pPr>
                <a:endParaRPr lang="zh-CN" altLang="en-US">
                  <a:solidFill>
                    <a:srgbClr val="000000"/>
                  </a:solidFill>
                  <a:latin typeface="Calibri" panose="020F0502020204030204"/>
                  <a:ea typeface="宋体" panose="02010600030101010101" pitchFamily="2" charset="-122"/>
                </a:endParaRPr>
              </a:p>
            </p:txBody>
          </p:sp>
          <p:sp>
            <p:nvSpPr>
              <p:cNvPr id="162" name="Freeform 20"/>
              <p:cNvSpPr/>
              <p:nvPr/>
            </p:nvSpPr>
            <p:spPr bwMode="auto">
              <a:xfrm>
                <a:off x="6084888" y="3578225"/>
                <a:ext cx="25400" cy="22225"/>
              </a:xfrm>
              <a:custGeom>
                <a:avLst/>
                <a:gdLst>
                  <a:gd name="T0" fmla="*/ 2728 w 9"/>
                  <a:gd name="T1" fmla="*/ 8331 h 8"/>
                  <a:gd name="T2" fmla="*/ 0 w 9"/>
                  <a:gd name="T3" fmla="*/ 13886 h 8"/>
                  <a:gd name="T4" fmla="*/ 0 w 9"/>
                  <a:gd name="T5" fmla="*/ 19440 h 8"/>
                  <a:gd name="T6" fmla="*/ 8185 w 9"/>
                  <a:gd name="T7" fmla="*/ 22217 h 8"/>
                  <a:gd name="T8" fmla="*/ 10914 w 9"/>
                  <a:gd name="T9" fmla="*/ 22217 h 8"/>
                  <a:gd name="T10" fmla="*/ 24556 w 9"/>
                  <a:gd name="T11" fmla="*/ 13886 h 8"/>
                  <a:gd name="T12" fmla="*/ 16371 w 9"/>
                  <a:gd name="T13" fmla="*/ 0 h 8"/>
                  <a:gd name="T14" fmla="*/ 2728 w 9"/>
                  <a:gd name="T15" fmla="*/ 8331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8">
                    <a:moveTo>
                      <a:pt x="1" y="3"/>
                    </a:moveTo>
                    <a:cubicBezTo>
                      <a:pt x="1" y="3"/>
                      <a:pt x="0" y="4"/>
                      <a:pt x="0" y="5"/>
                    </a:cubicBezTo>
                    <a:cubicBezTo>
                      <a:pt x="0" y="5"/>
                      <a:pt x="0" y="6"/>
                      <a:pt x="0" y="7"/>
                    </a:cubicBezTo>
                    <a:cubicBezTo>
                      <a:pt x="1" y="8"/>
                      <a:pt x="2" y="8"/>
                      <a:pt x="3" y="8"/>
                    </a:cubicBezTo>
                    <a:cubicBezTo>
                      <a:pt x="3" y="8"/>
                      <a:pt x="4" y="8"/>
                      <a:pt x="4" y="8"/>
                    </a:cubicBezTo>
                    <a:cubicBezTo>
                      <a:pt x="9" y="5"/>
                      <a:pt x="9" y="5"/>
                      <a:pt x="9" y="5"/>
                    </a:cubicBezTo>
                    <a:cubicBezTo>
                      <a:pt x="8" y="3"/>
                      <a:pt x="7" y="2"/>
                      <a:pt x="6" y="0"/>
                    </a:cubicBezTo>
                    <a:lnTo>
                      <a:pt x="1" y="3"/>
                    </a:lnTo>
                    <a:close/>
                  </a:path>
                </a:pathLst>
              </a:custGeom>
              <a:grpFill/>
              <a:ln>
                <a:noFill/>
              </a:ln>
            </p:spPr>
            <p:txBody>
              <a:bodyPr/>
              <a:lstStyle/>
              <a:p>
                <a:pPr>
                  <a:defRPr/>
                </a:pPr>
                <a:endParaRPr lang="zh-CN" altLang="en-US">
                  <a:solidFill>
                    <a:srgbClr val="000000"/>
                  </a:solidFill>
                  <a:latin typeface="Calibri" panose="020F0502020204030204"/>
                  <a:ea typeface="宋体" panose="02010600030101010101" pitchFamily="2" charset="-122"/>
                </a:endParaRPr>
              </a:p>
            </p:txBody>
          </p:sp>
          <p:sp>
            <p:nvSpPr>
              <p:cNvPr id="163" name="Freeform 21"/>
              <p:cNvSpPr/>
              <p:nvPr/>
            </p:nvSpPr>
            <p:spPr bwMode="auto">
              <a:xfrm>
                <a:off x="6242050" y="3619500"/>
                <a:ext cx="25400" cy="28575"/>
              </a:xfrm>
              <a:custGeom>
                <a:avLst/>
                <a:gdLst>
                  <a:gd name="T0" fmla="*/ 17150 w 9"/>
                  <a:gd name="T1" fmla="*/ 0 h 10"/>
                  <a:gd name="T2" fmla="*/ 0 w 9"/>
                  <a:gd name="T3" fmla="*/ 8419 h 10"/>
                  <a:gd name="T4" fmla="*/ 8575 w 9"/>
                  <a:gd name="T5" fmla="*/ 22451 h 10"/>
                  <a:gd name="T6" fmla="*/ 17150 w 9"/>
                  <a:gd name="T7" fmla="*/ 28064 h 10"/>
                  <a:gd name="T8" fmla="*/ 20008 w 9"/>
                  <a:gd name="T9" fmla="*/ 25258 h 10"/>
                  <a:gd name="T10" fmla="*/ 25725 w 9"/>
                  <a:gd name="T11" fmla="*/ 14032 h 10"/>
                  <a:gd name="T12" fmla="*/ 17150 w 9"/>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6" y="0"/>
                    </a:moveTo>
                    <a:cubicBezTo>
                      <a:pt x="4" y="1"/>
                      <a:pt x="2" y="2"/>
                      <a:pt x="0" y="3"/>
                    </a:cubicBezTo>
                    <a:cubicBezTo>
                      <a:pt x="3" y="8"/>
                      <a:pt x="3" y="8"/>
                      <a:pt x="3" y="8"/>
                    </a:cubicBezTo>
                    <a:cubicBezTo>
                      <a:pt x="4" y="9"/>
                      <a:pt x="5" y="10"/>
                      <a:pt x="6" y="10"/>
                    </a:cubicBezTo>
                    <a:cubicBezTo>
                      <a:pt x="7" y="10"/>
                      <a:pt x="7" y="10"/>
                      <a:pt x="7" y="9"/>
                    </a:cubicBezTo>
                    <a:cubicBezTo>
                      <a:pt x="9" y="9"/>
                      <a:pt x="9" y="7"/>
                      <a:pt x="9" y="5"/>
                    </a:cubicBezTo>
                    <a:lnTo>
                      <a:pt x="6" y="0"/>
                    </a:lnTo>
                    <a:close/>
                  </a:path>
                </a:pathLst>
              </a:custGeom>
              <a:grpFill/>
              <a:ln>
                <a:noFill/>
              </a:ln>
            </p:spPr>
            <p:txBody>
              <a:bodyPr/>
              <a:lstStyle/>
              <a:p>
                <a:pPr>
                  <a:defRPr/>
                </a:pPr>
                <a:endParaRPr lang="zh-CN" altLang="en-US">
                  <a:solidFill>
                    <a:srgbClr val="000000"/>
                  </a:solidFill>
                  <a:latin typeface="Calibri" panose="020F0502020204030204"/>
                  <a:ea typeface="宋体" panose="02010600030101010101" pitchFamily="2" charset="-122"/>
                </a:endParaRPr>
              </a:p>
            </p:txBody>
          </p:sp>
          <p:sp>
            <p:nvSpPr>
              <p:cNvPr id="164" name="Freeform 22"/>
              <p:cNvSpPr/>
              <p:nvPr/>
            </p:nvSpPr>
            <p:spPr bwMode="auto">
              <a:xfrm>
                <a:off x="6129338" y="3619500"/>
                <a:ext cx="25400" cy="28575"/>
              </a:xfrm>
              <a:custGeom>
                <a:avLst/>
                <a:gdLst>
                  <a:gd name="T0" fmla="*/ 2858 w 9"/>
                  <a:gd name="T1" fmla="*/ 14032 h 10"/>
                  <a:gd name="T2" fmla="*/ 0 w 9"/>
                  <a:gd name="T3" fmla="*/ 22451 h 10"/>
                  <a:gd name="T4" fmla="*/ 5717 w 9"/>
                  <a:gd name="T5" fmla="*/ 25258 h 10"/>
                  <a:gd name="T6" fmla="*/ 8575 w 9"/>
                  <a:gd name="T7" fmla="*/ 28064 h 10"/>
                  <a:gd name="T8" fmla="*/ 17150 w 9"/>
                  <a:gd name="T9" fmla="*/ 22451 h 10"/>
                  <a:gd name="T10" fmla="*/ 25725 w 9"/>
                  <a:gd name="T11" fmla="*/ 8419 h 10"/>
                  <a:gd name="T12" fmla="*/ 8575 w 9"/>
                  <a:gd name="T13" fmla="*/ 0 h 10"/>
                  <a:gd name="T14" fmla="*/ 2858 w 9"/>
                  <a:gd name="T15" fmla="*/ 14032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10">
                    <a:moveTo>
                      <a:pt x="1" y="5"/>
                    </a:moveTo>
                    <a:cubicBezTo>
                      <a:pt x="0" y="6"/>
                      <a:pt x="0" y="7"/>
                      <a:pt x="0" y="8"/>
                    </a:cubicBezTo>
                    <a:cubicBezTo>
                      <a:pt x="0" y="8"/>
                      <a:pt x="1" y="9"/>
                      <a:pt x="2" y="9"/>
                    </a:cubicBezTo>
                    <a:cubicBezTo>
                      <a:pt x="2" y="10"/>
                      <a:pt x="3" y="10"/>
                      <a:pt x="3" y="10"/>
                    </a:cubicBezTo>
                    <a:cubicBezTo>
                      <a:pt x="4" y="10"/>
                      <a:pt x="5" y="9"/>
                      <a:pt x="6" y="8"/>
                    </a:cubicBezTo>
                    <a:cubicBezTo>
                      <a:pt x="9" y="3"/>
                      <a:pt x="9" y="3"/>
                      <a:pt x="9" y="3"/>
                    </a:cubicBezTo>
                    <a:cubicBezTo>
                      <a:pt x="7" y="2"/>
                      <a:pt x="5" y="1"/>
                      <a:pt x="3" y="0"/>
                    </a:cubicBezTo>
                    <a:lnTo>
                      <a:pt x="1" y="5"/>
                    </a:lnTo>
                    <a:close/>
                  </a:path>
                </a:pathLst>
              </a:custGeom>
              <a:grpFill/>
              <a:ln>
                <a:noFill/>
              </a:ln>
            </p:spPr>
            <p:txBody>
              <a:bodyPr/>
              <a:lstStyle/>
              <a:p>
                <a:pPr>
                  <a:defRPr/>
                </a:pPr>
                <a:endParaRPr lang="zh-CN" altLang="en-US">
                  <a:solidFill>
                    <a:srgbClr val="000000"/>
                  </a:solidFill>
                  <a:latin typeface="Calibri" panose="020F0502020204030204"/>
                  <a:ea typeface="宋体" panose="02010600030101010101" pitchFamily="2" charset="-122"/>
                </a:endParaRPr>
              </a:p>
            </p:txBody>
          </p:sp>
          <p:sp>
            <p:nvSpPr>
              <p:cNvPr id="165" name="Oval 23"/>
              <p:cNvSpPr>
                <a:spLocks noChangeArrowheads="1"/>
              </p:cNvSpPr>
              <p:nvPr/>
            </p:nvSpPr>
            <p:spPr bwMode="auto">
              <a:xfrm>
                <a:off x="6184900" y="3517900"/>
                <a:ext cx="23813" cy="26988"/>
              </a:xfrm>
              <a:prstGeom prst="ellipse">
                <a:avLst/>
              </a:prstGeom>
              <a:grpFill/>
              <a:ln>
                <a:noFill/>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defRPr/>
                </a:pPr>
                <a:endParaRPr lang="zh-CN" altLang="en-US">
                  <a:solidFill>
                    <a:srgbClr val="000000"/>
                  </a:solidFill>
                </a:endParaRPr>
              </a:p>
            </p:txBody>
          </p:sp>
          <p:sp>
            <p:nvSpPr>
              <p:cNvPr id="166" name="Freeform 24"/>
              <p:cNvSpPr/>
              <p:nvPr/>
            </p:nvSpPr>
            <p:spPr bwMode="auto">
              <a:xfrm>
                <a:off x="6148388" y="3444875"/>
                <a:ext cx="60325" cy="73025"/>
              </a:xfrm>
              <a:custGeom>
                <a:avLst/>
                <a:gdLst>
                  <a:gd name="T0" fmla="*/ 60805 w 22"/>
                  <a:gd name="T1" fmla="*/ 69710 h 26"/>
                  <a:gd name="T2" fmla="*/ 58041 w 22"/>
                  <a:gd name="T3" fmla="*/ 19519 h 26"/>
                  <a:gd name="T4" fmla="*/ 49750 w 22"/>
                  <a:gd name="T5" fmla="*/ 8365 h 26"/>
                  <a:gd name="T6" fmla="*/ 38694 w 22"/>
                  <a:gd name="T7" fmla="*/ 19519 h 26"/>
                  <a:gd name="T8" fmla="*/ 38694 w 22"/>
                  <a:gd name="T9" fmla="*/ 47403 h 26"/>
                  <a:gd name="T10" fmla="*/ 13819 w 22"/>
                  <a:gd name="T11" fmla="*/ 2788 h 26"/>
                  <a:gd name="T12" fmla="*/ 5528 w 22"/>
                  <a:gd name="T13" fmla="*/ 2788 h 26"/>
                  <a:gd name="T14" fmla="*/ 2764 w 22"/>
                  <a:gd name="T15" fmla="*/ 11154 h 26"/>
                  <a:gd name="T16" fmla="*/ 35930 w 22"/>
                  <a:gd name="T17" fmla="*/ 72498 h 26"/>
                  <a:gd name="T18" fmla="*/ 49750 w 22"/>
                  <a:gd name="T19" fmla="*/ 66921 h 26"/>
                  <a:gd name="T20" fmla="*/ 60805 w 22"/>
                  <a:gd name="T21" fmla="*/ 69710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 h="26">
                    <a:moveTo>
                      <a:pt x="22" y="25"/>
                    </a:moveTo>
                    <a:cubicBezTo>
                      <a:pt x="21" y="7"/>
                      <a:pt x="21" y="7"/>
                      <a:pt x="21" y="7"/>
                    </a:cubicBezTo>
                    <a:cubicBezTo>
                      <a:pt x="21" y="5"/>
                      <a:pt x="20" y="3"/>
                      <a:pt x="18" y="3"/>
                    </a:cubicBezTo>
                    <a:cubicBezTo>
                      <a:pt x="15" y="3"/>
                      <a:pt x="14" y="5"/>
                      <a:pt x="14" y="7"/>
                    </a:cubicBezTo>
                    <a:cubicBezTo>
                      <a:pt x="14" y="17"/>
                      <a:pt x="14" y="17"/>
                      <a:pt x="14" y="17"/>
                    </a:cubicBezTo>
                    <a:cubicBezTo>
                      <a:pt x="5" y="1"/>
                      <a:pt x="5" y="1"/>
                      <a:pt x="5" y="1"/>
                    </a:cubicBezTo>
                    <a:cubicBezTo>
                      <a:pt x="4" y="0"/>
                      <a:pt x="3" y="0"/>
                      <a:pt x="2" y="1"/>
                    </a:cubicBezTo>
                    <a:cubicBezTo>
                      <a:pt x="1" y="1"/>
                      <a:pt x="0" y="3"/>
                      <a:pt x="1" y="4"/>
                    </a:cubicBezTo>
                    <a:cubicBezTo>
                      <a:pt x="13" y="26"/>
                      <a:pt x="13" y="26"/>
                      <a:pt x="13" y="26"/>
                    </a:cubicBezTo>
                    <a:cubicBezTo>
                      <a:pt x="14" y="24"/>
                      <a:pt x="16" y="24"/>
                      <a:pt x="18" y="24"/>
                    </a:cubicBezTo>
                    <a:cubicBezTo>
                      <a:pt x="19" y="24"/>
                      <a:pt x="21" y="24"/>
                      <a:pt x="22" y="25"/>
                    </a:cubicBezTo>
                    <a:close/>
                  </a:path>
                </a:pathLst>
              </a:custGeom>
              <a:grpFill/>
              <a:ln>
                <a:noFill/>
              </a:ln>
            </p:spPr>
            <p:txBody>
              <a:bodyPr/>
              <a:lstStyle/>
              <a:p>
                <a:pPr>
                  <a:defRPr/>
                </a:pPr>
                <a:endParaRPr lang="zh-CN" altLang="en-US">
                  <a:solidFill>
                    <a:srgbClr val="000000"/>
                  </a:solidFill>
                  <a:latin typeface="Calibri" panose="020F0502020204030204"/>
                  <a:ea typeface="宋体" panose="02010600030101010101" pitchFamily="2" charset="-122"/>
                </a:endParaRPr>
              </a:p>
            </p:txBody>
          </p:sp>
        </p:grpSp>
        <p:sp>
          <p:nvSpPr>
            <p:cNvPr id="151" name="文本框 38"/>
            <p:cNvSpPr txBox="1"/>
            <p:nvPr/>
          </p:nvSpPr>
          <p:spPr bwMode="auto">
            <a:xfrm>
              <a:off x="8793611" y="1156555"/>
              <a:ext cx="2483986" cy="369427"/>
            </a:xfrm>
            <a:prstGeom prst="rect">
              <a:avLst/>
            </a:prstGeom>
            <a:noFill/>
          </p:spPr>
          <p:txBody>
            <a:bodyPr wrap="square">
              <a:spAutoFit/>
            </a:bodyPr>
            <a:lstStyle/>
            <a:p>
              <a:pPr>
                <a:defRPr/>
              </a:pPr>
              <a:r>
                <a:rPr lang="zh-CN" altLang="en-US">
                  <a:solidFill>
                    <a:schemeClr val="accent4"/>
                  </a:solidFill>
                  <a:latin typeface="微软雅黑" panose="020B0503020204020204" pitchFamily="34" charset="-122"/>
                  <a:ea typeface="微软雅黑" panose="020B0503020204020204" pitchFamily="34" charset="-122"/>
                </a:rPr>
                <a:t>在此添加标题</a:t>
              </a:r>
            </a:p>
          </p:txBody>
        </p:sp>
        <p:sp>
          <p:nvSpPr>
            <p:cNvPr id="152" name="文本框 39"/>
            <p:cNvSpPr txBox="1"/>
            <p:nvPr/>
          </p:nvSpPr>
          <p:spPr bwMode="auto">
            <a:xfrm>
              <a:off x="8425456" y="1602721"/>
              <a:ext cx="2335183" cy="671511"/>
            </a:xfrm>
            <a:prstGeom prst="rect">
              <a:avLst/>
            </a:prstGeom>
            <a:noFill/>
          </p:spPr>
          <p:txBody>
            <a:bodyPr wrap="square">
              <a:spAutoFit/>
            </a:bodyPr>
            <a:lstStyle/>
            <a:p>
              <a:pPr algn="just">
                <a:lnSpc>
                  <a:spcPct val="114000"/>
                </a:lnSpc>
              </a:pPr>
              <a:r>
                <a:rPr lang="zh-CN" altLang="en-US" sz="110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100">
                <a:latin typeface="微软雅黑" panose="020B0503020204020204" pitchFamily="34" charset="-122"/>
                <a:ea typeface="微软雅黑" panose="020B0503020204020204" pitchFamily="34" charset="-122"/>
              </a:endParaRPr>
            </a:p>
          </p:txBody>
        </p:sp>
      </p:grpSp>
      <p:grpSp>
        <p:nvGrpSpPr>
          <p:cNvPr id="167" name="组合 53"/>
          <p:cNvGrpSpPr/>
          <p:nvPr/>
        </p:nvGrpSpPr>
        <p:grpSpPr>
          <a:xfrm>
            <a:off x="1037593" y="4576437"/>
            <a:ext cx="4076233" cy="1125401"/>
            <a:chOff x="1912294" y="4768811"/>
            <a:chExt cx="4077294" cy="1125694"/>
          </a:xfrm>
        </p:grpSpPr>
        <p:sp>
          <p:nvSpPr>
            <p:cNvPr id="168" name="任意多边形 48"/>
            <p:cNvSpPr/>
            <p:nvPr/>
          </p:nvSpPr>
          <p:spPr>
            <a:xfrm>
              <a:off x="2012426" y="4804940"/>
              <a:ext cx="3977162" cy="403860"/>
            </a:xfrm>
            <a:custGeom>
              <a:avLst/>
              <a:gdLst>
                <a:gd name="connsiteX0" fmla="*/ 3860889 w 3860889"/>
                <a:gd name="connsiteY0" fmla="*/ 0 h 403860"/>
                <a:gd name="connsiteX1" fmla="*/ 3169920 w 3860889"/>
                <a:gd name="connsiteY1" fmla="*/ 403860 h 403860"/>
                <a:gd name="connsiteX2" fmla="*/ 0 w 3860889"/>
                <a:gd name="connsiteY2" fmla="*/ 403860 h 403860"/>
              </a:gdLst>
              <a:ahLst/>
              <a:cxnLst>
                <a:cxn ang="0">
                  <a:pos x="connsiteX0" y="connsiteY0"/>
                </a:cxn>
                <a:cxn ang="0">
                  <a:pos x="connsiteX1" y="connsiteY1"/>
                </a:cxn>
                <a:cxn ang="0">
                  <a:pos x="connsiteX2" y="connsiteY2"/>
                </a:cxn>
              </a:cxnLst>
              <a:rect l="l" t="t" r="r" b="b"/>
              <a:pathLst>
                <a:path w="3860889" h="403860">
                  <a:moveTo>
                    <a:pt x="3860889" y="0"/>
                  </a:moveTo>
                  <a:lnTo>
                    <a:pt x="3169920" y="403860"/>
                  </a:lnTo>
                  <a:lnTo>
                    <a:pt x="0" y="40386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169" name="椭圆 49"/>
            <p:cNvSpPr/>
            <p:nvPr/>
          </p:nvSpPr>
          <p:spPr>
            <a:xfrm>
              <a:off x="1912294" y="5120635"/>
              <a:ext cx="176331" cy="1763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170" name="Freeform 246"/>
            <p:cNvSpPr/>
            <p:nvPr/>
          </p:nvSpPr>
          <p:spPr bwMode="auto">
            <a:xfrm>
              <a:off x="2202745" y="4848178"/>
              <a:ext cx="300346" cy="294925"/>
            </a:xfrm>
            <a:custGeom>
              <a:avLst/>
              <a:gdLst>
                <a:gd name="T0" fmla="*/ 409249 w 159"/>
                <a:gd name="T1" fmla="*/ 295952 h 156"/>
                <a:gd name="T2" fmla="*/ 326293 w 159"/>
                <a:gd name="T3" fmla="*/ 279356 h 156"/>
                <a:gd name="T4" fmla="*/ 257163 w 159"/>
                <a:gd name="T5" fmla="*/ 210209 h 156"/>
                <a:gd name="T6" fmla="*/ 342884 w 159"/>
                <a:gd name="T7" fmla="*/ 121700 h 156"/>
                <a:gd name="T8" fmla="*/ 367771 w 159"/>
                <a:gd name="T9" fmla="*/ 118934 h 156"/>
                <a:gd name="T10" fmla="*/ 409249 w 159"/>
                <a:gd name="T11" fmla="*/ 52552 h 156"/>
                <a:gd name="T12" fmla="*/ 387127 w 159"/>
                <a:gd name="T13" fmla="*/ 30425 h 156"/>
                <a:gd name="T14" fmla="*/ 320763 w 159"/>
                <a:gd name="T15" fmla="*/ 71914 h 156"/>
                <a:gd name="T16" fmla="*/ 317997 w 159"/>
                <a:gd name="T17" fmla="*/ 96807 h 156"/>
                <a:gd name="T18" fmla="*/ 232276 w 159"/>
                <a:gd name="T19" fmla="*/ 182550 h 156"/>
                <a:gd name="T20" fmla="*/ 154851 w 159"/>
                <a:gd name="T21" fmla="*/ 107870 h 156"/>
                <a:gd name="T22" fmla="*/ 138260 w 159"/>
                <a:gd name="T23" fmla="*/ 24893 h 156"/>
                <a:gd name="T24" fmla="*/ 88486 w 159"/>
                <a:gd name="T25" fmla="*/ 0 h 156"/>
                <a:gd name="T26" fmla="*/ 121669 w 159"/>
                <a:gd name="T27" fmla="*/ 33191 h 156"/>
                <a:gd name="T28" fmla="*/ 107843 w 159"/>
                <a:gd name="T29" fmla="*/ 88509 h 156"/>
                <a:gd name="T30" fmla="*/ 52539 w 159"/>
                <a:gd name="T31" fmla="*/ 102338 h 156"/>
                <a:gd name="T32" fmla="*/ 8296 w 159"/>
                <a:gd name="T33" fmla="*/ 55318 h 156"/>
                <a:gd name="T34" fmla="*/ 27652 w 159"/>
                <a:gd name="T35" fmla="*/ 135529 h 156"/>
                <a:gd name="T36" fmla="*/ 113373 w 159"/>
                <a:gd name="T37" fmla="*/ 152125 h 156"/>
                <a:gd name="T38" fmla="*/ 179738 w 159"/>
                <a:gd name="T39" fmla="*/ 218506 h 156"/>
                <a:gd name="T40" fmla="*/ 35948 w 159"/>
                <a:gd name="T41" fmla="*/ 359568 h 156"/>
                <a:gd name="T42" fmla="*/ 35948 w 159"/>
                <a:gd name="T43" fmla="*/ 401056 h 156"/>
                <a:gd name="T44" fmla="*/ 38713 w 159"/>
                <a:gd name="T45" fmla="*/ 403822 h 156"/>
                <a:gd name="T46" fmla="*/ 80191 w 159"/>
                <a:gd name="T47" fmla="*/ 403822 h 156"/>
                <a:gd name="T48" fmla="*/ 221216 w 159"/>
                <a:gd name="T49" fmla="*/ 262761 h 156"/>
                <a:gd name="T50" fmla="*/ 282050 w 159"/>
                <a:gd name="T51" fmla="*/ 323611 h 156"/>
                <a:gd name="T52" fmla="*/ 298641 w 159"/>
                <a:gd name="T53" fmla="*/ 406588 h 156"/>
                <a:gd name="T54" fmla="*/ 365006 w 159"/>
                <a:gd name="T55" fmla="*/ 428715 h 156"/>
                <a:gd name="T56" fmla="*/ 323528 w 159"/>
                <a:gd name="T57" fmla="*/ 387227 h 156"/>
                <a:gd name="T58" fmla="*/ 334589 w 159"/>
                <a:gd name="T59" fmla="*/ 342972 h 156"/>
                <a:gd name="T60" fmla="*/ 378832 w 159"/>
                <a:gd name="T61" fmla="*/ 331908 h 156"/>
                <a:gd name="T62" fmla="*/ 428605 w 159"/>
                <a:gd name="T63" fmla="*/ 381695 h 156"/>
                <a:gd name="T64" fmla="*/ 409249 w 159"/>
                <a:gd name="T65" fmla="*/ 295952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9" h="156">
                  <a:moveTo>
                    <a:pt x="148" y="107"/>
                  </a:moveTo>
                  <a:cubicBezTo>
                    <a:pt x="140" y="99"/>
                    <a:pt x="128" y="97"/>
                    <a:pt x="118" y="101"/>
                  </a:cubicBezTo>
                  <a:cubicBezTo>
                    <a:pt x="93" y="76"/>
                    <a:pt x="93" y="76"/>
                    <a:pt x="93" y="76"/>
                  </a:cubicBezTo>
                  <a:cubicBezTo>
                    <a:pt x="124" y="44"/>
                    <a:pt x="124" y="44"/>
                    <a:pt x="124" y="44"/>
                  </a:cubicBezTo>
                  <a:cubicBezTo>
                    <a:pt x="133" y="43"/>
                    <a:pt x="133" y="43"/>
                    <a:pt x="133" y="43"/>
                  </a:cubicBezTo>
                  <a:cubicBezTo>
                    <a:pt x="148" y="19"/>
                    <a:pt x="148" y="19"/>
                    <a:pt x="148" y="19"/>
                  </a:cubicBezTo>
                  <a:cubicBezTo>
                    <a:pt x="140" y="11"/>
                    <a:pt x="140" y="11"/>
                    <a:pt x="140" y="11"/>
                  </a:cubicBezTo>
                  <a:cubicBezTo>
                    <a:pt x="116" y="26"/>
                    <a:pt x="116" y="26"/>
                    <a:pt x="116" y="26"/>
                  </a:cubicBezTo>
                  <a:cubicBezTo>
                    <a:pt x="115" y="35"/>
                    <a:pt x="115" y="35"/>
                    <a:pt x="115" y="35"/>
                  </a:cubicBezTo>
                  <a:cubicBezTo>
                    <a:pt x="84" y="66"/>
                    <a:pt x="84" y="66"/>
                    <a:pt x="84" y="66"/>
                  </a:cubicBezTo>
                  <a:cubicBezTo>
                    <a:pt x="56" y="39"/>
                    <a:pt x="56" y="39"/>
                    <a:pt x="56" y="39"/>
                  </a:cubicBezTo>
                  <a:cubicBezTo>
                    <a:pt x="60" y="29"/>
                    <a:pt x="58" y="17"/>
                    <a:pt x="50" y="9"/>
                  </a:cubicBezTo>
                  <a:cubicBezTo>
                    <a:pt x="45" y="4"/>
                    <a:pt x="38" y="1"/>
                    <a:pt x="32" y="0"/>
                  </a:cubicBezTo>
                  <a:cubicBezTo>
                    <a:pt x="44" y="12"/>
                    <a:pt x="44" y="12"/>
                    <a:pt x="44" y="12"/>
                  </a:cubicBezTo>
                  <a:cubicBezTo>
                    <a:pt x="39" y="32"/>
                    <a:pt x="39" y="32"/>
                    <a:pt x="39" y="32"/>
                  </a:cubicBezTo>
                  <a:cubicBezTo>
                    <a:pt x="19" y="37"/>
                    <a:pt x="19" y="37"/>
                    <a:pt x="19" y="37"/>
                  </a:cubicBezTo>
                  <a:cubicBezTo>
                    <a:pt x="3" y="20"/>
                    <a:pt x="3" y="20"/>
                    <a:pt x="3" y="20"/>
                  </a:cubicBezTo>
                  <a:cubicBezTo>
                    <a:pt x="0" y="30"/>
                    <a:pt x="2" y="41"/>
                    <a:pt x="10" y="49"/>
                  </a:cubicBezTo>
                  <a:cubicBezTo>
                    <a:pt x="18" y="57"/>
                    <a:pt x="30" y="59"/>
                    <a:pt x="41" y="55"/>
                  </a:cubicBezTo>
                  <a:cubicBezTo>
                    <a:pt x="65" y="79"/>
                    <a:pt x="65" y="79"/>
                    <a:pt x="65" y="79"/>
                  </a:cubicBezTo>
                  <a:cubicBezTo>
                    <a:pt x="13" y="130"/>
                    <a:pt x="13" y="130"/>
                    <a:pt x="13" y="130"/>
                  </a:cubicBezTo>
                  <a:cubicBezTo>
                    <a:pt x="9" y="134"/>
                    <a:pt x="9" y="141"/>
                    <a:pt x="13" y="145"/>
                  </a:cubicBezTo>
                  <a:cubicBezTo>
                    <a:pt x="14" y="146"/>
                    <a:pt x="14" y="146"/>
                    <a:pt x="14" y="146"/>
                  </a:cubicBezTo>
                  <a:cubicBezTo>
                    <a:pt x="18" y="150"/>
                    <a:pt x="25" y="150"/>
                    <a:pt x="29" y="146"/>
                  </a:cubicBezTo>
                  <a:cubicBezTo>
                    <a:pt x="80" y="95"/>
                    <a:pt x="80" y="95"/>
                    <a:pt x="80" y="95"/>
                  </a:cubicBezTo>
                  <a:cubicBezTo>
                    <a:pt x="102" y="117"/>
                    <a:pt x="102" y="117"/>
                    <a:pt x="102" y="117"/>
                  </a:cubicBezTo>
                  <a:cubicBezTo>
                    <a:pt x="98" y="127"/>
                    <a:pt x="100" y="139"/>
                    <a:pt x="108" y="147"/>
                  </a:cubicBezTo>
                  <a:cubicBezTo>
                    <a:pt x="115" y="154"/>
                    <a:pt x="124" y="156"/>
                    <a:pt x="132" y="155"/>
                  </a:cubicBezTo>
                  <a:cubicBezTo>
                    <a:pt x="117" y="140"/>
                    <a:pt x="117" y="140"/>
                    <a:pt x="117" y="140"/>
                  </a:cubicBezTo>
                  <a:cubicBezTo>
                    <a:pt x="121" y="124"/>
                    <a:pt x="121" y="124"/>
                    <a:pt x="121" y="124"/>
                  </a:cubicBezTo>
                  <a:cubicBezTo>
                    <a:pt x="137" y="120"/>
                    <a:pt x="137" y="120"/>
                    <a:pt x="137" y="120"/>
                  </a:cubicBezTo>
                  <a:cubicBezTo>
                    <a:pt x="155" y="138"/>
                    <a:pt x="155" y="138"/>
                    <a:pt x="155" y="138"/>
                  </a:cubicBezTo>
                  <a:cubicBezTo>
                    <a:pt x="159" y="127"/>
                    <a:pt x="157" y="115"/>
                    <a:pt x="148" y="107"/>
                  </a:cubicBezTo>
                  <a:close/>
                </a:path>
              </a:pathLst>
            </a:custGeom>
            <a:solidFill>
              <a:schemeClr val="tx1">
                <a:lumMod val="50000"/>
                <a:lumOff val="50000"/>
              </a:schemeClr>
            </a:solidFill>
            <a:ln>
              <a:noFill/>
            </a:ln>
          </p:spPr>
          <p:txBody>
            <a:bodyPr/>
            <a:lstStyle/>
            <a:p>
              <a:pPr>
                <a:defRPr/>
              </a:pPr>
              <a:endParaRPr lang="zh-CN" altLang="en-US">
                <a:solidFill>
                  <a:srgbClr val="000000"/>
                </a:solidFill>
                <a:latin typeface="Calibri" panose="020F0502020204030204"/>
                <a:ea typeface="宋体" panose="02010600030101010101" pitchFamily="2" charset="-122"/>
              </a:endParaRPr>
            </a:p>
          </p:txBody>
        </p:sp>
        <p:sp>
          <p:nvSpPr>
            <p:cNvPr id="171" name="文本框 51"/>
            <p:cNvSpPr txBox="1"/>
            <p:nvPr/>
          </p:nvSpPr>
          <p:spPr bwMode="auto">
            <a:xfrm>
              <a:off x="2449914" y="4768811"/>
              <a:ext cx="2896506" cy="369428"/>
            </a:xfrm>
            <a:prstGeom prst="rect">
              <a:avLst/>
            </a:prstGeom>
            <a:noFill/>
          </p:spPr>
          <p:txBody>
            <a:bodyPr wrap="square">
              <a:spAutoFit/>
            </a:bodyPr>
            <a:lstStyle/>
            <a:p>
              <a:pPr>
                <a:defRPr/>
              </a:pPr>
              <a:r>
                <a:rPr lang="zh-CN" altLang="en-US">
                  <a:solidFill>
                    <a:schemeClr val="accent1"/>
                  </a:solidFill>
                  <a:latin typeface="微软雅黑" panose="020B0503020204020204" pitchFamily="34" charset="-122"/>
                  <a:ea typeface="微软雅黑" panose="020B0503020204020204" pitchFamily="34" charset="-122"/>
                </a:rPr>
                <a:t>在此添加标题</a:t>
              </a:r>
            </a:p>
          </p:txBody>
        </p:sp>
        <p:sp>
          <p:nvSpPr>
            <p:cNvPr id="172" name="文本框 52"/>
            <p:cNvSpPr txBox="1"/>
            <p:nvPr/>
          </p:nvSpPr>
          <p:spPr bwMode="auto">
            <a:xfrm>
              <a:off x="2106681" y="5222992"/>
              <a:ext cx="2335184" cy="671513"/>
            </a:xfrm>
            <a:prstGeom prst="rect">
              <a:avLst/>
            </a:prstGeom>
            <a:noFill/>
          </p:spPr>
          <p:txBody>
            <a:bodyPr wrap="square">
              <a:spAutoFit/>
            </a:bodyPr>
            <a:lstStyle/>
            <a:p>
              <a:pPr algn="just">
                <a:lnSpc>
                  <a:spcPct val="114000"/>
                </a:lnSpc>
              </a:pPr>
              <a:r>
                <a:rPr lang="zh-CN" altLang="en-US" sz="110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100">
                <a:latin typeface="微软雅黑" panose="020B0503020204020204" pitchFamily="34" charset="-122"/>
                <a:ea typeface="微软雅黑" panose="020B0503020204020204" pitchFamily="34" charset="-122"/>
              </a:endParaRPr>
            </a:p>
          </p:txBody>
        </p:sp>
      </p:grpSp>
      <p:grpSp>
        <p:nvGrpSpPr>
          <p:cNvPr id="173" name="组合 75"/>
          <p:cNvGrpSpPr/>
          <p:nvPr/>
        </p:nvGrpSpPr>
        <p:grpSpPr>
          <a:xfrm>
            <a:off x="7134011" y="4958436"/>
            <a:ext cx="4142238" cy="1205894"/>
            <a:chOff x="6200247" y="4623378"/>
            <a:chExt cx="4143317" cy="1206208"/>
          </a:xfrm>
        </p:grpSpPr>
        <p:sp>
          <p:nvSpPr>
            <p:cNvPr id="174" name="任意多边形 54"/>
            <p:cNvSpPr/>
            <p:nvPr/>
          </p:nvSpPr>
          <p:spPr>
            <a:xfrm flipH="1">
              <a:off x="6200247" y="4623378"/>
              <a:ext cx="3714694" cy="571500"/>
            </a:xfrm>
            <a:custGeom>
              <a:avLst/>
              <a:gdLst>
                <a:gd name="connsiteX0" fmla="*/ 4303871 w 4303871"/>
                <a:gd name="connsiteY0" fmla="*/ 0 h 571500"/>
                <a:gd name="connsiteX1" fmla="*/ 3169920 w 4303871"/>
                <a:gd name="connsiteY1" fmla="*/ 571500 h 571500"/>
                <a:gd name="connsiteX2" fmla="*/ 0 w 4303871"/>
                <a:gd name="connsiteY2" fmla="*/ 571500 h 571500"/>
              </a:gdLst>
              <a:ahLst/>
              <a:cxnLst>
                <a:cxn ang="0">
                  <a:pos x="connsiteX0" y="connsiteY0"/>
                </a:cxn>
                <a:cxn ang="0">
                  <a:pos x="connsiteX1" y="connsiteY1"/>
                </a:cxn>
                <a:cxn ang="0">
                  <a:pos x="connsiteX2" y="connsiteY2"/>
                </a:cxn>
              </a:cxnLst>
              <a:rect l="l" t="t" r="r" b="b"/>
              <a:pathLst>
                <a:path w="4303871" h="571500">
                  <a:moveTo>
                    <a:pt x="4303871" y="0"/>
                  </a:moveTo>
                  <a:lnTo>
                    <a:pt x="3169920" y="571500"/>
                  </a:lnTo>
                  <a:lnTo>
                    <a:pt x="0" y="571500"/>
                  </a:ln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175" name="椭圆 55"/>
            <p:cNvSpPr/>
            <p:nvPr/>
          </p:nvSpPr>
          <p:spPr>
            <a:xfrm>
              <a:off x="9760476" y="5120635"/>
              <a:ext cx="176331" cy="1763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176" name="组合 56"/>
            <p:cNvGrpSpPr/>
            <p:nvPr/>
          </p:nvGrpSpPr>
          <p:grpSpPr>
            <a:xfrm>
              <a:off x="7463388" y="4771147"/>
              <a:ext cx="338296" cy="343717"/>
              <a:chOff x="3521075" y="3182938"/>
              <a:chExt cx="495300" cy="503237"/>
            </a:xfrm>
            <a:solidFill>
              <a:schemeClr val="tx1">
                <a:lumMod val="50000"/>
                <a:lumOff val="50000"/>
              </a:schemeClr>
            </a:solidFill>
          </p:grpSpPr>
          <p:sp>
            <p:nvSpPr>
              <p:cNvPr id="179" name="Freeform 83"/>
              <p:cNvSpPr>
                <a:spLocks noEditPoints="1"/>
              </p:cNvSpPr>
              <p:nvPr/>
            </p:nvSpPr>
            <p:spPr bwMode="auto">
              <a:xfrm>
                <a:off x="3546475" y="3201988"/>
                <a:ext cx="444500" cy="233362"/>
              </a:xfrm>
              <a:custGeom>
                <a:avLst/>
                <a:gdLst>
                  <a:gd name="T0" fmla="*/ 444343 w 380"/>
                  <a:gd name="T1" fmla="*/ 232696 h 199"/>
                  <a:gd name="T2" fmla="*/ 0 w 380"/>
                  <a:gd name="T3" fmla="*/ 232696 h 199"/>
                  <a:gd name="T4" fmla="*/ 0 w 380"/>
                  <a:gd name="T5" fmla="*/ 0 h 199"/>
                  <a:gd name="T6" fmla="*/ 444343 w 380"/>
                  <a:gd name="T7" fmla="*/ 0 h 199"/>
                  <a:gd name="T8" fmla="*/ 444343 w 380"/>
                  <a:gd name="T9" fmla="*/ 232696 h 199"/>
                  <a:gd name="T10" fmla="*/ 444343 w 380"/>
                  <a:gd name="T11" fmla="*/ 232696 h 199"/>
                  <a:gd name="T12" fmla="*/ 16371 w 380"/>
                  <a:gd name="T13" fmla="*/ 218664 h 199"/>
                  <a:gd name="T14" fmla="*/ 431480 w 380"/>
                  <a:gd name="T15" fmla="*/ 218664 h 199"/>
                  <a:gd name="T16" fmla="*/ 431480 w 380"/>
                  <a:gd name="T17" fmla="*/ 14032 h 199"/>
                  <a:gd name="T18" fmla="*/ 16371 w 380"/>
                  <a:gd name="T19" fmla="*/ 14032 h 199"/>
                  <a:gd name="T20" fmla="*/ 16371 w 380"/>
                  <a:gd name="T21" fmla="*/ 218664 h 199"/>
                  <a:gd name="T22" fmla="*/ 16371 w 380"/>
                  <a:gd name="T23" fmla="*/ 218664 h 1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 h="199">
                    <a:moveTo>
                      <a:pt x="380" y="199"/>
                    </a:moveTo>
                    <a:lnTo>
                      <a:pt x="0" y="199"/>
                    </a:lnTo>
                    <a:lnTo>
                      <a:pt x="0" y="0"/>
                    </a:lnTo>
                    <a:lnTo>
                      <a:pt x="380" y="0"/>
                    </a:lnTo>
                    <a:lnTo>
                      <a:pt x="380" y="199"/>
                    </a:lnTo>
                    <a:close/>
                    <a:moveTo>
                      <a:pt x="14" y="187"/>
                    </a:moveTo>
                    <a:lnTo>
                      <a:pt x="369" y="187"/>
                    </a:lnTo>
                    <a:lnTo>
                      <a:pt x="369" y="12"/>
                    </a:lnTo>
                    <a:lnTo>
                      <a:pt x="14" y="12"/>
                    </a:lnTo>
                    <a:lnTo>
                      <a:pt x="14" y="187"/>
                    </a:lnTo>
                    <a:close/>
                  </a:path>
                </a:pathLst>
              </a:custGeom>
              <a:grpFill/>
              <a:ln>
                <a:noFill/>
              </a:ln>
            </p:spPr>
            <p:txBody>
              <a:bodyPr/>
              <a:lstStyle/>
              <a:p>
                <a:pPr>
                  <a:defRPr/>
                </a:pPr>
                <a:endParaRPr lang="zh-CN" altLang="en-US">
                  <a:solidFill>
                    <a:srgbClr val="000000"/>
                  </a:solidFill>
                  <a:latin typeface="Calibri" panose="020F0502020204030204"/>
                  <a:ea typeface="宋体" panose="02010600030101010101" pitchFamily="2" charset="-122"/>
                </a:endParaRPr>
              </a:p>
            </p:txBody>
          </p:sp>
          <p:sp>
            <p:nvSpPr>
              <p:cNvPr id="180" name="Rectangle 84"/>
              <p:cNvSpPr>
                <a:spLocks noChangeArrowheads="1"/>
              </p:cNvSpPr>
              <p:nvPr/>
            </p:nvSpPr>
            <p:spPr bwMode="auto">
              <a:xfrm>
                <a:off x="3521075" y="3182938"/>
                <a:ext cx="495300" cy="55562"/>
              </a:xfrm>
              <a:prstGeom prst="rect">
                <a:avLst/>
              </a:prstGeom>
              <a:grpFill/>
              <a:ln>
                <a:noFill/>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defRPr/>
                </a:pPr>
                <a:endParaRPr lang="zh-CN" altLang="en-US">
                  <a:solidFill>
                    <a:srgbClr val="000000"/>
                  </a:solidFill>
                </a:endParaRPr>
              </a:p>
            </p:txBody>
          </p:sp>
          <p:sp>
            <p:nvSpPr>
              <p:cNvPr id="181" name="Freeform 85"/>
              <p:cNvSpPr>
                <a:spLocks noEditPoints="1"/>
              </p:cNvSpPr>
              <p:nvPr/>
            </p:nvSpPr>
            <p:spPr bwMode="auto">
              <a:xfrm>
                <a:off x="3714750" y="3305175"/>
                <a:ext cx="255588" cy="198438"/>
              </a:xfrm>
              <a:custGeom>
                <a:avLst/>
                <a:gdLst>
                  <a:gd name="T0" fmla="*/ 252142 w 92"/>
                  <a:gd name="T1" fmla="*/ 110436 h 72"/>
                  <a:gd name="T2" fmla="*/ 252142 w 92"/>
                  <a:gd name="T3" fmla="*/ 110436 h 72"/>
                  <a:gd name="T4" fmla="*/ 252142 w 92"/>
                  <a:gd name="T5" fmla="*/ 110436 h 72"/>
                  <a:gd name="T6" fmla="*/ 252142 w 92"/>
                  <a:gd name="T7" fmla="*/ 110436 h 72"/>
                  <a:gd name="T8" fmla="*/ 249371 w 92"/>
                  <a:gd name="T9" fmla="*/ 110436 h 72"/>
                  <a:gd name="T10" fmla="*/ 246601 w 92"/>
                  <a:gd name="T11" fmla="*/ 102153 h 72"/>
                  <a:gd name="T12" fmla="*/ 207810 w 92"/>
                  <a:gd name="T13" fmla="*/ 46935 h 72"/>
                  <a:gd name="T14" fmla="*/ 196726 w 92"/>
                  <a:gd name="T15" fmla="*/ 38653 h 72"/>
                  <a:gd name="T16" fmla="*/ 180102 w 92"/>
                  <a:gd name="T17" fmla="*/ 38653 h 72"/>
                  <a:gd name="T18" fmla="*/ 180102 w 92"/>
                  <a:gd name="T19" fmla="*/ 38653 h 72"/>
                  <a:gd name="T20" fmla="*/ 193956 w 92"/>
                  <a:gd name="T21" fmla="*/ 49696 h 72"/>
                  <a:gd name="T22" fmla="*/ 177331 w 92"/>
                  <a:gd name="T23" fmla="*/ 57979 h 72"/>
                  <a:gd name="T24" fmla="*/ 185643 w 92"/>
                  <a:gd name="T25" fmla="*/ 69023 h 72"/>
                  <a:gd name="T26" fmla="*/ 157935 w 92"/>
                  <a:gd name="T27" fmla="*/ 135284 h 72"/>
                  <a:gd name="T28" fmla="*/ 157935 w 92"/>
                  <a:gd name="T29" fmla="*/ 135284 h 72"/>
                  <a:gd name="T30" fmla="*/ 157935 w 92"/>
                  <a:gd name="T31" fmla="*/ 135284 h 72"/>
                  <a:gd name="T32" fmla="*/ 157935 w 92"/>
                  <a:gd name="T33" fmla="*/ 135284 h 72"/>
                  <a:gd name="T34" fmla="*/ 157935 w 92"/>
                  <a:gd name="T35" fmla="*/ 135284 h 72"/>
                  <a:gd name="T36" fmla="*/ 127457 w 92"/>
                  <a:gd name="T37" fmla="*/ 71783 h 72"/>
                  <a:gd name="T38" fmla="*/ 132998 w 92"/>
                  <a:gd name="T39" fmla="*/ 57979 h 72"/>
                  <a:gd name="T40" fmla="*/ 119144 w 92"/>
                  <a:gd name="T41" fmla="*/ 52457 h 72"/>
                  <a:gd name="T42" fmla="*/ 130227 w 92"/>
                  <a:gd name="T43" fmla="*/ 41414 h 72"/>
                  <a:gd name="T44" fmla="*/ 130227 w 92"/>
                  <a:gd name="T45" fmla="*/ 41414 h 72"/>
                  <a:gd name="T46" fmla="*/ 116373 w 92"/>
                  <a:gd name="T47" fmla="*/ 41414 h 72"/>
                  <a:gd name="T48" fmla="*/ 80353 w 92"/>
                  <a:gd name="T49" fmla="*/ 38653 h 72"/>
                  <a:gd name="T50" fmla="*/ 72041 w 92"/>
                  <a:gd name="T51" fmla="*/ 33131 h 72"/>
                  <a:gd name="T52" fmla="*/ 22166 w 92"/>
                  <a:gd name="T53" fmla="*/ 0 h 72"/>
                  <a:gd name="T54" fmla="*/ 0 w 92"/>
                  <a:gd name="T55" fmla="*/ 33131 h 72"/>
                  <a:gd name="T56" fmla="*/ 52645 w 92"/>
                  <a:gd name="T57" fmla="*/ 63501 h 72"/>
                  <a:gd name="T58" fmla="*/ 105290 w 92"/>
                  <a:gd name="T59" fmla="*/ 74544 h 72"/>
                  <a:gd name="T60" fmla="*/ 105290 w 92"/>
                  <a:gd name="T61" fmla="*/ 198785 h 72"/>
                  <a:gd name="T62" fmla="*/ 105290 w 92"/>
                  <a:gd name="T63" fmla="*/ 198785 h 72"/>
                  <a:gd name="T64" fmla="*/ 216122 w 92"/>
                  <a:gd name="T65" fmla="*/ 196024 h 72"/>
                  <a:gd name="T66" fmla="*/ 216122 w 92"/>
                  <a:gd name="T67" fmla="*/ 193263 h 72"/>
                  <a:gd name="T68" fmla="*/ 216122 w 92"/>
                  <a:gd name="T69" fmla="*/ 173937 h 72"/>
                  <a:gd name="T70" fmla="*/ 227205 w 92"/>
                  <a:gd name="T71" fmla="*/ 182220 h 72"/>
                  <a:gd name="T72" fmla="*/ 252142 w 92"/>
                  <a:gd name="T73" fmla="*/ 132523 h 72"/>
                  <a:gd name="T74" fmla="*/ 252142 w 92"/>
                  <a:gd name="T75" fmla="*/ 129762 h 72"/>
                  <a:gd name="T76" fmla="*/ 252142 w 92"/>
                  <a:gd name="T77" fmla="*/ 129762 h 72"/>
                  <a:gd name="T78" fmla="*/ 252142 w 92"/>
                  <a:gd name="T79" fmla="*/ 110436 h 72"/>
                  <a:gd name="T80" fmla="*/ 213351 w 92"/>
                  <a:gd name="T81" fmla="*/ 124241 h 72"/>
                  <a:gd name="T82" fmla="*/ 213351 w 92"/>
                  <a:gd name="T83" fmla="*/ 118719 h 72"/>
                  <a:gd name="T84" fmla="*/ 213351 w 92"/>
                  <a:gd name="T85" fmla="*/ 121480 h 72"/>
                  <a:gd name="T86" fmla="*/ 213351 w 92"/>
                  <a:gd name="T87" fmla="*/ 124241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2" h="72">
                    <a:moveTo>
                      <a:pt x="91" y="40"/>
                    </a:moveTo>
                    <a:cubicBezTo>
                      <a:pt x="91" y="40"/>
                      <a:pt x="91" y="40"/>
                      <a:pt x="91" y="40"/>
                    </a:cubicBezTo>
                    <a:cubicBezTo>
                      <a:pt x="91" y="40"/>
                      <a:pt x="91" y="40"/>
                      <a:pt x="91" y="40"/>
                    </a:cubicBezTo>
                    <a:cubicBezTo>
                      <a:pt x="91" y="40"/>
                      <a:pt x="91" y="40"/>
                      <a:pt x="91" y="40"/>
                    </a:cubicBezTo>
                    <a:cubicBezTo>
                      <a:pt x="90" y="40"/>
                      <a:pt x="90" y="40"/>
                      <a:pt x="90" y="40"/>
                    </a:cubicBezTo>
                    <a:cubicBezTo>
                      <a:pt x="89" y="37"/>
                      <a:pt x="89" y="37"/>
                      <a:pt x="89" y="37"/>
                    </a:cubicBezTo>
                    <a:cubicBezTo>
                      <a:pt x="75" y="17"/>
                      <a:pt x="75" y="17"/>
                      <a:pt x="75" y="17"/>
                    </a:cubicBezTo>
                    <a:cubicBezTo>
                      <a:pt x="75" y="17"/>
                      <a:pt x="72" y="14"/>
                      <a:pt x="71" y="14"/>
                    </a:cubicBezTo>
                    <a:cubicBezTo>
                      <a:pt x="69" y="14"/>
                      <a:pt x="67" y="14"/>
                      <a:pt x="65" y="14"/>
                    </a:cubicBezTo>
                    <a:cubicBezTo>
                      <a:pt x="65" y="14"/>
                      <a:pt x="65" y="14"/>
                      <a:pt x="65" y="14"/>
                    </a:cubicBezTo>
                    <a:cubicBezTo>
                      <a:pt x="70" y="18"/>
                      <a:pt x="70" y="18"/>
                      <a:pt x="70" y="18"/>
                    </a:cubicBezTo>
                    <a:cubicBezTo>
                      <a:pt x="64" y="21"/>
                      <a:pt x="64" y="21"/>
                      <a:pt x="64" y="21"/>
                    </a:cubicBezTo>
                    <a:cubicBezTo>
                      <a:pt x="67" y="25"/>
                      <a:pt x="67" y="25"/>
                      <a:pt x="67" y="25"/>
                    </a:cubicBezTo>
                    <a:cubicBezTo>
                      <a:pt x="57" y="49"/>
                      <a:pt x="57" y="49"/>
                      <a:pt x="57" y="49"/>
                    </a:cubicBezTo>
                    <a:cubicBezTo>
                      <a:pt x="57" y="49"/>
                      <a:pt x="57" y="49"/>
                      <a:pt x="57" y="49"/>
                    </a:cubicBezTo>
                    <a:cubicBezTo>
                      <a:pt x="57" y="49"/>
                      <a:pt x="57" y="49"/>
                      <a:pt x="57" y="49"/>
                    </a:cubicBezTo>
                    <a:cubicBezTo>
                      <a:pt x="57" y="49"/>
                      <a:pt x="57" y="49"/>
                      <a:pt x="57" y="49"/>
                    </a:cubicBezTo>
                    <a:cubicBezTo>
                      <a:pt x="57" y="49"/>
                      <a:pt x="57" y="49"/>
                      <a:pt x="57" y="49"/>
                    </a:cubicBezTo>
                    <a:cubicBezTo>
                      <a:pt x="46" y="26"/>
                      <a:pt x="46" y="26"/>
                      <a:pt x="46" y="26"/>
                    </a:cubicBezTo>
                    <a:cubicBezTo>
                      <a:pt x="48" y="21"/>
                      <a:pt x="48" y="21"/>
                      <a:pt x="48" y="21"/>
                    </a:cubicBezTo>
                    <a:cubicBezTo>
                      <a:pt x="43" y="19"/>
                      <a:pt x="43" y="19"/>
                      <a:pt x="43" y="19"/>
                    </a:cubicBezTo>
                    <a:cubicBezTo>
                      <a:pt x="47" y="15"/>
                      <a:pt x="47" y="15"/>
                      <a:pt x="47" y="15"/>
                    </a:cubicBezTo>
                    <a:cubicBezTo>
                      <a:pt x="47" y="15"/>
                      <a:pt x="47" y="15"/>
                      <a:pt x="47" y="15"/>
                    </a:cubicBezTo>
                    <a:cubicBezTo>
                      <a:pt x="45" y="15"/>
                      <a:pt x="44" y="15"/>
                      <a:pt x="42" y="15"/>
                    </a:cubicBezTo>
                    <a:cubicBezTo>
                      <a:pt x="42" y="15"/>
                      <a:pt x="30" y="14"/>
                      <a:pt x="29" y="14"/>
                    </a:cubicBezTo>
                    <a:cubicBezTo>
                      <a:pt x="26" y="12"/>
                      <a:pt x="26" y="12"/>
                      <a:pt x="26" y="12"/>
                    </a:cubicBezTo>
                    <a:cubicBezTo>
                      <a:pt x="8" y="0"/>
                      <a:pt x="8" y="0"/>
                      <a:pt x="8" y="0"/>
                    </a:cubicBezTo>
                    <a:cubicBezTo>
                      <a:pt x="5" y="4"/>
                      <a:pt x="2" y="8"/>
                      <a:pt x="0" y="12"/>
                    </a:cubicBezTo>
                    <a:cubicBezTo>
                      <a:pt x="19" y="23"/>
                      <a:pt x="19" y="23"/>
                      <a:pt x="19" y="23"/>
                    </a:cubicBezTo>
                    <a:cubicBezTo>
                      <a:pt x="38" y="27"/>
                      <a:pt x="38" y="27"/>
                      <a:pt x="38" y="27"/>
                    </a:cubicBezTo>
                    <a:cubicBezTo>
                      <a:pt x="38" y="42"/>
                      <a:pt x="38" y="57"/>
                      <a:pt x="38" y="72"/>
                    </a:cubicBezTo>
                    <a:cubicBezTo>
                      <a:pt x="38" y="72"/>
                      <a:pt x="38" y="72"/>
                      <a:pt x="38" y="72"/>
                    </a:cubicBezTo>
                    <a:cubicBezTo>
                      <a:pt x="52" y="72"/>
                      <a:pt x="65" y="71"/>
                      <a:pt x="78" y="71"/>
                    </a:cubicBezTo>
                    <a:cubicBezTo>
                      <a:pt x="78" y="71"/>
                      <a:pt x="78" y="71"/>
                      <a:pt x="78" y="70"/>
                    </a:cubicBezTo>
                    <a:cubicBezTo>
                      <a:pt x="78" y="68"/>
                      <a:pt x="78" y="66"/>
                      <a:pt x="78" y="63"/>
                    </a:cubicBezTo>
                    <a:cubicBezTo>
                      <a:pt x="79" y="64"/>
                      <a:pt x="81" y="65"/>
                      <a:pt x="82" y="66"/>
                    </a:cubicBezTo>
                    <a:cubicBezTo>
                      <a:pt x="91" y="48"/>
                      <a:pt x="91" y="48"/>
                      <a:pt x="91" y="48"/>
                    </a:cubicBezTo>
                    <a:cubicBezTo>
                      <a:pt x="91" y="47"/>
                      <a:pt x="91" y="47"/>
                      <a:pt x="91" y="47"/>
                    </a:cubicBezTo>
                    <a:cubicBezTo>
                      <a:pt x="91" y="47"/>
                      <a:pt x="91" y="47"/>
                      <a:pt x="91" y="47"/>
                    </a:cubicBezTo>
                    <a:cubicBezTo>
                      <a:pt x="91" y="44"/>
                      <a:pt x="92" y="54"/>
                      <a:pt x="91" y="40"/>
                    </a:cubicBezTo>
                    <a:close/>
                    <a:moveTo>
                      <a:pt x="77" y="45"/>
                    </a:moveTo>
                    <a:cubicBezTo>
                      <a:pt x="77" y="44"/>
                      <a:pt x="77" y="44"/>
                      <a:pt x="77" y="43"/>
                    </a:cubicBezTo>
                    <a:cubicBezTo>
                      <a:pt x="77" y="44"/>
                      <a:pt x="77" y="44"/>
                      <a:pt x="77" y="44"/>
                    </a:cubicBezTo>
                    <a:lnTo>
                      <a:pt x="77" y="45"/>
                    </a:lnTo>
                    <a:close/>
                  </a:path>
                </a:pathLst>
              </a:custGeom>
              <a:grpFill/>
              <a:ln>
                <a:noFill/>
              </a:ln>
            </p:spPr>
            <p:txBody>
              <a:bodyPr/>
              <a:lstStyle/>
              <a:p>
                <a:pPr>
                  <a:defRPr/>
                </a:pPr>
                <a:endParaRPr lang="zh-CN" altLang="en-US">
                  <a:solidFill>
                    <a:srgbClr val="000000"/>
                  </a:solidFill>
                  <a:latin typeface="Calibri" panose="020F0502020204030204"/>
                  <a:ea typeface="宋体" panose="02010600030101010101" pitchFamily="2" charset="-122"/>
                </a:endParaRPr>
              </a:p>
            </p:txBody>
          </p:sp>
          <p:sp>
            <p:nvSpPr>
              <p:cNvPr id="182" name="Rectangle 86"/>
              <p:cNvSpPr>
                <a:spLocks noChangeArrowheads="1"/>
              </p:cNvSpPr>
              <p:nvPr/>
            </p:nvSpPr>
            <p:spPr bwMode="auto">
              <a:xfrm flipH="1">
                <a:off x="3873500" y="3440113"/>
                <a:ext cx="0" cy="1587"/>
              </a:xfrm>
              <a:prstGeom prst="rect">
                <a:avLst/>
              </a:prstGeom>
              <a:grpFill/>
              <a:ln>
                <a:noFill/>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defRPr/>
                </a:pPr>
                <a:endParaRPr lang="zh-CN" altLang="en-US">
                  <a:solidFill>
                    <a:srgbClr val="000000"/>
                  </a:solidFill>
                </a:endParaRPr>
              </a:p>
            </p:txBody>
          </p:sp>
          <p:sp>
            <p:nvSpPr>
              <p:cNvPr id="183" name="Freeform 87"/>
              <p:cNvSpPr/>
              <p:nvPr/>
            </p:nvSpPr>
            <p:spPr bwMode="auto">
              <a:xfrm>
                <a:off x="3860800" y="3343275"/>
                <a:ext cx="20638" cy="22225"/>
              </a:xfrm>
              <a:custGeom>
                <a:avLst/>
                <a:gdLst>
                  <a:gd name="T0" fmla="*/ 3508 w 17"/>
                  <a:gd name="T1" fmla="*/ 0 h 19"/>
                  <a:gd name="T2" fmla="*/ 0 w 17"/>
                  <a:gd name="T3" fmla="*/ 14032 h 19"/>
                  <a:gd name="T4" fmla="*/ 8185 w 17"/>
                  <a:gd name="T5" fmla="*/ 22217 h 19"/>
                  <a:gd name="T6" fmla="*/ 19879 w 17"/>
                  <a:gd name="T7" fmla="*/ 14032 h 19"/>
                  <a:gd name="T8" fmla="*/ 14032 w 17"/>
                  <a:gd name="T9" fmla="*/ 0 h 19"/>
                  <a:gd name="T10" fmla="*/ 3508 w 17"/>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9">
                    <a:moveTo>
                      <a:pt x="3" y="0"/>
                    </a:moveTo>
                    <a:lnTo>
                      <a:pt x="0" y="12"/>
                    </a:lnTo>
                    <a:lnTo>
                      <a:pt x="7" y="19"/>
                    </a:lnTo>
                    <a:lnTo>
                      <a:pt x="17" y="12"/>
                    </a:lnTo>
                    <a:lnTo>
                      <a:pt x="12" y="0"/>
                    </a:lnTo>
                    <a:lnTo>
                      <a:pt x="3" y="0"/>
                    </a:lnTo>
                    <a:close/>
                  </a:path>
                </a:pathLst>
              </a:custGeom>
              <a:grpFill/>
              <a:ln>
                <a:noFill/>
              </a:ln>
            </p:spPr>
            <p:txBody>
              <a:bodyPr/>
              <a:lstStyle/>
              <a:p>
                <a:pPr>
                  <a:defRPr/>
                </a:pPr>
                <a:endParaRPr lang="zh-CN" altLang="en-US">
                  <a:solidFill>
                    <a:srgbClr val="000000"/>
                  </a:solidFill>
                  <a:latin typeface="Calibri" panose="020F0502020204030204"/>
                  <a:ea typeface="宋体" panose="02010600030101010101" pitchFamily="2" charset="-122"/>
                </a:endParaRPr>
              </a:p>
            </p:txBody>
          </p:sp>
          <p:sp>
            <p:nvSpPr>
              <p:cNvPr id="184" name="Freeform 88"/>
              <p:cNvSpPr/>
              <p:nvPr/>
            </p:nvSpPr>
            <p:spPr bwMode="auto">
              <a:xfrm>
                <a:off x="3860800" y="3357563"/>
                <a:ext cx="22225" cy="92075"/>
              </a:xfrm>
              <a:custGeom>
                <a:avLst/>
                <a:gdLst>
                  <a:gd name="T0" fmla="*/ 3508 w 19"/>
                  <a:gd name="T1" fmla="*/ 0 h 78"/>
                  <a:gd name="T2" fmla="*/ 0 w 19"/>
                  <a:gd name="T3" fmla="*/ 83022 h 78"/>
                  <a:gd name="T4" fmla="*/ 11693 w 19"/>
                  <a:gd name="T5" fmla="*/ 91207 h 78"/>
                  <a:gd name="T6" fmla="*/ 22217 w 19"/>
                  <a:gd name="T7" fmla="*/ 83022 h 78"/>
                  <a:gd name="T8" fmla="*/ 17540 w 19"/>
                  <a:gd name="T9" fmla="*/ 0 h 78"/>
                  <a:gd name="T10" fmla="*/ 3508 w 19"/>
                  <a:gd name="T11" fmla="*/ 0 h 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78">
                    <a:moveTo>
                      <a:pt x="3" y="0"/>
                    </a:moveTo>
                    <a:lnTo>
                      <a:pt x="0" y="71"/>
                    </a:lnTo>
                    <a:lnTo>
                      <a:pt x="10" y="78"/>
                    </a:lnTo>
                    <a:lnTo>
                      <a:pt x="19" y="71"/>
                    </a:lnTo>
                    <a:lnTo>
                      <a:pt x="15" y="0"/>
                    </a:lnTo>
                    <a:lnTo>
                      <a:pt x="3" y="0"/>
                    </a:lnTo>
                    <a:close/>
                  </a:path>
                </a:pathLst>
              </a:custGeom>
              <a:grpFill/>
              <a:ln>
                <a:noFill/>
              </a:ln>
            </p:spPr>
            <p:txBody>
              <a:bodyPr/>
              <a:lstStyle/>
              <a:p>
                <a:pPr>
                  <a:defRPr/>
                </a:pPr>
                <a:endParaRPr lang="zh-CN" altLang="en-US">
                  <a:solidFill>
                    <a:srgbClr val="000000"/>
                  </a:solidFill>
                  <a:latin typeface="Calibri" panose="020F0502020204030204"/>
                  <a:ea typeface="宋体" panose="02010600030101010101" pitchFamily="2" charset="-122"/>
                </a:endParaRPr>
              </a:p>
            </p:txBody>
          </p:sp>
          <p:sp>
            <p:nvSpPr>
              <p:cNvPr id="185" name="Freeform 89"/>
              <p:cNvSpPr/>
              <p:nvPr/>
            </p:nvSpPr>
            <p:spPr bwMode="auto">
              <a:xfrm>
                <a:off x="3838575" y="3257550"/>
                <a:ext cx="71438" cy="80963"/>
              </a:xfrm>
              <a:custGeom>
                <a:avLst/>
                <a:gdLst>
                  <a:gd name="T0" fmla="*/ 5613 w 25"/>
                  <a:gd name="T1" fmla="*/ 30604 h 29"/>
                  <a:gd name="T2" fmla="*/ 22451 w 25"/>
                  <a:gd name="T3" fmla="*/ 75119 h 29"/>
                  <a:gd name="T4" fmla="*/ 64546 w 25"/>
                  <a:gd name="T5" fmla="*/ 50079 h 29"/>
                  <a:gd name="T6" fmla="*/ 47708 w 25"/>
                  <a:gd name="T7" fmla="*/ 5564 h 29"/>
                  <a:gd name="T8" fmla="*/ 5613 w 25"/>
                  <a:gd name="T9" fmla="*/ 30604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8">
                    <a:moveTo>
                      <a:pt x="2" y="11"/>
                    </a:moveTo>
                    <a:cubicBezTo>
                      <a:pt x="0" y="18"/>
                      <a:pt x="3" y="25"/>
                      <a:pt x="8" y="27"/>
                    </a:cubicBezTo>
                    <a:cubicBezTo>
                      <a:pt x="14" y="29"/>
                      <a:pt x="20" y="25"/>
                      <a:pt x="23" y="18"/>
                    </a:cubicBezTo>
                    <a:cubicBezTo>
                      <a:pt x="25" y="11"/>
                      <a:pt x="22" y="4"/>
                      <a:pt x="17" y="2"/>
                    </a:cubicBezTo>
                    <a:cubicBezTo>
                      <a:pt x="11" y="0"/>
                      <a:pt x="5" y="4"/>
                      <a:pt x="2" y="11"/>
                    </a:cubicBezTo>
                    <a:close/>
                  </a:path>
                </a:pathLst>
              </a:custGeom>
              <a:grpFill/>
              <a:ln>
                <a:noFill/>
              </a:ln>
            </p:spPr>
            <p:txBody>
              <a:bodyPr/>
              <a:lstStyle/>
              <a:p>
                <a:pPr>
                  <a:defRPr/>
                </a:pPr>
                <a:endParaRPr lang="zh-CN" altLang="en-US">
                  <a:solidFill>
                    <a:srgbClr val="000000"/>
                  </a:solidFill>
                  <a:latin typeface="Calibri" panose="020F0502020204030204"/>
                  <a:ea typeface="宋体" panose="02010600030101010101" pitchFamily="2" charset="-122"/>
                </a:endParaRPr>
              </a:p>
            </p:txBody>
          </p:sp>
          <p:sp>
            <p:nvSpPr>
              <p:cNvPr id="186" name="Oval 90"/>
              <p:cNvSpPr>
                <a:spLocks noChangeArrowheads="1"/>
              </p:cNvSpPr>
              <p:nvPr/>
            </p:nvSpPr>
            <p:spPr bwMode="auto">
              <a:xfrm>
                <a:off x="3568700" y="3514725"/>
                <a:ext cx="57150" cy="71438"/>
              </a:xfrm>
              <a:prstGeom prst="ellipse">
                <a:avLst/>
              </a:prstGeom>
              <a:grpFill/>
              <a:ln>
                <a:noFill/>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defRPr/>
                </a:pPr>
                <a:endParaRPr lang="zh-CN" altLang="en-US">
                  <a:solidFill>
                    <a:srgbClr val="000000"/>
                  </a:solidFill>
                </a:endParaRPr>
              </a:p>
            </p:txBody>
          </p:sp>
          <p:sp>
            <p:nvSpPr>
              <p:cNvPr id="187" name="Freeform 91"/>
              <p:cNvSpPr/>
              <p:nvPr/>
            </p:nvSpPr>
            <p:spPr bwMode="auto">
              <a:xfrm>
                <a:off x="3532188" y="3592513"/>
                <a:ext cx="130175" cy="93662"/>
              </a:xfrm>
              <a:custGeom>
                <a:avLst/>
                <a:gdLst>
                  <a:gd name="T0" fmla="*/ 104941 w 47"/>
                  <a:gd name="T1" fmla="*/ 5503 h 34"/>
                  <a:gd name="T2" fmla="*/ 104941 w 47"/>
                  <a:gd name="T3" fmla="*/ 5503 h 34"/>
                  <a:gd name="T4" fmla="*/ 24854 w 47"/>
                  <a:gd name="T5" fmla="*/ 5503 h 34"/>
                  <a:gd name="T6" fmla="*/ 24854 w 47"/>
                  <a:gd name="T7" fmla="*/ 5503 h 34"/>
                  <a:gd name="T8" fmla="*/ 24854 w 47"/>
                  <a:gd name="T9" fmla="*/ 5503 h 34"/>
                  <a:gd name="T10" fmla="*/ 5523 w 47"/>
                  <a:gd name="T11" fmla="*/ 22011 h 34"/>
                  <a:gd name="T12" fmla="*/ 0 w 47"/>
                  <a:gd name="T13" fmla="*/ 93546 h 34"/>
                  <a:gd name="T14" fmla="*/ 129795 w 47"/>
                  <a:gd name="T15" fmla="*/ 93546 h 34"/>
                  <a:gd name="T16" fmla="*/ 124272 w 47"/>
                  <a:gd name="T17" fmla="*/ 22011 h 34"/>
                  <a:gd name="T18" fmla="*/ 107702 w 47"/>
                  <a:gd name="T19" fmla="*/ 5503 h 34"/>
                  <a:gd name="T20" fmla="*/ 104941 w 47"/>
                  <a:gd name="T21" fmla="*/ 5503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34">
                    <a:moveTo>
                      <a:pt x="38" y="2"/>
                    </a:moveTo>
                    <a:cubicBezTo>
                      <a:pt x="38" y="2"/>
                      <a:pt x="38" y="2"/>
                      <a:pt x="38" y="2"/>
                    </a:cubicBezTo>
                    <a:cubicBezTo>
                      <a:pt x="28" y="0"/>
                      <a:pt x="19" y="0"/>
                      <a:pt x="9" y="2"/>
                    </a:cubicBezTo>
                    <a:cubicBezTo>
                      <a:pt x="9" y="2"/>
                      <a:pt x="9" y="2"/>
                      <a:pt x="9" y="2"/>
                    </a:cubicBezTo>
                    <a:cubicBezTo>
                      <a:pt x="9" y="2"/>
                      <a:pt x="9" y="2"/>
                      <a:pt x="9" y="2"/>
                    </a:cubicBezTo>
                    <a:cubicBezTo>
                      <a:pt x="6" y="2"/>
                      <a:pt x="3" y="4"/>
                      <a:pt x="2" y="8"/>
                    </a:cubicBezTo>
                    <a:cubicBezTo>
                      <a:pt x="0" y="34"/>
                      <a:pt x="0" y="34"/>
                      <a:pt x="0" y="34"/>
                    </a:cubicBezTo>
                    <a:cubicBezTo>
                      <a:pt x="47" y="34"/>
                      <a:pt x="47" y="34"/>
                      <a:pt x="47" y="34"/>
                    </a:cubicBezTo>
                    <a:cubicBezTo>
                      <a:pt x="45" y="8"/>
                      <a:pt x="45" y="8"/>
                      <a:pt x="45" y="8"/>
                    </a:cubicBezTo>
                    <a:cubicBezTo>
                      <a:pt x="45" y="4"/>
                      <a:pt x="42" y="2"/>
                      <a:pt x="39" y="2"/>
                    </a:cubicBezTo>
                    <a:cubicBezTo>
                      <a:pt x="38" y="2"/>
                      <a:pt x="38" y="2"/>
                      <a:pt x="38" y="2"/>
                    </a:cubicBezTo>
                    <a:close/>
                  </a:path>
                </a:pathLst>
              </a:custGeom>
              <a:grpFill/>
              <a:ln>
                <a:noFill/>
              </a:ln>
            </p:spPr>
            <p:txBody>
              <a:bodyPr/>
              <a:lstStyle/>
              <a:p>
                <a:pPr>
                  <a:defRPr/>
                </a:pPr>
                <a:endParaRPr lang="zh-CN" altLang="en-US">
                  <a:solidFill>
                    <a:srgbClr val="000000"/>
                  </a:solidFill>
                  <a:latin typeface="Calibri" panose="020F0502020204030204"/>
                  <a:ea typeface="宋体" panose="02010600030101010101" pitchFamily="2" charset="-122"/>
                </a:endParaRPr>
              </a:p>
            </p:txBody>
          </p:sp>
          <p:sp>
            <p:nvSpPr>
              <p:cNvPr id="188" name="Oval 92"/>
              <p:cNvSpPr>
                <a:spLocks noChangeArrowheads="1"/>
              </p:cNvSpPr>
              <p:nvPr/>
            </p:nvSpPr>
            <p:spPr bwMode="auto">
              <a:xfrm>
                <a:off x="3717925" y="3514725"/>
                <a:ext cx="58738" cy="71438"/>
              </a:xfrm>
              <a:prstGeom prst="ellipse">
                <a:avLst/>
              </a:prstGeom>
              <a:grpFill/>
              <a:ln>
                <a:noFill/>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defRPr/>
                </a:pPr>
                <a:endParaRPr lang="zh-CN" altLang="en-US">
                  <a:solidFill>
                    <a:srgbClr val="000000"/>
                  </a:solidFill>
                </a:endParaRPr>
              </a:p>
            </p:txBody>
          </p:sp>
          <p:sp>
            <p:nvSpPr>
              <p:cNvPr id="189" name="Freeform 93"/>
              <p:cNvSpPr/>
              <p:nvPr/>
            </p:nvSpPr>
            <p:spPr bwMode="auto">
              <a:xfrm>
                <a:off x="3684588" y="3592513"/>
                <a:ext cx="127000" cy="93662"/>
              </a:xfrm>
              <a:custGeom>
                <a:avLst/>
                <a:gdLst>
                  <a:gd name="T0" fmla="*/ 105290 w 46"/>
                  <a:gd name="T1" fmla="*/ 5503 h 34"/>
                  <a:gd name="T2" fmla="*/ 102519 w 46"/>
                  <a:gd name="T3" fmla="*/ 5503 h 34"/>
                  <a:gd name="T4" fmla="*/ 24937 w 46"/>
                  <a:gd name="T5" fmla="*/ 5503 h 34"/>
                  <a:gd name="T6" fmla="*/ 22166 w 46"/>
                  <a:gd name="T7" fmla="*/ 5503 h 34"/>
                  <a:gd name="T8" fmla="*/ 22166 w 46"/>
                  <a:gd name="T9" fmla="*/ 5503 h 34"/>
                  <a:gd name="T10" fmla="*/ 5542 w 46"/>
                  <a:gd name="T11" fmla="*/ 22011 h 34"/>
                  <a:gd name="T12" fmla="*/ 0 w 46"/>
                  <a:gd name="T13" fmla="*/ 93546 h 34"/>
                  <a:gd name="T14" fmla="*/ 127456 w 46"/>
                  <a:gd name="T15" fmla="*/ 93546 h 34"/>
                  <a:gd name="T16" fmla="*/ 121914 w 46"/>
                  <a:gd name="T17" fmla="*/ 22011 h 34"/>
                  <a:gd name="T18" fmla="*/ 105290 w 46"/>
                  <a:gd name="T19" fmla="*/ 5503 h 34"/>
                  <a:gd name="T20" fmla="*/ 105290 w 46"/>
                  <a:gd name="T21" fmla="*/ 5503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34">
                    <a:moveTo>
                      <a:pt x="38" y="2"/>
                    </a:moveTo>
                    <a:cubicBezTo>
                      <a:pt x="37" y="2"/>
                      <a:pt x="37" y="2"/>
                      <a:pt x="37" y="2"/>
                    </a:cubicBezTo>
                    <a:cubicBezTo>
                      <a:pt x="27" y="0"/>
                      <a:pt x="18" y="0"/>
                      <a:pt x="9" y="2"/>
                    </a:cubicBezTo>
                    <a:cubicBezTo>
                      <a:pt x="9" y="2"/>
                      <a:pt x="8" y="2"/>
                      <a:pt x="8" y="2"/>
                    </a:cubicBezTo>
                    <a:cubicBezTo>
                      <a:pt x="8" y="2"/>
                      <a:pt x="8" y="2"/>
                      <a:pt x="8" y="2"/>
                    </a:cubicBezTo>
                    <a:cubicBezTo>
                      <a:pt x="5" y="2"/>
                      <a:pt x="2" y="4"/>
                      <a:pt x="2" y="8"/>
                    </a:cubicBezTo>
                    <a:cubicBezTo>
                      <a:pt x="0" y="34"/>
                      <a:pt x="0" y="34"/>
                      <a:pt x="0" y="34"/>
                    </a:cubicBezTo>
                    <a:cubicBezTo>
                      <a:pt x="46" y="34"/>
                      <a:pt x="46" y="34"/>
                      <a:pt x="46" y="34"/>
                    </a:cubicBezTo>
                    <a:cubicBezTo>
                      <a:pt x="44" y="8"/>
                      <a:pt x="44" y="8"/>
                      <a:pt x="44" y="8"/>
                    </a:cubicBezTo>
                    <a:cubicBezTo>
                      <a:pt x="44" y="4"/>
                      <a:pt x="41" y="2"/>
                      <a:pt x="38" y="2"/>
                    </a:cubicBezTo>
                    <a:cubicBezTo>
                      <a:pt x="38" y="2"/>
                      <a:pt x="38" y="2"/>
                      <a:pt x="38" y="2"/>
                    </a:cubicBezTo>
                    <a:close/>
                  </a:path>
                </a:pathLst>
              </a:custGeom>
              <a:grpFill/>
              <a:ln>
                <a:noFill/>
              </a:ln>
            </p:spPr>
            <p:txBody>
              <a:bodyPr/>
              <a:lstStyle/>
              <a:p>
                <a:pPr>
                  <a:defRPr/>
                </a:pPr>
                <a:endParaRPr lang="zh-CN" altLang="en-US">
                  <a:solidFill>
                    <a:srgbClr val="000000"/>
                  </a:solidFill>
                  <a:latin typeface="Calibri" panose="020F0502020204030204"/>
                  <a:ea typeface="宋体" panose="02010600030101010101" pitchFamily="2" charset="-122"/>
                </a:endParaRPr>
              </a:p>
            </p:txBody>
          </p:sp>
          <p:sp>
            <p:nvSpPr>
              <p:cNvPr id="190" name="Oval 94"/>
              <p:cNvSpPr>
                <a:spLocks noChangeArrowheads="1"/>
              </p:cNvSpPr>
              <p:nvPr/>
            </p:nvSpPr>
            <p:spPr bwMode="auto">
              <a:xfrm>
                <a:off x="3870325" y="3514725"/>
                <a:ext cx="57150" cy="71438"/>
              </a:xfrm>
              <a:prstGeom prst="ellipse">
                <a:avLst/>
              </a:prstGeom>
              <a:grpFill/>
              <a:ln>
                <a:noFill/>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defRPr/>
                </a:pPr>
                <a:endParaRPr lang="zh-CN" altLang="en-US">
                  <a:solidFill>
                    <a:srgbClr val="000000"/>
                  </a:solidFill>
                </a:endParaRPr>
              </a:p>
            </p:txBody>
          </p:sp>
          <p:sp>
            <p:nvSpPr>
              <p:cNvPr id="191" name="Freeform 95"/>
              <p:cNvSpPr/>
              <p:nvPr/>
            </p:nvSpPr>
            <p:spPr bwMode="auto">
              <a:xfrm>
                <a:off x="3833813" y="3592513"/>
                <a:ext cx="130175" cy="93662"/>
              </a:xfrm>
              <a:custGeom>
                <a:avLst/>
                <a:gdLst>
                  <a:gd name="T0" fmla="*/ 104941 w 47"/>
                  <a:gd name="T1" fmla="*/ 5503 h 34"/>
                  <a:gd name="T2" fmla="*/ 102179 w 47"/>
                  <a:gd name="T3" fmla="*/ 5503 h 34"/>
                  <a:gd name="T4" fmla="*/ 24854 w 47"/>
                  <a:gd name="T5" fmla="*/ 5503 h 34"/>
                  <a:gd name="T6" fmla="*/ 22093 w 47"/>
                  <a:gd name="T7" fmla="*/ 5503 h 34"/>
                  <a:gd name="T8" fmla="*/ 22093 w 47"/>
                  <a:gd name="T9" fmla="*/ 5503 h 34"/>
                  <a:gd name="T10" fmla="*/ 5523 w 47"/>
                  <a:gd name="T11" fmla="*/ 22011 h 34"/>
                  <a:gd name="T12" fmla="*/ 0 w 47"/>
                  <a:gd name="T13" fmla="*/ 93546 h 34"/>
                  <a:gd name="T14" fmla="*/ 129795 w 47"/>
                  <a:gd name="T15" fmla="*/ 93546 h 34"/>
                  <a:gd name="T16" fmla="*/ 121510 w 47"/>
                  <a:gd name="T17" fmla="*/ 22011 h 34"/>
                  <a:gd name="T18" fmla="*/ 104941 w 47"/>
                  <a:gd name="T19" fmla="*/ 5503 h 34"/>
                  <a:gd name="T20" fmla="*/ 104941 w 47"/>
                  <a:gd name="T21" fmla="*/ 5503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34">
                    <a:moveTo>
                      <a:pt x="38" y="2"/>
                    </a:moveTo>
                    <a:cubicBezTo>
                      <a:pt x="38" y="2"/>
                      <a:pt x="37" y="2"/>
                      <a:pt x="37" y="2"/>
                    </a:cubicBezTo>
                    <a:cubicBezTo>
                      <a:pt x="28" y="0"/>
                      <a:pt x="19" y="0"/>
                      <a:pt x="9" y="2"/>
                    </a:cubicBezTo>
                    <a:cubicBezTo>
                      <a:pt x="9" y="2"/>
                      <a:pt x="9" y="2"/>
                      <a:pt x="8" y="2"/>
                    </a:cubicBezTo>
                    <a:cubicBezTo>
                      <a:pt x="8" y="2"/>
                      <a:pt x="8" y="2"/>
                      <a:pt x="8" y="2"/>
                    </a:cubicBezTo>
                    <a:cubicBezTo>
                      <a:pt x="5" y="2"/>
                      <a:pt x="2" y="4"/>
                      <a:pt x="2" y="8"/>
                    </a:cubicBezTo>
                    <a:cubicBezTo>
                      <a:pt x="0" y="34"/>
                      <a:pt x="0" y="34"/>
                      <a:pt x="0" y="34"/>
                    </a:cubicBezTo>
                    <a:cubicBezTo>
                      <a:pt x="47" y="34"/>
                      <a:pt x="47" y="34"/>
                      <a:pt x="47" y="34"/>
                    </a:cubicBezTo>
                    <a:cubicBezTo>
                      <a:pt x="44" y="8"/>
                      <a:pt x="44" y="8"/>
                      <a:pt x="44" y="8"/>
                    </a:cubicBezTo>
                    <a:cubicBezTo>
                      <a:pt x="44" y="4"/>
                      <a:pt x="41" y="2"/>
                      <a:pt x="38" y="2"/>
                    </a:cubicBezTo>
                    <a:cubicBezTo>
                      <a:pt x="38" y="2"/>
                      <a:pt x="38" y="2"/>
                      <a:pt x="38" y="2"/>
                    </a:cubicBezTo>
                    <a:close/>
                  </a:path>
                </a:pathLst>
              </a:custGeom>
              <a:grpFill/>
              <a:ln>
                <a:noFill/>
              </a:ln>
            </p:spPr>
            <p:txBody>
              <a:bodyPr/>
              <a:lstStyle/>
              <a:p>
                <a:pPr>
                  <a:defRPr/>
                </a:pPr>
                <a:endParaRPr lang="zh-CN" altLang="en-US">
                  <a:solidFill>
                    <a:srgbClr val="000000"/>
                  </a:solidFill>
                  <a:latin typeface="Calibri" panose="020F0502020204030204"/>
                  <a:ea typeface="宋体" panose="02010600030101010101" pitchFamily="2" charset="-122"/>
                </a:endParaRPr>
              </a:p>
            </p:txBody>
          </p:sp>
          <p:sp>
            <p:nvSpPr>
              <p:cNvPr id="192" name="Rectangle 96"/>
              <p:cNvSpPr>
                <a:spLocks noChangeArrowheads="1"/>
              </p:cNvSpPr>
              <p:nvPr/>
            </p:nvSpPr>
            <p:spPr bwMode="auto">
              <a:xfrm>
                <a:off x="3630613" y="3335338"/>
                <a:ext cx="31750" cy="55562"/>
              </a:xfrm>
              <a:prstGeom prst="rect">
                <a:avLst/>
              </a:prstGeom>
              <a:grpFill/>
              <a:ln>
                <a:noFill/>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defRPr/>
                </a:pPr>
                <a:endParaRPr lang="zh-CN" altLang="en-US">
                  <a:solidFill>
                    <a:srgbClr val="000000"/>
                  </a:solidFill>
                </a:endParaRPr>
              </a:p>
            </p:txBody>
          </p:sp>
          <p:sp>
            <p:nvSpPr>
              <p:cNvPr id="193" name="Rectangle 97"/>
              <p:cNvSpPr>
                <a:spLocks noChangeArrowheads="1"/>
              </p:cNvSpPr>
              <p:nvPr/>
            </p:nvSpPr>
            <p:spPr bwMode="auto">
              <a:xfrm>
                <a:off x="3587750" y="3316288"/>
                <a:ext cx="30163" cy="74612"/>
              </a:xfrm>
              <a:prstGeom prst="rect">
                <a:avLst/>
              </a:prstGeom>
              <a:grpFill/>
              <a:ln>
                <a:noFill/>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defRPr/>
                </a:pPr>
                <a:endParaRPr lang="zh-CN" altLang="en-US">
                  <a:solidFill>
                    <a:srgbClr val="000000"/>
                  </a:solidFill>
                </a:endParaRPr>
              </a:p>
            </p:txBody>
          </p:sp>
          <p:sp>
            <p:nvSpPr>
              <p:cNvPr id="194" name="Rectangle 98"/>
              <p:cNvSpPr>
                <a:spLocks noChangeArrowheads="1"/>
              </p:cNvSpPr>
              <p:nvPr/>
            </p:nvSpPr>
            <p:spPr bwMode="auto">
              <a:xfrm>
                <a:off x="3675063" y="3279775"/>
                <a:ext cx="30162" cy="111125"/>
              </a:xfrm>
              <a:prstGeom prst="rect">
                <a:avLst/>
              </a:prstGeom>
              <a:grpFill/>
              <a:ln>
                <a:noFill/>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defRPr/>
                </a:pPr>
                <a:endParaRPr lang="zh-CN" altLang="en-US">
                  <a:solidFill>
                    <a:srgbClr val="000000"/>
                  </a:solidFill>
                </a:endParaRPr>
              </a:p>
            </p:txBody>
          </p:sp>
        </p:grpSp>
        <p:sp>
          <p:nvSpPr>
            <p:cNvPr id="177" name="文本框 73"/>
            <p:cNvSpPr txBox="1"/>
            <p:nvPr/>
          </p:nvSpPr>
          <p:spPr bwMode="auto">
            <a:xfrm>
              <a:off x="7793864" y="4737149"/>
              <a:ext cx="2549700" cy="369428"/>
            </a:xfrm>
            <a:prstGeom prst="rect">
              <a:avLst/>
            </a:prstGeom>
            <a:noFill/>
          </p:spPr>
          <p:txBody>
            <a:bodyPr wrap="square">
              <a:spAutoFit/>
            </a:bodyPr>
            <a:lstStyle/>
            <a:p>
              <a:pPr>
                <a:defRPr/>
              </a:pPr>
              <a:r>
                <a:rPr lang="zh-CN" altLang="en-US">
                  <a:solidFill>
                    <a:schemeClr val="accent3"/>
                  </a:solidFill>
                  <a:latin typeface="微软雅黑" panose="020B0503020204020204" pitchFamily="34" charset="-122"/>
                  <a:ea typeface="微软雅黑" panose="020B0503020204020204" pitchFamily="34" charset="-122"/>
                </a:rPr>
                <a:t>在此添加标题</a:t>
              </a:r>
            </a:p>
          </p:txBody>
        </p:sp>
        <p:sp>
          <p:nvSpPr>
            <p:cNvPr id="178" name="文本框 74"/>
            <p:cNvSpPr txBox="1"/>
            <p:nvPr/>
          </p:nvSpPr>
          <p:spPr bwMode="auto">
            <a:xfrm>
              <a:off x="7371196" y="5158073"/>
              <a:ext cx="2335184" cy="671513"/>
            </a:xfrm>
            <a:prstGeom prst="rect">
              <a:avLst/>
            </a:prstGeom>
            <a:noFill/>
          </p:spPr>
          <p:txBody>
            <a:bodyPr wrap="square">
              <a:spAutoFit/>
            </a:bodyPr>
            <a:lstStyle/>
            <a:p>
              <a:pPr algn="just">
                <a:lnSpc>
                  <a:spcPct val="114000"/>
                </a:lnSpc>
              </a:pPr>
              <a:r>
                <a:rPr lang="zh-CN" altLang="en-US" sz="110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100">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1000"/>
                                        <p:tgtEl>
                                          <p:spTgt spid="132"/>
                                        </p:tgtEl>
                                      </p:cBhvr>
                                    </p:animEffect>
                                    <p:anim calcmode="lin" valueType="num">
                                      <p:cBhvr>
                                        <p:cTn id="8" dur="1000" fill="hold"/>
                                        <p:tgtEl>
                                          <p:spTgt spid="132"/>
                                        </p:tgtEl>
                                        <p:attrNameLst>
                                          <p:attrName>ppt_x</p:attrName>
                                        </p:attrNameLst>
                                      </p:cBhvr>
                                      <p:tavLst>
                                        <p:tav tm="0">
                                          <p:val>
                                            <p:strVal val="#ppt_x"/>
                                          </p:val>
                                        </p:tav>
                                        <p:tav tm="100000">
                                          <p:val>
                                            <p:strVal val="#ppt_x"/>
                                          </p:val>
                                        </p:tav>
                                      </p:tavLst>
                                    </p:anim>
                                    <p:anim calcmode="lin" valueType="num">
                                      <p:cBhvr>
                                        <p:cTn id="9" dur="1000" fill="hold"/>
                                        <p:tgtEl>
                                          <p:spTgt spid="1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29"/>
                                        </p:tgtEl>
                                        <p:attrNameLst>
                                          <p:attrName>style.visibility</p:attrName>
                                        </p:attrNameLst>
                                      </p:cBhvr>
                                      <p:to>
                                        <p:strVal val="visible"/>
                                      </p:to>
                                    </p:set>
                                    <p:animEffect transition="in" filter="fade">
                                      <p:cBhvr>
                                        <p:cTn id="13" dur="1000"/>
                                        <p:tgtEl>
                                          <p:spTgt spid="129"/>
                                        </p:tgtEl>
                                      </p:cBhvr>
                                    </p:animEffect>
                                    <p:anim calcmode="lin" valueType="num">
                                      <p:cBhvr>
                                        <p:cTn id="14" dur="1000" fill="hold"/>
                                        <p:tgtEl>
                                          <p:spTgt spid="129"/>
                                        </p:tgtEl>
                                        <p:attrNameLst>
                                          <p:attrName>ppt_x</p:attrName>
                                        </p:attrNameLst>
                                      </p:cBhvr>
                                      <p:tavLst>
                                        <p:tav tm="0">
                                          <p:val>
                                            <p:strVal val="#ppt_x"/>
                                          </p:val>
                                        </p:tav>
                                        <p:tav tm="100000">
                                          <p:val>
                                            <p:strVal val="#ppt_x"/>
                                          </p:val>
                                        </p:tav>
                                      </p:tavLst>
                                    </p:anim>
                                    <p:anim calcmode="lin" valueType="num">
                                      <p:cBhvr>
                                        <p:cTn id="15" dur="1000" fill="hold"/>
                                        <p:tgtEl>
                                          <p:spTgt spid="12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26"/>
                                        </p:tgtEl>
                                        <p:attrNameLst>
                                          <p:attrName>style.visibility</p:attrName>
                                        </p:attrNameLst>
                                      </p:cBhvr>
                                      <p:to>
                                        <p:strVal val="visible"/>
                                      </p:to>
                                    </p:set>
                                    <p:animEffect transition="in" filter="fade">
                                      <p:cBhvr>
                                        <p:cTn id="19" dur="1000"/>
                                        <p:tgtEl>
                                          <p:spTgt spid="126"/>
                                        </p:tgtEl>
                                      </p:cBhvr>
                                    </p:animEffect>
                                    <p:anim calcmode="lin" valueType="num">
                                      <p:cBhvr>
                                        <p:cTn id="20" dur="1000" fill="hold"/>
                                        <p:tgtEl>
                                          <p:spTgt spid="126"/>
                                        </p:tgtEl>
                                        <p:attrNameLst>
                                          <p:attrName>ppt_x</p:attrName>
                                        </p:attrNameLst>
                                      </p:cBhvr>
                                      <p:tavLst>
                                        <p:tav tm="0">
                                          <p:val>
                                            <p:strVal val="#ppt_x"/>
                                          </p:val>
                                        </p:tav>
                                        <p:tav tm="100000">
                                          <p:val>
                                            <p:strVal val="#ppt_x"/>
                                          </p:val>
                                        </p:tav>
                                      </p:tavLst>
                                    </p:anim>
                                    <p:anim calcmode="lin" valueType="num">
                                      <p:cBhvr>
                                        <p:cTn id="21" dur="1000" fill="hold"/>
                                        <p:tgtEl>
                                          <p:spTgt spid="12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23"/>
                                        </p:tgtEl>
                                        <p:attrNameLst>
                                          <p:attrName>style.visibility</p:attrName>
                                        </p:attrNameLst>
                                      </p:cBhvr>
                                      <p:to>
                                        <p:strVal val="visible"/>
                                      </p:to>
                                    </p:set>
                                    <p:animEffect transition="in" filter="fade">
                                      <p:cBhvr>
                                        <p:cTn id="25" dur="1000"/>
                                        <p:tgtEl>
                                          <p:spTgt spid="123"/>
                                        </p:tgtEl>
                                      </p:cBhvr>
                                    </p:animEffect>
                                    <p:anim calcmode="lin" valueType="num">
                                      <p:cBhvr>
                                        <p:cTn id="26" dur="1000" fill="hold"/>
                                        <p:tgtEl>
                                          <p:spTgt spid="123"/>
                                        </p:tgtEl>
                                        <p:attrNameLst>
                                          <p:attrName>ppt_x</p:attrName>
                                        </p:attrNameLst>
                                      </p:cBhvr>
                                      <p:tavLst>
                                        <p:tav tm="0">
                                          <p:val>
                                            <p:strVal val="#ppt_x"/>
                                          </p:val>
                                        </p:tav>
                                        <p:tav tm="100000">
                                          <p:val>
                                            <p:strVal val="#ppt_x"/>
                                          </p:val>
                                        </p:tav>
                                      </p:tavLst>
                                    </p:anim>
                                    <p:anim calcmode="lin" valueType="num">
                                      <p:cBhvr>
                                        <p:cTn id="27" dur="1000" fill="hold"/>
                                        <p:tgtEl>
                                          <p:spTgt spid="12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53" presetClass="entr" presetSubtype="16" fill="hold" grpId="0" nodeType="afterEffect">
                                  <p:stCondLst>
                                    <p:cond delay="0"/>
                                  </p:stCondLst>
                                  <p:childTnLst>
                                    <p:set>
                                      <p:cBhvr>
                                        <p:cTn id="30" dur="1" fill="hold">
                                          <p:stCondLst>
                                            <p:cond delay="0"/>
                                          </p:stCondLst>
                                        </p:cTn>
                                        <p:tgtEl>
                                          <p:spTgt spid="135"/>
                                        </p:tgtEl>
                                        <p:attrNameLst>
                                          <p:attrName>style.visibility</p:attrName>
                                        </p:attrNameLst>
                                      </p:cBhvr>
                                      <p:to>
                                        <p:strVal val="visible"/>
                                      </p:to>
                                    </p:set>
                                    <p:anim calcmode="lin" valueType="num">
                                      <p:cBhvr>
                                        <p:cTn id="31" dur="500" fill="hold"/>
                                        <p:tgtEl>
                                          <p:spTgt spid="135"/>
                                        </p:tgtEl>
                                        <p:attrNameLst>
                                          <p:attrName>ppt_w</p:attrName>
                                        </p:attrNameLst>
                                      </p:cBhvr>
                                      <p:tavLst>
                                        <p:tav tm="0">
                                          <p:val>
                                            <p:fltVal val="0"/>
                                          </p:val>
                                        </p:tav>
                                        <p:tav tm="100000">
                                          <p:val>
                                            <p:strVal val="#ppt_w"/>
                                          </p:val>
                                        </p:tav>
                                      </p:tavLst>
                                    </p:anim>
                                    <p:anim calcmode="lin" valueType="num">
                                      <p:cBhvr>
                                        <p:cTn id="32" dur="500" fill="hold"/>
                                        <p:tgtEl>
                                          <p:spTgt spid="135"/>
                                        </p:tgtEl>
                                        <p:attrNameLst>
                                          <p:attrName>ppt_h</p:attrName>
                                        </p:attrNameLst>
                                      </p:cBhvr>
                                      <p:tavLst>
                                        <p:tav tm="0">
                                          <p:val>
                                            <p:fltVal val="0"/>
                                          </p:val>
                                        </p:tav>
                                        <p:tav tm="100000">
                                          <p:val>
                                            <p:strVal val="#ppt_h"/>
                                          </p:val>
                                        </p:tav>
                                      </p:tavLst>
                                    </p:anim>
                                    <p:animEffect transition="in" filter="fade">
                                      <p:cBhvr>
                                        <p:cTn id="33" dur="500"/>
                                        <p:tgtEl>
                                          <p:spTgt spid="13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36"/>
                                        </p:tgtEl>
                                        <p:attrNameLst>
                                          <p:attrName>style.visibility</p:attrName>
                                        </p:attrNameLst>
                                      </p:cBhvr>
                                      <p:to>
                                        <p:strVal val="visible"/>
                                      </p:to>
                                    </p:set>
                                    <p:anim calcmode="lin" valueType="num">
                                      <p:cBhvr>
                                        <p:cTn id="36" dur="500" fill="hold"/>
                                        <p:tgtEl>
                                          <p:spTgt spid="136"/>
                                        </p:tgtEl>
                                        <p:attrNameLst>
                                          <p:attrName>ppt_w</p:attrName>
                                        </p:attrNameLst>
                                      </p:cBhvr>
                                      <p:tavLst>
                                        <p:tav tm="0">
                                          <p:val>
                                            <p:fltVal val="0"/>
                                          </p:val>
                                        </p:tav>
                                        <p:tav tm="100000">
                                          <p:val>
                                            <p:strVal val="#ppt_w"/>
                                          </p:val>
                                        </p:tav>
                                      </p:tavLst>
                                    </p:anim>
                                    <p:anim calcmode="lin" valueType="num">
                                      <p:cBhvr>
                                        <p:cTn id="37" dur="500" fill="hold"/>
                                        <p:tgtEl>
                                          <p:spTgt spid="136"/>
                                        </p:tgtEl>
                                        <p:attrNameLst>
                                          <p:attrName>ppt_h</p:attrName>
                                        </p:attrNameLst>
                                      </p:cBhvr>
                                      <p:tavLst>
                                        <p:tav tm="0">
                                          <p:val>
                                            <p:fltVal val="0"/>
                                          </p:val>
                                        </p:tav>
                                        <p:tav tm="100000">
                                          <p:val>
                                            <p:strVal val="#ppt_h"/>
                                          </p:val>
                                        </p:tav>
                                      </p:tavLst>
                                    </p:anim>
                                    <p:animEffect transition="in" filter="fade">
                                      <p:cBhvr>
                                        <p:cTn id="38" dur="500"/>
                                        <p:tgtEl>
                                          <p:spTgt spid="13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38"/>
                                        </p:tgtEl>
                                        <p:attrNameLst>
                                          <p:attrName>style.visibility</p:attrName>
                                        </p:attrNameLst>
                                      </p:cBhvr>
                                      <p:to>
                                        <p:strVal val="visible"/>
                                      </p:to>
                                    </p:set>
                                    <p:anim calcmode="lin" valueType="num">
                                      <p:cBhvr>
                                        <p:cTn id="41" dur="500" fill="hold"/>
                                        <p:tgtEl>
                                          <p:spTgt spid="138"/>
                                        </p:tgtEl>
                                        <p:attrNameLst>
                                          <p:attrName>ppt_w</p:attrName>
                                        </p:attrNameLst>
                                      </p:cBhvr>
                                      <p:tavLst>
                                        <p:tav tm="0">
                                          <p:val>
                                            <p:fltVal val="0"/>
                                          </p:val>
                                        </p:tav>
                                        <p:tav tm="100000">
                                          <p:val>
                                            <p:strVal val="#ppt_w"/>
                                          </p:val>
                                        </p:tav>
                                      </p:tavLst>
                                    </p:anim>
                                    <p:anim calcmode="lin" valueType="num">
                                      <p:cBhvr>
                                        <p:cTn id="42" dur="500" fill="hold"/>
                                        <p:tgtEl>
                                          <p:spTgt spid="138"/>
                                        </p:tgtEl>
                                        <p:attrNameLst>
                                          <p:attrName>ppt_h</p:attrName>
                                        </p:attrNameLst>
                                      </p:cBhvr>
                                      <p:tavLst>
                                        <p:tav tm="0">
                                          <p:val>
                                            <p:fltVal val="0"/>
                                          </p:val>
                                        </p:tav>
                                        <p:tav tm="100000">
                                          <p:val>
                                            <p:strVal val="#ppt_h"/>
                                          </p:val>
                                        </p:tav>
                                      </p:tavLst>
                                    </p:anim>
                                    <p:animEffect transition="in" filter="fade">
                                      <p:cBhvr>
                                        <p:cTn id="43" dur="500"/>
                                        <p:tgtEl>
                                          <p:spTgt spid="13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37"/>
                                        </p:tgtEl>
                                        <p:attrNameLst>
                                          <p:attrName>style.visibility</p:attrName>
                                        </p:attrNameLst>
                                      </p:cBhvr>
                                      <p:to>
                                        <p:strVal val="visible"/>
                                      </p:to>
                                    </p:set>
                                    <p:anim calcmode="lin" valueType="num">
                                      <p:cBhvr>
                                        <p:cTn id="46" dur="500" fill="hold"/>
                                        <p:tgtEl>
                                          <p:spTgt spid="137"/>
                                        </p:tgtEl>
                                        <p:attrNameLst>
                                          <p:attrName>ppt_w</p:attrName>
                                        </p:attrNameLst>
                                      </p:cBhvr>
                                      <p:tavLst>
                                        <p:tav tm="0">
                                          <p:val>
                                            <p:fltVal val="0"/>
                                          </p:val>
                                        </p:tav>
                                        <p:tav tm="100000">
                                          <p:val>
                                            <p:strVal val="#ppt_w"/>
                                          </p:val>
                                        </p:tav>
                                      </p:tavLst>
                                    </p:anim>
                                    <p:anim calcmode="lin" valueType="num">
                                      <p:cBhvr>
                                        <p:cTn id="47" dur="500" fill="hold"/>
                                        <p:tgtEl>
                                          <p:spTgt spid="137"/>
                                        </p:tgtEl>
                                        <p:attrNameLst>
                                          <p:attrName>ppt_h</p:attrName>
                                        </p:attrNameLst>
                                      </p:cBhvr>
                                      <p:tavLst>
                                        <p:tav tm="0">
                                          <p:val>
                                            <p:fltVal val="0"/>
                                          </p:val>
                                        </p:tav>
                                        <p:tav tm="100000">
                                          <p:val>
                                            <p:strVal val="#ppt_h"/>
                                          </p:val>
                                        </p:tav>
                                      </p:tavLst>
                                    </p:anim>
                                    <p:animEffect transition="in" filter="fade">
                                      <p:cBhvr>
                                        <p:cTn id="48" dur="500"/>
                                        <p:tgtEl>
                                          <p:spTgt spid="137"/>
                                        </p:tgtEl>
                                      </p:cBhvr>
                                    </p:animEffect>
                                  </p:childTnLst>
                                </p:cTn>
                              </p:par>
                            </p:childTnLst>
                          </p:cTn>
                        </p:par>
                        <p:par>
                          <p:cTn id="49" fill="hold">
                            <p:stCondLst>
                              <p:cond delay="4500"/>
                            </p:stCondLst>
                            <p:childTnLst>
                              <p:par>
                                <p:cTn id="50" presetID="2" presetClass="entr" presetSubtype="8" fill="hold" nodeType="afterEffect">
                                  <p:stCondLst>
                                    <p:cond delay="0"/>
                                  </p:stCondLst>
                                  <p:childTnLst>
                                    <p:set>
                                      <p:cBhvr>
                                        <p:cTn id="51" dur="1" fill="hold">
                                          <p:stCondLst>
                                            <p:cond delay="0"/>
                                          </p:stCondLst>
                                        </p:cTn>
                                        <p:tgtEl>
                                          <p:spTgt spid="167"/>
                                        </p:tgtEl>
                                        <p:attrNameLst>
                                          <p:attrName>style.visibility</p:attrName>
                                        </p:attrNameLst>
                                      </p:cBhvr>
                                      <p:to>
                                        <p:strVal val="visible"/>
                                      </p:to>
                                    </p:set>
                                    <p:anim calcmode="lin" valueType="num">
                                      <p:cBhvr additive="base">
                                        <p:cTn id="52" dur="500" fill="hold"/>
                                        <p:tgtEl>
                                          <p:spTgt spid="167"/>
                                        </p:tgtEl>
                                        <p:attrNameLst>
                                          <p:attrName>ppt_x</p:attrName>
                                        </p:attrNameLst>
                                      </p:cBhvr>
                                      <p:tavLst>
                                        <p:tav tm="0">
                                          <p:val>
                                            <p:strVal val="0-#ppt_w/2"/>
                                          </p:val>
                                        </p:tav>
                                        <p:tav tm="100000">
                                          <p:val>
                                            <p:strVal val="#ppt_x"/>
                                          </p:val>
                                        </p:tav>
                                      </p:tavLst>
                                    </p:anim>
                                    <p:anim calcmode="lin" valueType="num">
                                      <p:cBhvr additive="base">
                                        <p:cTn id="53" dur="500" fill="hold"/>
                                        <p:tgtEl>
                                          <p:spTgt spid="167"/>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stCondLst>
                                    <p:cond delay="0"/>
                                  </p:stCondLst>
                                  <p:childTnLst>
                                    <p:set>
                                      <p:cBhvr>
                                        <p:cTn id="55" dur="1" fill="hold">
                                          <p:stCondLst>
                                            <p:cond delay="0"/>
                                          </p:stCondLst>
                                        </p:cTn>
                                        <p:tgtEl>
                                          <p:spTgt spid="173"/>
                                        </p:tgtEl>
                                        <p:attrNameLst>
                                          <p:attrName>style.visibility</p:attrName>
                                        </p:attrNameLst>
                                      </p:cBhvr>
                                      <p:to>
                                        <p:strVal val="visible"/>
                                      </p:to>
                                    </p:set>
                                    <p:anim calcmode="lin" valueType="num">
                                      <p:cBhvr additive="base">
                                        <p:cTn id="56" dur="500" fill="hold"/>
                                        <p:tgtEl>
                                          <p:spTgt spid="173"/>
                                        </p:tgtEl>
                                        <p:attrNameLst>
                                          <p:attrName>ppt_x</p:attrName>
                                        </p:attrNameLst>
                                      </p:cBhvr>
                                      <p:tavLst>
                                        <p:tav tm="0">
                                          <p:val>
                                            <p:strVal val="1+#ppt_w/2"/>
                                          </p:val>
                                        </p:tav>
                                        <p:tav tm="100000">
                                          <p:val>
                                            <p:strVal val="#ppt_x"/>
                                          </p:val>
                                        </p:tav>
                                      </p:tavLst>
                                    </p:anim>
                                    <p:anim calcmode="lin" valueType="num">
                                      <p:cBhvr additive="base">
                                        <p:cTn id="57" dur="500" fill="hold"/>
                                        <p:tgtEl>
                                          <p:spTgt spid="173"/>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additive="base">
                                        <p:cTn id="60" dur="500" fill="hold"/>
                                        <p:tgtEl>
                                          <p:spTgt spid="147"/>
                                        </p:tgtEl>
                                        <p:attrNameLst>
                                          <p:attrName>ppt_x</p:attrName>
                                        </p:attrNameLst>
                                      </p:cBhvr>
                                      <p:tavLst>
                                        <p:tav tm="0">
                                          <p:val>
                                            <p:strVal val="1+#ppt_w/2"/>
                                          </p:val>
                                        </p:tav>
                                        <p:tav tm="100000">
                                          <p:val>
                                            <p:strVal val="#ppt_x"/>
                                          </p:val>
                                        </p:tav>
                                      </p:tavLst>
                                    </p:anim>
                                    <p:anim calcmode="lin" valueType="num">
                                      <p:cBhvr additive="base">
                                        <p:cTn id="61" dur="500" fill="hold"/>
                                        <p:tgtEl>
                                          <p:spTgt spid="147"/>
                                        </p:tgtEl>
                                        <p:attrNameLst>
                                          <p:attrName>ppt_y</p:attrName>
                                        </p:attrNameLst>
                                      </p:cBhvr>
                                      <p:tavLst>
                                        <p:tav tm="0">
                                          <p:val>
                                            <p:strVal val="#ppt_y"/>
                                          </p:val>
                                        </p:tav>
                                        <p:tav tm="100000">
                                          <p:val>
                                            <p:strVal val="#ppt_y"/>
                                          </p:val>
                                        </p:tav>
                                      </p:tavLst>
                                    </p:anim>
                                  </p:childTnLst>
                                </p:cTn>
                              </p:par>
                              <p:par>
                                <p:cTn id="62" presetID="2" presetClass="entr" presetSubtype="8" fill="hold" nodeType="withEffect">
                                  <p:stCondLst>
                                    <p:cond delay="0"/>
                                  </p:stCondLst>
                                  <p:childTnLst>
                                    <p:set>
                                      <p:cBhvr>
                                        <p:cTn id="63" dur="1" fill="hold">
                                          <p:stCondLst>
                                            <p:cond delay="0"/>
                                          </p:stCondLst>
                                        </p:cTn>
                                        <p:tgtEl>
                                          <p:spTgt spid="139"/>
                                        </p:tgtEl>
                                        <p:attrNameLst>
                                          <p:attrName>style.visibility</p:attrName>
                                        </p:attrNameLst>
                                      </p:cBhvr>
                                      <p:to>
                                        <p:strVal val="visible"/>
                                      </p:to>
                                    </p:set>
                                    <p:anim calcmode="lin" valueType="num">
                                      <p:cBhvr additive="base">
                                        <p:cTn id="64" dur="500" fill="hold"/>
                                        <p:tgtEl>
                                          <p:spTgt spid="139"/>
                                        </p:tgtEl>
                                        <p:attrNameLst>
                                          <p:attrName>ppt_x</p:attrName>
                                        </p:attrNameLst>
                                      </p:cBhvr>
                                      <p:tavLst>
                                        <p:tav tm="0">
                                          <p:val>
                                            <p:strVal val="0-#ppt_w/2"/>
                                          </p:val>
                                        </p:tav>
                                        <p:tav tm="100000">
                                          <p:val>
                                            <p:strVal val="#ppt_x"/>
                                          </p:val>
                                        </p:tav>
                                      </p:tavLst>
                                    </p:anim>
                                    <p:anim calcmode="lin" valueType="num">
                                      <p:cBhvr additive="base">
                                        <p:cTn id="65" dur="500" fill="hold"/>
                                        <p:tgtEl>
                                          <p:spTgt spid="1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6" grpId="0"/>
      <p:bldP spid="137" grpId="0"/>
      <p:bldP spid="1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7"/>
          <p:cNvGrpSpPr/>
          <p:nvPr/>
        </p:nvGrpSpPr>
        <p:grpSpPr>
          <a:xfrm>
            <a:off x="7280071" y="3304567"/>
            <a:ext cx="1073372" cy="1105299"/>
            <a:chOff x="5217363" y="3593206"/>
            <a:chExt cx="805239" cy="829190"/>
          </a:xfrm>
        </p:grpSpPr>
        <p:sp>
          <p:nvSpPr>
            <p:cNvPr id="45" name="Oval 34"/>
            <p:cNvSpPr>
              <a:spLocks noChangeArrowheads="1"/>
            </p:cNvSpPr>
            <p:nvPr/>
          </p:nvSpPr>
          <p:spPr bwMode="auto">
            <a:xfrm>
              <a:off x="5217363" y="3593206"/>
              <a:ext cx="805239" cy="829190"/>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grpSp>
          <p:nvGrpSpPr>
            <p:cNvPr id="3" name="Group 126"/>
            <p:cNvGrpSpPr/>
            <p:nvPr/>
          </p:nvGrpSpPr>
          <p:grpSpPr>
            <a:xfrm>
              <a:off x="5268340" y="3645631"/>
              <a:ext cx="703284" cy="724338"/>
              <a:chOff x="5268340" y="3645631"/>
              <a:chExt cx="703284" cy="724338"/>
            </a:xfrm>
          </p:grpSpPr>
          <p:sp>
            <p:nvSpPr>
              <p:cNvPr id="46" name="Oval 35"/>
              <p:cNvSpPr>
                <a:spLocks noChangeArrowheads="1"/>
              </p:cNvSpPr>
              <p:nvPr/>
            </p:nvSpPr>
            <p:spPr bwMode="auto">
              <a:xfrm>
                <a:off x="5268340" y="3645631"/>
                <a:ext cx="703284" cy="724338"/>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47" name="Oval 36"/>
              <p:cNvSpPr>
                <a:spLocks noChangeArrowheads="1"/>
              </p:cNvSpPr>
              <p:nvPr/>
            </p:nvSpPr>
            <p:spPr bwMode="auto">
              <a:xfrm>
                <a:off x="5316197" y="3695918"/>
                <a:ext cx="607570" cy="621625"/>
              </a:xfrm>
              <a:prstGeom prst="ellipse">
                <a:avLst/>
              </a:prstGeom>
              <a:solidFill>
                <a:schemeClr val="accent4"/>
              </a:solidFill>
              <a:ln>
                <a:noFill/>
              </a:ln>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110" name="Freeform 85"/>
              <p:cNvSpPr>
                <a:spLocks noEditPoints="1"/>
              </p:cNvSpPr>
              <p:nvPr/>
            </p:nvSpPr>
            <p:spPr bwMode="auto">
              <a:xfrm>
                <a:off x="5482655" y="3853197"/>
                <a:ext cx="268413" cy="305998"/>
              </a:xfrm>
              <a:custGeom>
                <a:avLst/>
                <a:gdLst>
                  <a:gd name="T0" fmla="*/ 67 w 84"/>
                  <a:gd name="T1" fmla="*/ 13 h 93"/>
                  <a:gd name="T2" fmla="*/ 59 w 84"/>
                  <a:gd name="T3" fmla="*/ 23 h 93"/>
                  <a:gd name="T4" fmla="*/ 71 w 84"/>
                  <a:gd name="T5" fmla="*/ 47 h 93"/>
                  <a:gd name="T6" fmla="*/ 43 w 84"/>
                  <a:gd name="T7" fmla="*/ 76 h 93"/>
                  <a:gd name="T8" fmla="*/ 43 w 84"/>
                  <a:gd name="T9" fmla="*/ 71 h 93"/>
                  <a:gd name="T10" fmla="*/ 24 w 84"/>
                  <a:gd name="T11" fmla="*/ 82 h 93"/>
                  <a:gd name="T12" fmla="*/ 43 w 84"/>
                  <a:gd name="T13" fmla="*/ 93 h 93"/>
                  <a:gd name="T14" fmla="*/ 43 w 84"/>
                  <a:gd name="T15" fmla="*/ 89 h 93"/>
                  <a:gd name="T16" fmla="*/ 84 w 84"/>
                  <a:gd name="T17" fmla="*/ 47 h 93"/>
                  <a:gd name="T18" fmla="*/ 67 w 84"/>
                  <a:gd name="T19" fmla="*/ 13 h 93"/>
                  <a:gd name="T20" fmla="*/ 38 w 84"/>
                  <a:gd name="T21" fmla="*/ 0 h 93"/>
                  <a:gd name="T22" fmla="*/ 38 w 84"/>
                  <a:gd name="T23" fmla="*/ 5 h 93"/>
                  <a:gd name="T24" fmla="*/ 0 w 84"/>
                  <a:gd name="T25" fmla="*/ 47 h 93"/>
                  <a:gd name="T26" fmla="*/ 14 w 84"/>
                  <a:gd name="T27" fmla="*/ 78 h 93"/>
                  <a:gd name="T28" fmla="*/ 23 w 84"/>
                  <a:gd name="T29" fmla="*/ 69 h 93"/>
                  <a:gd name="T30" fmla="*/ 13 w 84"/>
                  <a:gd name="T31" fmla="*/ 47 h 93"/>
                  <a:gd name="T32" fmla="*/ 38 w 84"/>
                  <a:gd name="T33" fmla="*/ 18 h 93"/>
                  <a:gd name="T34" fmla="*/ 38 w 84"/>
                  <a:gd name="T35" fmla="*/ 22 h 93"/>
                  <a:gd name="T36" fmla="*/ 57 w 84"/>
                  <a:gd name="T37" fmla="*/ 11 h 93"/>
                  <a:gd name="T38" fmla="*/ 38 w 84"/>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93">
                    <a:moveTo>
                      <a:pt x="67" y="13"/>
                    </a:moveTo>
                    <a:cubicBezTo>
                      <a:pt x="59" y="23"/>
                      <a:pt x="59" y="23"/>
                      <a:pt x="59" y="23"/>
                    </a:cubicBezTo>
                    <a:cubicBezTo>
                      <a:pt x="66" y="29"/>
                      <a:pt x="71" y="37"/>
                      <a:pt x="71" y="47"/>
                    </a:cubicBezTo>
                    <a:cubicBezTo>
                      <a:pt x="71" y="62"/>
                      <a:pt x="59" y="75"/>
                      <a:pt x="43" y="76"/>
                    </a:cubicBezTo>
                    <a:cubicBezTo>
                      <a:pt x="43" y="71"/>
                      <a:pt x="43" y="71"/>
                      <a:pt x="43" y="71"/>
                    </a:cubicBezTo>
                    <a:cubicBezTo>
                      <a:pt x="24" y="82"/>
                      <a:pt x="24" y="82"/>
                      <a:pt x="24" y="82"/>
                    </a:cubicBezTo>
                    <a:cubicBezTo>
                      <a:pt x="43" y="93"/>
                      <a:pt x="43" y="93"/>
                      <a:pt x="43" y="93"/>
                    </a:cubicBezTo>
                    <a:cubicBezTo>
                      <a:pt x="43" y="89"/>
                      <a:pt x="43" y="89"/>
                      <a:pt x="43" y="89"/>
                    </a:cubicBezTo>
                    <a:cubicBezTo>
                      <a:pt x="66" y="88"/>
                      <a:pt x="84" y="69"/>
                      <a:pt x="84" y="47"/>
                    </a:cubicBezTo>
                    <a:cubicBezTo>
                      <a:pt x="84" y="33"/>
                      <a:pt x="77" y="21"/>
                      <a:pt x="67" y="13"/>
                    </a:cubicBezTo>
                    <a:moveTo>
                      <a:pt x="38" y="0"/>
                    </a:moveTo>
                    <a:cubicBezTo>
                      <a:pt x="38" y="5"/>
                      <a:pt x="38" y="5"/>
                      <a:pt x="38" y="5"/>
                    </a:cubicBezTo>
                    <a:cubicBezTo>
                      <a:pt x="17" y="7"/>
                      <a:pt x="0" y="25"/>
                      <a:pt x="0" y="47"/>
                    </a:cubicBezTo>
                    <a:cubicBezTo>
                      <a:pt x="0" y="59"/>
                      <a:pt x="5" y="70"/>
                      <a:pt x="14" y="78"/>
                    </a:cubicBezTo>
                    <a:cubicBezTo>
                      <a:pt x="23" y="69"/>
                      <a:pt x="23" y="69"/>
                      <a:pt x="23" y="69"/>
                    </a:cubicBezTo>
                    <a:cubicBezTo>
                      <a:pt x="17" y="63"/>
                      <a:pt x="13" y="55"/>
                      <a:pt x="13" y="47"/>
                    </a:cubicBezTo>
                    <a:cubicBezTo>
                      <a:pt x="13" y="32"/>
                      <a:pt x="24" y="20"/>
                      <a:pt x="38" y="18"/>
                    </a:cubicBezTo>
                    <a:cubicBezTo>
                      <a:pt x="38" y="22"/>
                      <a:pt x="38" y="22"/>
                      <a:pt x="38" y="22"/>
                    </a:cubicBezTo>
                    <a:cubicBezTo>
                      <a:pt x="57" y="11"/>
                      <a:pt x="57" y="11"/>
                      <a:pt x="57" y="11"/>
                    </a:cubicBezTo>
                    <a:cubicBezTo>
                      <a:pt x="38" y="0"/>
                      <a:pt x="38" y="0"/>
                      <a:pt x="38" y="0"/>
                    </a:cubicBezTo>
                  </a:path>
                </a:pathLst>
              </a:custGeom>
              <a:solidFill>
                <a:schemeClr val="bg1"/>
              </a:solidFill>
              <a:ln>
                <a:noFill/>
              </a:ln>
            </p:spPr>
            <p:txBody>
              <a:bodyPr vert="horz" wrap="square" lIns="91416" tIns="45708" rIns="91416" bIns="45708" numCol="1" anchor="t" anchorCtr="0" compatLnSpc="1"/>
              <a:lstStyle/>
              <a:p>
                <a:endParaRPr lang="zh-CN" altLang="en-US" sz="2800">
                  <a:solidFill>
                    <a:schemeClr val="tx1">
                      <a:lumMod val="50000"/>
                    </a:schemeClr>
                  </a:solidFill>
                </a:endParaRPr>
              </a:p>
            </p:txBody>
          </p:sp>
        </p:grpSp>
      </p:grpSp>
      <p:grpSp>
        <p:nvGrpSpPr>
          <p:cNvPr id="4" name="Group 123"/>
          <p:cNvGrpSpPr/>
          <p:nvPr/>
        </p:nvGrpSpPr>
        <p:grpSpPr>
          <a:xfrm>
            <a:off x="3291581" y="2558671"/>
            <a:ext cx="2100981" cy="2162106"/>
            <a:chOff x="2668480" y="971897"/>
            <a:chExt cx="1576146" cy="1622002"/>
          </a:xfrm>
        </p:grpSpPr>
        <p:sp>
          <p:nvSpPr>
            <p:cNvPr id="54" name="Oval 43"/>
            <p:cNvSpPr>
              <a:spLocks noChangeArrowheads="1"/>
            </p:cNvSpPr>
            <p:nvPr/>
          </p:nvSpPr>
          <p:spPr bwMode="auto">
            <a:xfrm>
              <a:off x="2668480" y="971897"/>
              <a:ext cx="1576146" cy="1622002"/>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55" name="Oval 44"/>
            <p:cNvSpPr>
              <a:spLocks noChangeArrowheads="1"/>
            </p:cNvSpPr>
            <p:nvPr/>
          </p:nvSpPr>
          <p:spPr bwMode="auto">
            <a:xfrm>
              <a:off x="2770435" y="1076749"/>
              <a:ext cx="1372236" cy="1411228"/>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56" name="Oval 45"/>
            <p:cNvSpPr>
              <a:spLocks noChangeArrowheads="1"/>
            </p:cNvSpPr>
            <p:nvPr/>
          </p:nvSpPr>
          <p:spPr bwMode="auto">
            <a:xfrm>
              <a:off x="2867189" y="1176252"/>
              <a:ext cx="1179769" cy="1213292"/>
            </a:xfrm>
            <a:prstGeom prst="ellipse">
              <a:avLst/>
            </a:prstGeom>
            <a:solidFill>
              <a:schemeClr val="accent3"/>
            </a:solidFill>
            <a:ln>
              <a:noFill/>
            </a:ln>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57" name="Freeform 46"/>
            <p:cNvSpPr>
              <a:spLocks noEditPoints="1"/>
            </p:cNvSpPr>
            <p:nvPr/>
          </p:nvSpPr>
          <p:spPr bwMode="auto">
            <a:xfrm>
              <a:off x="2867189" y="1176252"/>
              <a:ext cx="620055" cy="634464"/>
            </a:xfrm>
            <a:custGeom>
              <a:avLst/>
              <a:gdLst>
                <a:gd name="T0" fmla="*/ 0 w 194"/>
                <a:gd name="T1" fmla="*/ 193 h 193"/>
                <a:gd name="T2" fmla="*/ 0 w 194"/>
                <a:gd name="T3" fmla="*/ 193 h 193"/>
                <a:gd name="T4" fmla="*/ 0 w 194"/>
                <a:gd name="T5" fmla="*/ 192 h 193"/>
                <a:gd name="T6" fmla="*/ 0 w 194"/>
                <a:gd name="T7" fmla="*/ 192 h 193"/>
                <a:gd name="T8" fmla="*/ 0 w 194"/>
                <a:gd name="T9" fmla="*/ 192 h 193"/>
                <a:gd name="T10" fmla="*/ 0 w 194"/>
                <a:gd name="T11" fmla="*/ 192 h 193"/>
                <a:gd name="T12" fmla="*/ 0 w 194"/>
                <a:gd name="T13" fmla="*/ 191 h 193"/>
                <a:gd name="T14" fmla="*/ 0 w 194"/>
                <a:gd name="T15" fmla="*/ 191 h 193"/>
                <a:gd name="T16" fmla="*/ 0 w 194"/>
                <a:gd name="T17" fmla="*/ 191 h 193"/>
                <a:gd name="T18" fmla="*/ 0 w 194"/>
                <a:gd name="T19" fmla="*/ 190 h 193"/>
                <a:gd name="T20" fmla="*/ 0 w 194"/>
                <a:gd name="T21" fmla="*/ 190 h 193"/>
                <a:gd name="T22" fmla="*/ 0 w 194"/>
                <a:gd name="T23" fmla="*/ 190 h 193"/>
                <a:gd name="T24" fmla="*/ 0 w 194"/>
                <a:gd name="T25" fmla="*/ 189 h 193"/>
                <a:gd name="T26" fmla="*/ 0 w 194"/>
                <a:gd name="T27" fmla="*/ 189 h 193"/>
                <a:gd name="T28" fmla="*/ 0 w 194"/>
                <a:gd name="T29" fmla="*/ 189 h 193"/>
                <a:gd name="T30" fmla="*/ 0 w 194"/>
                <a:gd name="T31" fmla="*/ 189 h 193"/>
                <a:gd name="T32" fmla="*/ 0 w 194"/>
                <a:gd name="T33" fmla="*/ 188 h 193"/>
                <a:gd name="T34" fmla="*/ 0 w 194"/>
                <a:gd name="T35" fmla="*/ 188 h 193"/>
                <a:gd name="T36" fmla="*/ 0 w 194"/>
                <a:gd name="T37" fmla="*/ 188 h 193"/>
                <a:gd name="T38" fmla="*/ 0 w 194"/>
                <a:gd name="T39" fmla="*/ 187 h 193"/>
                <a:gd name="T40" fmla="*/ 0 w 194"/>
                <a:gd name="T41" fmla="*/ 187 h 193"/>
                <a:gd name="T42" fmla="*/ 0 w 194"/>
                <a:gd name="T43" fmla="*/ 187 h 193"/>
                <a:gd name="T44" fmla="*/ 0 w 194"/>
                <a:gd name="T45" fmla="*/ 186 h 193"/>
                <a:gd name="T46" fmla="*/ 0 w 194"/>
                <a:gd name="T47" fmla="*/ 186 h 193"/>
                <a:gd name="T48" fmla="*/ 0 w 194"/>
                <a:gd name="T49" fmla="*/ 186 h 193"/>
                <a:gd name="T50" fmla="*/ 0 w 194"/>
                <a:gd name="T51" fmla="*/ 186 h 193"/>
                <a:gd name="T52" fmla="*/ 0 w 194"/>
                <a:gd name="T53" fmla="*/ 185 h 193"/>
                <a:gd name="T54" fmla="*/ 0 w 194"/>
                <a:gd name="T55" fmla="*/ 185 h 193"/>
                <a:gd name="T56" fmla="*/ 0 w 194"/>
                <a:gd name="T57" fmla="*/ 184 h 193"/>
                <a:gd name="T58" fmla="*/ 194 w 194"/>
                <a:gd name="T59" fmla="*/ 0 h 193"/>
                <a:gd name="T60" fmla="*/ 193 w 194"/>
                <a:gd name="T61" fmla="*/ 0 h 193"/>
                <a:gd name="T62" fmla="*/ 193 w 194"/>
                <a:gd name="T63" fmla="*/ 0 h 193"/>
                <a:gd name="T64" fmla="*/ 192 w 194"/>
                <a:gd name="T65" fmla="*/ 0 h 193"/>
                <a:gd name="T66" fmla="*/ 192 w 194"/>
                <a:gd name="T67" fmla="*/ 0 h 193"/>
                <a:gd name="T68" fmla="*/ 192 w 194"/>
                <a:gd name="T69" fmla="*/ 0 h 193"/>
                <a:gd name="T70" fmla="*/ 191 w 194"/>
                <a:gd name="T71" fmla="*/ 0 h 193"/>
                <a:gd name="T72" fmla="*/ 191 w 194"/>
                <a:gd name="T73" fmla="*/ 0 h 193"/>
                <a:gd name="T74" fmla="*/ 191 w 194"/>
                <a:gd name="T75" fmla="*/ 0 h 193"/>
                <a:gd name="T76" fmla="*/ 190 w 194"/>
                <a:gd name="T77" fmla="*/ 0 h 193"/>
                <a:gd name="T78" fmla="*/ 190 w 194"/>
                <a:gd name="T79" fmla="*/ 0 h 193"/>
                <a:gd name="T80" fmla="*/ 190 w 194"/>
                <a:gd name="T81" fmla="*/ 0 h 193"/>
                <a:gd name="T82" fmla="*/ 189 w 194"/>
                <a:gd name="T83" fmla="*/ 0 h 193"/>
                <a:gd name="T84" fmla="*/ 189 w 194"/>
                <a:gd name="T85" fmla="*/ 0 h 193"/>
                <a:gd name="T86" fmla="*/ 189 w 194"/>
                <a:gd name="T87" fmla="*/ 0 h 193"/>
                <a:gd name="T88" fmla="*/ 189 w 194"/>
                <a:gd name="T89" fmla="*/ 0 h 193"/>
                <a:gd name="T90" fmla="*/ 188 w 194"/>
                <a:gd name="T91" fmla="*/ 0 h 193"/>
                <a:gd name="T92" fmla="*/ 188 w 194"/>
                <a:gd name="T93" fmla="*/ 0 h 193"/>
                <a:gd name="T94" fmla="*/ 188 w 194"/>
                <a:gd name="T95" fmla="*/ 0 h 193"/>
                <a:gd name="T96" fmla="*/ 187 w 194"/>
                <a:gd name="T97" fmla="*/ 0 h 193"/>
                <a:gd name="T98" fmla="*/ 187 w 194"/>
                <a:gd name="T99" fmla="*/ 0 h 193"/>
                <a:gd name="T100" fmla="*/ 187 w 194"/>
                <a:gd name="T101" fmla="*/ 0 h 193"/>
                <a:gd name="T102" fmla="*/ 186 w 194"/>
                <a:gd name="T103" fmla="*/ 0 h 193"/>
                <a:gd name="T104" fmla="*/ 186 w 194"/>
                <a:gd name="T105" fmla="*/ 0 h 193"/>
                <a:gd name="T106" fmla="*/ 186 w 194"/>
                <a:gd name="T107" fmla="*/ 0 h 193"/>
                <a:gd name="T108" fmla="*/ 185 w 194"/>
                <a:gd name="T109" fmla="*/ 0 h 193"/>
                <a:gd name="T110" fmla="*/ 185 w 194"/>
                <a:gd name="T111" fmla="*/ 0 h 193"/>
                <a:gd name="T112" fmla="*/ 0 w 194"/>
                <a:gd name="T113" fmla="*/ 184 h 193"/>
                <a:gd name="T114" fmla="*/ 185 w 194"/>
                <a:gd name="T115"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4" h="193">
                  <a:moveTo>
                    <a:pt x="0" y="193"/>
                  </a:moveTo>
                  <a:cubicBezTo>
                    <a:pt x="0" y="193"/>
                    <a:pt x="0" y="193"/>
                    <a:pt x="0" y="193"/>
                  </a:cubicBezTo>
                  <a:cubicBezTo>
                    <a:pt x="0" y="193"/>
                    <a:pt x="0" y="193"/>
                    <a:pt x="0" y="193"/>
                  </a:cubicBezTo>
                  <a:moveTo>
                    <a:pt x="0" y="193"/>
                  </a:moveTo>
                  <a:cubicBezTo>
                    <a:pt x="0" y="193"/>
                    <a:pt x="0" y="193"/>
                    <a:pt x="0" y="193"/>
                  </a:cubicBezTo>
                  <a:cubicBezTo>
                    <a:pt x="0" y="193"/>
                    <a:pt x="0" y="193"/>
                    <a:pt x="0" y="193"/>
                  </a:cubicBezTo>
                  <a:moveTo>
                    <a:pt x="0" y="192"/>
                  </a:moveTo>
                  <a:cubicBezTo>
                    <a:pt x="0" y="192"/>
                    <a:pt x="0" y="193"/>
                    <a:pt x="0" y="193"/>
                  </a:cubicBezTo>
                  <a:cubicBezTo>
                    <a:pt x="0" y="193"/>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89"/>
                  </a:moveTo>
                  <a:cubicBezTo>
                    <a:pt x="0" y="189"/>
                    <a:pt x="0" y="190"/>
                    <a:pt x="0" y="190"/>
                  </a:cubicBezTo>
                  <a:cubicBezTo>
                    <a:pt x="0" y="190"/>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7"/>
                  </a:moveTo>
                  <a:cubicBezTo>
                    <a:pt x="0" y="187"/>
                    <a:pt x="0" y="187"/>
                    <a:pt x="0" y="188"/>
                  </a:cubicBezTo>
                  <a:cubicBezTo>
                    <a:pt x="0" y="187"/>
                    <a:pt x="0" y="187"/>
                    <a:pt x="0" y="187"/>
                  </a:cubicBezTo>
                  <a:moveTo>
                    <a:pt x="0" y="187"/>
                  </a:moveTo>
                  <a:cubicBezTo>
                    <a:pt x="0" y="187"/>
                    <a:pt x="0" y="187"/>
                    <a:pt x="0" y="187"/>
                  </a:cubicBezTo>
                  <a:cubicBezTo>
                    <a:pt x="0" y="187"/>
                    <a:pt x="0" y="187"/>
                    <a:pt x="0" y="187"/>
                  </a:cubicBezTo>
                  <a:moveTo>
                    <a:pt x="0" y="187"/>
                  </a:moveTo>
                  <a:cubicBezTo>
                    <a:pt x="0" y="187"/>
                    <a:pt x="0" y="187"/>
                    <a:pt x="0" y="187"/>
                  </a:cubicBezTo>
                  <a:cubicBezTo>
                    <a:pt x="0" y="187"/>
                    <a:pt x="0" y="187"/>
                    <a:pt x="0" y="187"/>
                  </a:cubicBezTo>
                  <a:moveTo>
                    <a:pt x="0" y="186"/>
                  </a:moveTo>
                  <a:cubicBezTo>
                    <a:pt x="0" y="186"/>
                    <a:pt x="0" y="187"/>
                    <a:pt x="0" y="187"/>
                  </a:cubicBezTo>
                  <a:cubicBezTo>
                    <a:pt x="0" y="187"/>
                    <a:pt x="0" y="187"/>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5"/>
                  </a:moveTo>
                  <a:cubicBezTo>
                    <a:pt x="0" y="185"/>
                    <a:pt x="0" y="185"/>
                    <a:pt x="0" y="185"/>
                  </a:cubicBezTo>
                  <a:cubicBezTo>
                    <a:pt x="0" y="185"/>
                    <a:pt x="0" y="185"/>
                    <a:pt x="0" y="185"/>
                  </a:cubicBezTo>
                  <a:moveTo>
                    <a:pt x="0" y="185"/>
                  </a:moveTo>
                  <a:cubicBezTo>
                    <a:pt x="0" y="185"/>
                    <a:pt x="0" y="185"/>
                    <a:pt x="0" y="185"/>
                  </a:cubicBezTo>
                  <a:cubicBezTo>
                    <a:pt x="0" y="185"/>
                    <a:pt x="0" y="185"/>
                    <a:pt x="0" y="185"/>
                  </a:cubicBezTo>
                  <a:moveTo>
                    <a:pt x="0" y="184"/>
                  </a:moveTo>
                  <a:cubicBezTo>
                    <a:pt x="0" y="184"/>
                    <a:pt x="0" y="184"/>
                    <a:pt x="0" y="185"/>
                  </a:cubicBezTo>
                  <a:cubicBezTo>
                    <a:pt x="0" y="184"/>
                    <a:pt x="0" y="184"/>
                    <a:pt x="0" y="184"/>
                  </a:cubicBezTo>
                  <a:moveTo>
                    <a:pt x="194" y="0"/>
                  </a:moveTo>
                  <a:cubicBezTo>
                    <a:pt x="194" y="0"/>
                    <a:pt x="194" y="0"/>
                    <a:pt x="194" y="0"/>
                  </a:cubicBezTo>
                  <a:cubicBezTo>
                    <a:pt x="194" y="0"/>
                    <a:pt x="194" y="0"/>
                    <a:pt x="194" y="0"/>
                  </a:cubicBezTo>
                  <a:moveTo>
                    <a:pt x="193" y="0"/>
                  </a:moveTo>
                  <a:cubicBezTo>
                    <a:pt x="193" y="0"/>
                    <a:pt x="193" y="0"/>
                    <a:pt x="193" y="0"/>
                  </a:cubicBezTo>
                  <a:cubicBezTo>
                    <a:pt x="193" y="0"/>
                    <a:pt x="193" y="0"/>
                    <a:pt x="193" y="0"/>
                  </a:cubicBezTo>
                  <a:moveTo>
                    <a:pt x="193" y="0"/>
                  </a:moveTo>
                  <a:cubicBezTo>
                    <a:pt x="193" y="0"/>
                    <a:pt x="193" y="0"/>
                    <a:pt x="193" y="0"/>
                  </a:cubicBezTo>
                  <a:cubicBezTo>
                    <a:pt x="193" y="0"/>
                    <a:pt x="193" y="0"/>
                    <a:pt x="193" y="0"/>
                  </a:cubicBezTo>
                  <a:moveTo>
                    <a:pt x="192" y="0"/>
                  </a:moveTo>
                  <a:cubicBezTo>
                    <a:pt x="192" y="0"/>
                    <a:pt x="192" y="0"/>
                    <a:pt x="193" y="0"/>
                  </a:cubicBezTo>
                  <a:cubicBezTo>
                    <a:pt x="193" y="0"/>
                    <a:pt x="192" y="0"/>
                    <a:pt x="192" y="0"/>
                  </a:cubicBezTo>
                  <a:moveTo>
                    <a:pt x="192" y="0"/>
                  </a:moveTo>
                  <a:cubicBezTo>
                    <a:pt x="192" y="0"/>
                    <a:pt x="192" y="0"/>
                    <a:pt x="192" y="0"/>
                  </a:cubicBezTo>
                  <a:cubicBezTo>
                    <a:pt x="192" y="0"/>
                    <a:pt x="192" y="0"/>
                    <a:pt x="192" y="0"/>
                  </a:cubicBezTo>
                  <a:moveTo>
                    <a:pt x="192" y="0"/>
                  </a:moveTo>
                  <a:cubicBezTo>
                    <a:pt x="192" y="0"/>
                    <a:pt x="192" y="0"/>
                    <a:pt x="192" y="0"/>
                  </a:cubicBezTo>
                  <a:cubicBezTo>
                    <a:pt x="192" y="0"/>
                    <a:pt x="192" y="0"/>
                    <a:pt x="192"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0" y="0"/>
                  </a:moveTo>
                  <a:cubicBezTo>
                    <a:pt x="190" y="0"/>
                    <a:pt x="190" y="0"/>
                    <a:pt x="191" y="0"/>
                  </a:cubicBezTo>
                  <a:cubicBezTo>
                    <a:pt x="190" y="0"/>
                    <a:pt x="190" y="0"/>
                    <a:pt x="190" y="0"/>
                  </a:cubicBezTo>
                  <a:moveTo>
                    <a:pt x="190" y="0"/>
                  </a:moveTo>
                  <a:cubicBezTo>
                    <a:pt x="190" y="0"/>
                    <a:pt x="190" y="0"/>
                    <a:pt x="190" y="0"/>
                  </a:cubicBezTo>
                  <a:cubicBezTo>
                    <a:pt x="190" y="0"/>
                    <a:pt x="190" y="0"/>
                    <a:pt x="190" y="0"/>
                  </a:cubicBezTo>
                  <a:moveTo>
                    <a:pt x="190" y="0"/>
                  </a:moveTo>
                  <a:cubicBezTo>
                    <a:pt x="190" y="0"/>
                    <a:pt x="190" y="0"/>
                    <a:pt x="190" y="0"/>
                  </a:cubicBezTo>
                  <a:cubicBezTo>
                    <a:pt x="190" y="0"/>
                    <a:pt x="190" y="0"/>
                    <a:pt x="190" y="0"/>
                  </a:cubicBezTo>
                  <a:moveTo>
                    <a:pt x="189" y="0"/>
                  </a:moveTo>
                  <a:cubicBezTo>
                    <a:pt x="190" y="0"/>
                    <a:pt x="190" y="0"/>
                    <a:pt x="190" y="0"/>
                  </a:cubicBezTo>
                  <a:cubicBezTo>
                    <a:pt x="190" y="0"/>
                    <a:pt x="190"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7" y="0"/>
                  </a:moveTo>
                  <a:cubicBezTo>
                    <a:pt x="187" y="0"/>
                    <a:pt x="187" y="0"/>
                    <a:pt x="188" y="0"/>
                  </a:cubicBezTo>
                  <a:cubicBezTo>
                    <a:pt x="187" y="0"/>
                    <a:pt x="187" y="0"/>
                    <a:pt x="187" y="0"/>
                  </a:cubicBezTo>
                  <a:moveTo>
                    <a:pt x="187" y="0"/>
                  </a:moveTo>
                  <a:cubicBezTo>
                    <a:pt x="187" y="0"/>
                    <a:pt x="187" y="0"/>
                    <a:pt x="187" y="0"/>
                  </a:cubicBezTo>
                  <a:cubicBezTo>
                    <a:pt x="187" y="0"/>
                    <a:pt x="187" y="0"/>
                    <a:pt x="187" y="0"/>
                  </a:cubicBezTo>
                  <a:moveTo>
                    <a:pt x="187" y="0"/>
                  </a:moveTo>
                  <a:cubicBezTo>
                    <a:pt x="187" y="0"/>
                    <a:pt x="187" y="0"/>
                    <a:pt x="187" y="0"/>
                  </a:cubicBezTo>
                  <a:cubicBezTo>
                    <a:pt x="187" y="0"/>
                    <a:pt x="187" y="0"/>
                    <a:pt x="187" y="0"/>
                  </a:cubicBezTo>
                  <a:moveTo>
                    <a:pt x="186" y="0"/>
                  </a:moveTo>
                  <a:cubicBezTo>
                    <a:pt x="187" y="0"/>
                    <a:pt x="187" y="0"/>
                    <a:pt x="187" y="0"/>
                  </a:cubicBezTo>
                  <a:cubicBezTo>
                    <a:pt x="187" y="0"/>
                    <a:pt x="187" y="0"/>
                    <a:pt x="186" y="0"/>
                  </a:cubicBezTo>
                  <a:moveTo>
                    <a:pt x="186" y="0"/>
                  </a:moveTo>
                  <a:cubicBezTo>
                    <a:pt x="186" y="0"/>
                    <a:pt x="186" y="0"/>
                    <a:pt x="186" y="0"/>
                  </a:cubicBezTo>
                  <a:cubicBezTo>
                    <a:pt x="186" y="0"/>
                    <a:pt x="186" y="0"/>
                    <a:pt x="186" y="0"/>
                  </a:cubicBezTo>
                  <a:moveTo>
                    <a:pt x="186" y="0"/>
                  </a:moveTo>
                  <a:cubicBezTo>
                    <a:pt x="186" y="0"/>
                    <a:pt x="186" y="0"/>
                    <a:pt x="186" y="0"/>
                  </a:cubicBezTo>
                  <a:cubicBezTo>
                    <a:pt x="186" y="0"/>
                    <a:pt x="186" y="0"/>
                    <a:pt x="186" y="0"/>
                  </a:cubicBezTo>
                  <a:moveTo>
                    <a:pt x="185" y="0"/>
                  </a:moveTo>
                  <a:cubicBezTo>
                    <a:pt x="185" y="0"/>
                    <a:pt x="186" y="0"/>
                    <a:pt x="186" y="0"/>
                  </a:cubicBezTo>
                  <a:cubicBezTo>
                    <a:pt x="186" y="0"/>
                    <a:pt x="185" y="0"/>
                    <a:pt x="185" y="0"/>
                  </a:cubicBezTo>
                  <a:moveTo>
                    <a:pt x="185" y="0"/>
                  </a:moveTo>
                  <a:cubicBezTo>
                    <a:pt x="185" y="0"/>
                    <a:pt x="185" y="0"/>
                    <a:pt x="185" y="0"/>
                  </a:cubicBezTo>
                  <a:cubicBezTo>
                    <a:pt x="185" y="0"/>
                    <a:pt x="185" y="0"/>
                    <a:pt x="185" y="0"/>
                  </a:cubicBezTo>
                  <a:moveTo>
                    <a:pt x="185" y="0"/>
                  </a:moveTo>
                  <a:cubicBezTo>
                    <a:pt x="83" y="0"/>
                    <a:pt x="0" y="82"/>
                    <a:pt x="0" y="184"/>
                  </a:cubicBezTo>
                  <a:cubicBezTo>
                    <a:pt x="0" y="184"/>
                    <a:pt x="0" y="184"/>
                    <a:pt x="0" y="184"/>
                  </a:cubicBezTo>
                  <a:cubicBezTo>
                    <a:pt x="0" y="82"/>
                    <a:pt x="83" y="0"/>
                    <a:pt x="185" y="0"/>
                  </a:cubicBezTo>
                  <a:cubicBezTo>
                    <a:pt x="185" y="0"/>
                    <a:pt x="185" y="0"/>
                    <a:pt x="185" y="0"/>
                  </a:cubicBezTo>
                  <a:cubicBezTo>
                    <a:pt x="185" y="0"/>
                    <a:pt x="185" y="0"/>
                    <a:pt x="18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80" name="Freeform 55"/>
            <p:cNvSpPr/>
            <p:nvPr/>
          </p:nvSpPr>
          <p:spPr bwMode="auto">
            <a:xfrm>
              <a:off x="3947083" y="2287901"/>
              <a:ext cx="124843" cy="128391"/>
            </a:xfrm>
            <a:custGeom>
              <a:avLst/>
              <a:gdLst>
                <a:gd name="T0" fmla="*/ 39 w 39"/>
                <a:gd name="T1" fmla="*/ 0 h 39"/>
                <a:gd name="T2" fmla="*/ 39 w 39"/>
                <a:gd name="T3" fmla="*/ 0 h 39"/>
                <a:gd name="T4" fmla="*/ 0 w 39"/>
                <a:gd name="T5" fmla="*/ 39 h 39"/>
                <a:gd name="T6" fmla="*/ 0 w 39"/>
                <a:gd name="T7" fmla="*/ 39 h 39"/>
                <a:gd name="T8" fmla="*/ 0 w 39"/>
                <a:gd name="T9" fmla="*/ 39 h 39"/>
                <a:gd name="T10" fmla="*/ 0 w 39"/>
                <a:gd name="T11" fmla="*/ 39 h 39"/>
                <a:gd name="T12" fmla="*/ 0 w 39"/>
                <a:gd name="T13" fmla="*/ 39 h 39"/>
                <a:gd name="T14" fmla="*/ 0 w 39"/>
                <a:gd name="T15" fmla="*/ 39 h 39"/>
                <a:gd name="T16" fmla="*/ 39 w 39"/>
                <a:gd name="T17" fmla="*/ 0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9" y="0"/>
                  </a:moveTo>
                  <a:cubicBezTo>
                    <a:pt x="39" y="0"/>
                    <a:pt x="39" y="0"/>
                    <a:pt x="39" y="0"/>
                  </a:cubicBezTo>
                  <a:cubicBezTo>
                    <a:pt x="28" y="14"/>
                    <a:pt x="15" y="27"/>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15" y="27"/>
                    <a:pt x="28" y="14"/>
                    <a:pt x="39" y="0"/>
                  </a:cubicBezTo>
                  <a:cubicBezTo>
                    <a:pt x="39" y="0"/>
                    <a:pt x="39" y="0"/>
                    <a:pt x="39" y="0"/>
                  </a:cubicBezTo>
                  <a:cubicBezTo>
                    <a:pt x="39" y="0"/>
                    <a:pt x="39" y="0"/>
                    <a:pt x="3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83" name="Freeform 58"/>
            <p:cNvSpPr/>
            <p:nvPr/>
          </p:nvSpPr>
          <p:spPr bwMode="auto">
            <a:xfrm>
              <a:off x="4071926" y="2218356"/>
              <a:ext cx="153974" cy="69545"/>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84" name="Freeform 59"/>
            <p:cNvSpPr/>
            <p:nvPr/>
          </p:nvSpPr>
          <p:spPr bwMode="auto">
            <a:xfrm>
              <a:off x="4071926" y="2057868"/>
              <a:ext cx="124843" cy="230034"/>
            </a:xfrm>
            <a:custGeom>
              <a:avLst/>
              <a:gdLst>
                <a:gd name="T0" fmla="*/ 39 w 39"/>
                <a:gd name="T1" fmla="*/ 0 h 70"/>
                <a:gd name="T2" fmla="*/ 39 w 39"/>
                <a:gd name="T3" fmla="*/ 0 h 70"/>
                <a:gd name="T4" fmla="*/ 0 w 39"/>
                <a:gd name="T5" fmla="*/ 70 h 70"/>
                <a:gd name="T6" fmla="*/ 0 w 39"/>
                <a:gd name="T7" fmla="*/ 70 h 70"/>
                <a:gd name="T8" fmla="*/ 0 w 39"/>
                <a:gd name="T9" fmla="*/ 70 h 70"/>
                <a:gd name="T10" fmla="*/ 26 w 39"/>
                <a:gd name="T11" fmla="*/ 30 h 70"/>
                <a:gd name="T12" fmla="*/ 39 w 39"/>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39" h="70">
                  <a:moveTo>
                    <a:pt x="39" y="0"/>
                  </a:moveTo>
                  <a:cubicBezTo>
                    <a:pt x="39" y="0"/>
                    <a:pt x="39" y="0"/>
                    <a:pt x="39" y="0"/>
                  </a:cubicBezTo>
                  <a:cubicBezTo>
                    <a:pt x="30" y="26"/>
                    <a:pt x="17" y="49"/>
                    <a:pt x="0" y="70"/>
                  </a:cubicBezTo>
                  <a:cubicBezTo>
                    <a:pt x="0" y="70"/>
                    <a:pt x="0" y="70"/>
                    <a:pt x="0" y="70"/>
                  </a:cubicBezTo>
                  <a:cubicBezTo>
                    <a:pt x="0" y="70"/>
                    <a:pt x="0" y="70"/>
                    <a:pt x="0" y="70"/>
                  </a:cubicBezTo>
                  <a:cubicBezTo>
                    <a:pt x="10" y="57"/>
                    <a:pt x="19" y="44"/>
                    <a:pt x="26" y="30"/>
                  </a:cubicBezTo>
                  <a:cubicBezTo>
                    <a:pt x="31" y="20"/>
                    <a:pt x="36" y="10"/>
                    <a:pt x="3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85" name="Freeform 60"/>
            <p:cNvSpPr/>
            <p:nvPr/>
          </p:nvSpPr>
          <p:spPr bwMode="auto">
            <a:xfrm>
              <a:off x="4071926" y="2218356"/>
              <a:ext cx="153974" cy="69545"/>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894D5A"/>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86" name="Oval 61"/>
            <p:cNvSpPr>
              <a:spLocks noChangeArrowheads="1"/>
            </p:cNvSpPr>
            <p:nvPr/>
          </p:nvSpPr>
          <p:spPr bwMode="auto">
            <a:xfrm>
              <a:off x="4071926" y="2287901"/>
              <a:ext cx="1041" cy="1070"/>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92" name="Oval 67"/>
            <p:cNvSpPr>
              <a:spLocks noChangeArrowheads="1"/>
            </p:cNvSpPr>
            <p:nvPr/>
          </p:nvSpPr>
          <p:spPr bwMode="auto">
            <a:xfrm>
              <a:off x="3947083" y="2416292"/>
              <a:ext cx="1041" cy="1070"/>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111" name="Freeform 86"/>
            <p:cNvSpPr>
              <a:spLocks noEditPoints="1"/>
            </p:cNvSpPr>
            <p:nvPr/>
          </p:nvSpPr>
          <p:spPr bwMode="auto">
            <a:xfrm>
              <a:off x="3163691" y="1525047"/>
              <a:ext cx="611732" cy="522122"/>
            </a:xfrm>
            <a:custGeom>
              <a:avLst/>
              <a:gdLst>
                <a:gd name="T0" fmla="*/ 25 w 191"/>
                <a:gd name="T1" fmla="*/ 89 h 159"/>
                <a:gd name="T2" fmla="*/ 113 w 191"/>
                <a:gd name="T3" fmla="*/ 89 h 159"/>
                <a:gd name="T4" fmla="*/ 80 w 191"/>
                <a:gd name="T5" fmla="*/ 20 h 159"/>
                <a:gd name="T6" fmla="*/ 58 w 191"/>
                <a:gd name="T7" fmla="*/ 33 h 159"/>
                <a:gd name="T8" fmla="*/ 28 w 191"/>
                <a:gd name="T9" fmla="*/ 33 h 159"/>
                <a:gd name="T10" fmla="*/ 21 w 191"/>
                <a:gd name="T11" fmla="*/ 57 h 159"/>
                <a:gd name="T12" fmla="*/ 0 w 191"/>
                <a:gd name="T13" fmla="*/ 79 h 159"/>
                <a:gd name="T14" fmla="*/ 12 w 191"/>
                <a:gd name="T15" fmla="*/ 100 h 159"/>
                <a:gd name="T16" fmla="*/ 12 w 191"/>
                <a:gd name="T17" fmla="*/ 131 h 159"/>
                <a:gd name="T18" fmla="*/ 37 w 191"/>
                <a:gd name="T19" fmla="*/ 137 h 159"/>
                <a:gd name="T20" fmla="*/ 58 w 191"/>
                <a:gd name="T21" fmla="*/ 159 h 159"/>
                <a:gd name="T22" fmla="*/ 80 w 191"/>
                <a:gd name="T23" fmla="*/ 146 h 159"/>
                <a:gd name="T24" fmla="*/ 110 w 191"/>
                <a:gd name="T25" fmla="*/ 146 h 159"/>
                <a:gd name="T26" fmla="*/ 116 w 191"/>
                <a:gd name="T27" fmla="*/ 122 h 159"/>
                <a:gd name="T28" fmla="*/ 138 w 191"/>
                <a:gd name="T29" fmla="*/ 100 h 159"/>
                <a:gd name="T30" fmla="*/ 125 w 191"/>
                <a:gd name="T31" fmla="*/ 79 h 159"/>
                <a:gd name="T32" fmla="*/ 126 w 191"/>
                <a:gd name="T33" fmla="*/ 48 h 159"/>
                <a:gd name="T34" fmla="*/ 101 w 191"/>
                <a:gd name="T35" fmla="*/ 42 h 159"/>
                <a:gd name="T36" fmla="*/ 80 w 191"/>
                <a:gd name="T37" fmla="*/ 20 h 159"/>
                <a:gd name="T38" fmla="*/ 141 w 191"/>
                <a:gd name="T39" fmla="*/ 34 h 159"/>
                <a:gd name="T40" fmla="*/ 175 w 191"/>
                <a:gd name="T41" fmla="*/ 34 h 159"/>
                <a:gd name="T42" fmla="*/ 163 w 191"/>
                <a:gd name="T43" fmla="*/ 0 h 159"/>
                <a:gd name="T44" fmla="*/ 153 w 191"/>
                <a:gd name="T45" fmla="*/ 7 h 159"/>
                <a:gd name="T46" fmla="*/ 138 w 191"/>
                <a:gd name="T47" fmla="*/ 7 h 159"/>
                <a:gd name="T48" fmla="*/ 135 w 191"/>
                <a:gd name="T49" fmla="*/ 18 h 159"/>
                <a:gd name="T50" fmla="*/ 125 w 191"/>
                <a:gd name="T51" fmla="*/ 29 h 159"/>
                <a:gd name="T52" fmla="*/ 131 w 191"/>
                <a:gd name="T53" fmla="*/ 39 h 159"/>
                <a:gd name="T54" fmla="*/ 131 w 191"/>
                <a:gd name="T55" fmla="*/ 54 h 159"/>
                <a:gd name="T56" fmla="*/ 143 w 191"/>
                <a:gd name="T57" fmla="*/ 57 h 159"/>
                <a:gd name="T58" fmla="*/ 153 w 191"/>
                <a:gd name="T59" fmla="*/ 67 h 159"/>
                <a:gd name="T60" fmla="*/ 163 w 191"/>
                <a:gd name="T61" fmla="*/ 61 h 159"/>
                <a:gd name="T62" fmla="*/ 178 w 191"/>
                <a:gd name="T63" fmla="*/ 61 h 159"/>
                <a:gd name="T64" fmla="*/ 181 w 191"/>
                <a:gd name="T65" fmla="*/ 49 h 159"/>
                <a:gd name="T66" fmla="*/ 191 w 191"/>
                <a:gd name="T67" fmla="*/ 39 h 159"/>
                <a:gd name="T68" fmla="*/ 185 w 191"/>
                <a:gd name="T69" fmla="*/ 29 h 159"/>
                <a:gd name="T70" fmla="*/ 185 w 191"/>
                <a:gd name="T71" fmla="*/ 14 h 159"/>
                <a:gd name="T72" fmla="*/ 174 w 191"/>
                <a:gd name="T73" fmla="*/ 11 h 159"/>
                <a:gd name="T74" fmla="*/ 163 w 191"/>
                <a:gd name="T7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9">
                  <a:moveTo>
                    <a:pt x="69" y="133"/>
                  </a:moveTo>
                  <a:cubicBezTo>
                    <a:pt x="45" y="133"/>
                    <a:pt x="25" y="114"/>
                    <a:pt x="25" y="89"/>
                  </a:cubicBezTo>
                  <a:cubicBezTo>
                    <a:pt x="25" y="65"/>
                    <a:pt x="45" y="46"/>
                    <a:pt x="69" y="46"/>
                  </a:cubicBezTo>
                  <a:cubicBezTo>
                    <a:pt x="93" y="46"/>
                    <a:pt x="113" y="65"/>
                    <a:pt x="113" y="89"/>
                  </a:cubicBezTo>
                  <a:cubicBezTo>
                    <a:pt x="113" y="114"/>
                    <a:pt x="93" y="133"/>
                    <a:pt x="69" y="133"/>
                  </a:cubicBezTo>
                  <a:moveTo>
                    <a:pt x="80" y="20"/>
                  </a:moveTo>
                  <a:cubicBezTo>
                    <a:pt x="58" y="20"/>
                    <a:pt x="58" y="20"/>
                    <a:pt x="58" y="20"/>
                  </a:cubicBezTo>
                  <a:cubicBezTo>
                    <a:pt x="58" y="33"/>
                    <a:pt x="58" y="33"/>
                    <a:pt x="58" y="33"/>
                  </a:cubicBezTo>
                  <a:cubicBezTo>
                    <a:pt x="50" y="35"/>
                    <a:pt x="43" y="38"/>
                    <a:pt x="37" y="42"/>
                  </a:cubicBezTo>
                  <a:cubicBezTo>
                    <a:pt x="28" y="33"/>
                    <a:pt x="28" y="33"/>
                    <a:pt x="28" y="33"/>
                  </a:cubicBezTo>
                  <a:cubicBezTo>
                    <a:pt x="12" y="48"/>
                    <a:pt x="12" y="48"/>
                    <a:pt x="12" y="48"/>
                  </a:cubicBezTo>
                  <a:cubicBezTo>
                    <a:pt x="21" y="57"/>
                    <a:pt x="21" y="57"/>
                    <a:pt x="21" y="57"/>
                  </a:cubicBezTo>
                  <a:cubicBezTo>
                    <a:pt x="17" y="64"/>
                    <a:pt x="14" y="71"/>
                    <a:pt x="12" y="79"/>
                  </a:cubicBezTo>
                  <a:cubicBezTo>
                    <a:pt x="0" y="79"/>
                    <a:pt x="0" y="79"/>
                    <a:pt x="0" y="79"/>
                  </a:cubicBezTo>
                  <a:cubicBezTo>
                    <a:pt x="0" y="100"/>
                    <a:pt x="0" y="100"/>
                    <a:pt x="0" y="100"/>
                  </a:cubicBezTo>
                  <a:cubicBezTo>
                    <a:pt x="12" y="100"/>
                    <a:pt x="12" y="100"/>
                    <a:pt x="12" y="100"/>
                  </a:cubicBezTo>
                  <a:cubicBezTo>
                    <a:pt x="14" y="108"/>
                    <a:pt x="17" y="115"/>
                    <a:pt x="21" y="122"/>
                  </a:cubicBezTo>
                  <a:cubicBezTo>
                    <a:pt x="12" y="131"/>
                    <a:pt x="12" y="131"/>
                    <a:pt x="12" y="131"/>
                  </a:cubicBezTo>
                  <a:cubicBezTo>
                    <a:pt x="28" y="146"/>
                    <a:pt x="28" y="146"/>
                    <a:pt x="28" y="146"/>
                  </a:cubicBezTo>
                  <a:cubicBezTo>
                    <a:pt x="37" y="137"/>
                    <a:pt x="37" y="137"/>
                    <a:pt x="37" y="137"/>
                  </a:cubicBezTo>
                  <a:cubicBezTo>
                    <a:pt x="43" y="141"/>
                    <a:pt x="50" y="144"/>
                    <a:pt x="58" y="146"/>
                  </a:cubicBezTo>
                  <a:cubicBezTo>
                    <a:pt x="58" y="159"/>
                    <a:pt x="58" y="159"/>
                    <a:pt x="58" y="159"/>
                  </a:cubicBezTo>
                  <a:cubicBezTo>
                    <a:pt x="80" y="159"/>
                    <a:pt x="80" y="159"/>
                    <a:pt x="80" y="159"/>
                  </a:cubicBezTo>
                  <a:cubicBezTo>
                    <a:pt x="80" y="146"/>
                    <a:pt x="80" y="146"/>
                    <a:pt x="80" y="146"/>
                  </a:cubicBezTo>
                  <a:cubicBezTo>
                    <a:pt x="87" y="144"/>
                    <a:pt x="95" y="141"/>
                    <a:pt x="101" y="137"/>
                  </a:cubicBezTo>
                  <a:cubicBezTo>
                    <a:pt x="110" y="146"/>
                    <a:pt x="110" y="146"/>
                    <a:pt x="110" y="146"/>
                  </a:cubicBezTo>
                  <a:cubicBezTo>
                    <a:pt x="126" y="131"/>
                    <a:pt x="126" y="131"/>
                    <a:pt x="126" y="131"/>
                  </a:cubicBezTo>
                  <a:cubicBezTo>
                    <a:pt x="116" y="122"/>
                    <a:pt x="116" y="122"/>
                    <a:pt x="116" y="122"/>
                  </a:cubicBezTo>
                  <a:cubicBezTo>
                    <a:pt x="121" y="115"/>
                    <a:pt x="124" y="108"/>
                    <a:pt x="125" y="100"/>
                  </a:cubicBezTo>
                  <a:cubicBezTo>
                    <a:pt x="138" y="100"/>
                    <a:pt x="138" y="100"/>
                    <a:pt x="138" y="100"/>
                  </a:cubicBezTo>
                  <a:cubicBezTo>
                    <a:pt x="138" y="79"/>
                    <a:pt x="138" y="79"/>
                    <a:pt x="138" y="79"/>
                  </a:cubicBezTo>
                  <a:cubicBezTo>
                    <a:pt x="125" y="79"/>
                    <a:pt x="125" y="79"/>
                    <a:pt x="125" y="79"/>
                  </a:cubicBezTo>
                  <a:cubicBezTo>
                    <a:pt x="124" y="71"/>
                    <a:pt x="121" y="64"/>
                    <a:pt x="116" y="57"/>
                  </a:cubicBezTo>
                  <a:cubicBezTo>
                    <a:pt x="126" y="48"/>
                    <a:pt x="126" y="48"/>
                    <a:pt x="126" y="48"/>
                  </a:cubicBezTo>
                  <a:cubicBezTo>
                    <a:pt x="110" y="33"/>
                    <a:pt x="110" y="33"/>
                    <a:pt x="110" y="33"/>
                  </a:cubicBezTo>
                  <a:cubicBezTo>
                    <a:pt x="101" y="42"/>
                    <a:pt x="101" y="42"/>
                    <a:pt x="101" y="42"/>
                  </a:cubicBezTo>
                  <a:cubicBezTo>
                    <a:pt x="95" y="38"/>
                    <a:pt x="87" y="35"/>
                    <a:pt x="80" y="33"/>
                  </a:cubicBezTo>
                  <a:cubicBezTo>
                    <a:pt x="80" y="20"/>
                    <a:pt x="80" y="20"/>
                    <a:pt x="80" y="20"/>
                  </a:cubicBezTo>
                  <a:moveTo>
                    <a:pt x="158" y="51"/>
                  </a:moveTo>
                  <a:cubicBezTo>
                    <a:pt x="149" y="51"/>
                    <a:pt x="141" y="43"/>
                    <a:pt x="141" y="34"/>
                  </a:cubicBezTo>
                  <a:cubicBezTo>
                    <a:pt x="141" y="24"/>
                    <a:pt x="149" y="17"/>
                    <a:pt x="158" y="17"/>
                  </a:cubicBezTo>
                  <a:cubicBezTo>
                    <a:pt x="168" y="17"/>
                    <a:pt x="175" y="24"/>
                    <a:pt x="175" y="34"/>
                  </a:cubicBezTo>
                  <a:cubicBezTo>
                    <a:pt x="175" y="43"/>
                    <a:pt x="168" y="51"/>
                    <a:pt x="158" y="51"/>
                  </a:cubicBezTo>
                  <a:moveTo>
                    <a:pt x="163" y="0"/>
                  </a:moveTo>
                  <a:cubicBezTo>
                    <a:pt x="153" y="0"/>
                    <a:pt x="153" y="0"/>
                    <a:pt x="153" y="0"/>
                  </a:cubicBezTo>
                  <a:cubicBezTo>
                    <a:pt x="153" y="7"/>
                    <a:pt x="153" y="7"/>
                    <a:pt x="153" y="7"/>
                  </a:cubicBezTo>
                  <a:cubicBezTo>
                    <a:pt x="149" y="7"/>
                    <a:pt x="146" y="9"/>
                    <a:pt x="143" y="11"/>
                  </a:cubicBezTo>
                  <a:cubicBezTo>
                    <a:pt x="138" y="7"/>
                    <a:pt x="138" y="7"/>
                    <a:pt x="138" y="7"/>
                  </a:cubicBezTo>
                  <a:cubicBezTo>
                    <a:pt x="131" y="14"/>
                    <a:pt x="131" y="14"/>
                    <a:pt x="131" y="14"/>
                  </a:cubicBezTo>
                  <a:cubicBezTo>
                    <a:pt x="135" y="18"/>
                    <a:pt x="135" y="18"/>
                    <a:pt x="135" y="18"/>
                  </a:cubicBezTo>
                  <a:cubicBezTo>
                    <a:pt x="133" y="21"/>
                    <a:pt x="132" y="25"/>
                    <a:pt x="131" y="29"/>
                  </a:cubicBezTo>
                  <a:cubicBezTo>
                    <a:pt x="125" y="29"/>
                    <a:pt x="125" y="29"/>
                    <a:pt x="125" y="29"/>
                  </a:cubicBezTo>
                  <a:cubicBezTo>
                    <a:pt x="125" y="39"/>
                    <a:pt x="125" y="39"/>
                    <a:pt x="125" y="39"/>
                  </a:cubicBezTo>
                  <a:cubicBezTo>
                    <a:pt x="131" y="39"/>
                    <a:pt x="131" y="39"/>
                    <a:pt x="131" y="39"/>
                  </a:cubicBezTo>
                  <a:cubicBezTo>
                    <a:pt x="132" y="43"/>
                    <a:pt x="133" y="46"/>
                    <a:pt x="135" y="49"/>
                  </a:cubicBezTo>
                  <a:cubicBezTo>
                    <a:pt x="131" y="54"/>
                    <a:pt x="131" y="54"/>
                    <a:pt x="131" y="54"/>
                  </a:cubicBezTo>
                  <a:cubicBezTo>
                    <a:pt x="138" y="61"/>
                    <a:pt x="138" y="61"/>
                    <a:pt x="138" y="61"/>
                  </a:cubicBezTo>
                  <a:cubicBezTo>
                    <a:pt x="143" y="57"/>
                    <a:pt x="143" y="57"/>
                    <a:pt x="143" y="57"/>
                  </a:cubicBezTo>
                  <a:cubicBezTo>
                    <a:pt x="146" y="59"/>
                    <a:pt x="149" y="60"/>
                    <a:pt x="153" y="61"/>
                  </a:cubicBezTo>
                  <a:cubicBezTo>
                    <a:pt x="153" y="67"/>
                    <a:pt x="153" y="67"/>
                    <a:pt x="153" y="67"/>
                  </a:cubicBezTo>
                  <a:cubicBezTo>
                    <a:pt x="163" y="67"/>
                    <a:pt x="163" y="67"/>
                    <a:pt x="163" y="67"/>
                  </a:cubicBezTo>
                  <a:cubicBezTo>
                    <a:pt x="163" y="61"/>
                    <a:pt x="163" y="61"/>
                    <a:pt x="163" y="61"/>
                  </a:cubicBezTo>
                  <a:cubicBezTo>
                    <a:pt x="167" y="60"/>
                    <a:pt x="171" y="59"/>
                    <a:pt x="174" y="57"/>
                  </a:cubicBezTo>
                  <a:cubicBezTo>
                    <a:pt x="178" y="61"/>
                    <a:pt x="178" y="61"/>
                    <a:pt x="178" y="61"/>
                  </a:cubicBezTo>
                  <a:cubicBezTo>
                    <a:pt x="185" y="54"/>
                    <a:pt x="185" y="54"/>
                    <a:pt x="185" y="54"/>
                  </a:cubicBezTo>
                  <a:cubicBezTo>
                    <a:pt x="181" y="49"/>
                    <a:pt x="181" y="49"/>
                    <a:pt x="181" y="49"/>
                  </a:cubicBezTo>
                  <a:cubicBezTo>
                    <a:pt x="183" y="46"/>
                    <a:pt x="185" y="43"/>
                    <a:pt x="185" y="39"/>
                  </a:cubicBezTo>
                  <a:cubicBezTo>
                    <a:pt x="191" y="39"/>
                    <a:pt x="191" y="39"/>
                    <a:pt x="191" y="39"/>
                  </a:cubicBezTo>
                  <a:cubicBezTo>
                    <a:pt x="191" y="29"/>
                    <a:pt x="191" y="29"/>
                    <a:pt x="191" y="29"/>
                  </a:cubicBezTo>
                  <a:cubicBezTo>
                    <a:pt x="185" y="29"/>
                    <a:pt x="185" y="29"/>
                    <a:pt x="185" y="29"/>
                  </a:cubicBezTo>
                  <a:cubicBezTo>
                    <a:pt x="185" y="25"/>
                    <a:pt x="183" y="21"/>
                    <a:pt x="181" y="18"/>
                  </a:cubicBezTo>
                  <a:cubicBezTo>
                    <a:pt x="185" y="14"/>
                    <a:pt x="185" y="14"/>
                    <a:pt x="185" y="14"/>
                  </a:cubicBezTo>
                  <a:cubicBezTo>
                    <a:pt x="178" y="7"/>
                    <a:pt x="178" y="7"/>
                    <a:pt x="178" y="7"/>
                  </a:cubicBezTo>
                  <a:cubicBezTo>
                    <a:pt x="174" y="11"/>
                    <a:pt x="174" y="11"/>
                    <a:pt x="174" y="11"/>
                  </a:cubicBezTo>
                  <a:cubicBezTo>
                    <a:pt x="171" y="9"/>
                    <a:pt x="167" y="7"/>
                    <a:pt x="163" y="7"/>
                  </a:cubicBezTo>
                  <a:cubicBezTo>
                    <a:pt x="163" y="0"/>
                    <a:pt x="163" y="0"/>
                    <a:pt x="163" y="0"/>
                  </a:cubicBezTo>
                </a:path>
              </a:pathLst>
            </a:custGeom>
            <a:solidFill>
              <a:schemeClr val="bg1"/>
            </a:solidFill>
            <a:ln>
              <a:noFill/>
            </a:ln>
          </p:spPr>
          <p:txBody>
            <a:bodyPr vert="horz" wrap="square" lIns="91416" tIns="45708" rIns="91416" bIns="45708" numCol="1" anchor="t" anchorCtr="0" compatLnSpc="1"/>
            <a:lstStyle/>
            <a:p>
              <a:endParaRPr lang="zh-CN" altLang="en-US" sz="2800">
                <a:solidFill>
                  <a:schemeClr val="tx1">
                    <a:lumMod val="50000"/>
                  </a:schemeClr>
                </a:solidFill>
              </a:endParaRPr>
            </a:p>
          </p:txBody>
        </p:sp>
      </p:grpSp>
      <p:grpSp>
        <p:nvGrpSpPr>
          <p:cNvPr id="5" name="Group 125"/>
          <p:cNvGrpSpPr/>
          <p:nvPr/>
        </p:nvGrpSpPr>
        <p:grpSpPr>
          <a:xfrm>
            <a:off x="5979262" y="3485693"/>
            <a:ext cx="1445032" cy="1486090"/>
            <a:chOff x="4548411" y="2906316"/>
            <a:chExt cx="1084056" cy="1114858"/>
          </a:xfrm>
        </p:grpSpPr>
        <p:sp>
          <p:nvSpPr>
            <p:cNvPr id="48" name="Oval 37"/>
            <p:cNvSpPr>
              <a:spLocks noChangeArrowheads="1"/>
            </p:cNvSpPr>
            <p:nvPr/>
          </p:nvSpPr>
          <p:spPr bwMode="auto">
            <a:xfrm>
              <a:off x="4548411" y="2906316"/>
              <a:ext cx="1007069" cy="1035684"/>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49" name="Oval 38"/>
            <p:cNvSpPr>
              <a:spLocks noChangeArrowheads="1"/>
            </p:cNvSpPr>
            <p:nvPr/>
          </p:nvSpPr>
          <p:spPr bwMode="auto">
            <a:xfrm>
              <a:off x="4612913" y="2971581"/>
              <a:ext cx="879105" cy="905154"/>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50" name="Oval 39"/>
            <p:cNvSpPr>
              <a:spLocks noChangeArrowheads="1"/>
            </p:cNvSpPr>
            <p:nvPr/>
          </p:nvSpPr>
          <p:spPr bwMode="auto">
            <a:xfrm>
              <a:off x="4673254" y="3034707"/>
              <a:ext cx="758423" cy="775694"/>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59" name="Freeform 48"/>
            <p:cNvSpPr>
              <a:spLocks noEditPoints="1"/>
            </p:cNvSpPr>
            <p:nvPr/>
          </p:nvSpPr>
          <p:spPr bwMode="auto">
            <a:xfrm>
              <a:off x="4673254" y="3034707"/>
              <a:ext cx="399498" cy="414060"/>
            </a:xfrm>
            <a:custGeom>
              <a:avLst/>
              <a:gdLst>
                <a:gd name="T0" fmla="*/ 1 w 125"/>
                <a:gd name="T1" fmla="*/ 126 h 126"/>
                <a:gd name="T2" fmla="*/ 1 w 125"/>
                <a:gd name="T3" fmla="*/ 125 h 126"/>
                <a:gd name="T4" fmla="*/ 0 w 125"/>
                <a:gd name="T5" fmla="*/ 125 h 126"/>
                <a:gd name="T6" fmla="*/ 0 w 125"/>
                <a:gd name="T7" fmla="*/ 124 h 126"/>
                <a:gd name="T8" fmla="*/ 0 w 125"/>
                <a:gd name="T9" fmla="*/ 124 h 126"/>
                <a:gd name="T10" fmla="*/ 0 w 125"/>
                <a:gd name="T11" fmla="*/ 124 h 126"/>
                <a:gd name="T12" fmla="*/ 0 w 125"/>
                <a:gd name="T13" fmla="*/ 123 h 126"/>
                <a:gd name="T14" fmla="*/ 0 w 125"/>
                <a:gd name="T15" fmla="*/ 123 h 126"/>
                <a:gd name="T16" fmla="*/ 0 w 125"/>
                <a:gd name="T17" fmla="*/ 123 h 126"/>
                <a:gd name="T18" fmla="*/ 0 w 125"/>
                <a:gd name="T19" fmla="*/ 122 h 126"/>
                <a:gd name="T20" fmla="*/ 0 w 125"/>
                <a:gd name="T21" fmla="*/ 122 h 126"/>
                <a:gd name="T22" fmla="*/ 0 w 125"/>
                <a:gd name="T23" fmla="*/ 122 h 126"/>
                <a:gd name="T24" fmla="*/ 0 w 125"/>
                <a:gd name="T25" fmla="*/ 122 h 126"/>
                <a:gd name="T26" fmla="*/ 0 w 125"/>
                <a:gd name="T27" fmla="*/ 121 h 126"/>
                <a:gd name="T28" fmla="*/ 0 w 125"/>
                <a:gd name="T29" fmla="*/ 121 h 126"/>
                <a:gd name="T30" fmla="*/ 0 w 125"/>
                <a:gd name="T31" fmla="*/ 121 h 126"/>
                <a:gd name="T32" fmla="*/ 0 w 125"/>
                <a:gd name="T33" fmla="*/ 121 h 126"/>
                <a:gd name="T34" fmla="*/ 0 w 125"/>
                <a:gd name="T35" fmla="*/ 120 h 126"/>
                <a:gd name="T36" fmla="*/ 0 w 125"/>
                <a:gd name="T37" fmla="*/ 120 h 126"/>
                <a:gd name="T38" fmla="*/ 0 w 125"/>
                <a:gd name="T39" fmla="*/ 120 h 126"/>
                <a:gd name="T40" fmla="*/ 0 w 125"/>
                <a:gd name="T41" fmla="*/ 120 h 126"/>
                <a:gd name="T42" fmla="*/ 0 w 125"/>
                <a:gd name="T43" fmla="*/ 119 h 126"/>
                <a:gd name="T44" fmla="*/ 0 w 125"/>
                <a:gd name="T45" fmla="*/ 119 h 126"/>
                <a:gd name="T46" fmla="*/ 0 w 125"/>
                <a:gd name="T47" fmla="*/ 119 h 126"/>
                <a:gd name="T48" fmla="*/ 0 w 125"/>
                <a:gd name="T49" fmla="*/ 119 h 126"/>
                <a:gd name="T50" fmla="*/ 0 w 125"/>
                <a:gd name="T51" fmla="*/ 118 h 126"/>
                <a:gd name="T52" fmla="*/ 125 w 125"/>
                <a:gd name="T53" fmla="*/ 0 h 126"/>
                <a:gd name="T54" fmla="*/ 125 w 125"/>
                <a:gd name="T55" fmla="*/ 0 h 126"/>
                <a:gd name="T56" fmla="*/ 124 w 125"/>
                <a:gd name="T57" fmla="*/ 0 h 126"/>
                <a:gd name="T58" fmla="*/ 124 w 125"/>
                <a:gd name="T59" fmla="*/ 0 h 126"/>
                <a:gd name="T60" fmla="*/ 123 w 125"/>
                <a:gd name="T61" fmla="*/ 0 h 126"/>
                <a:gd name="T62" fmla="*/ 123 w 125"/>
                <a:gd name="T63" fmla="*/ 0 h 126"/>
                <a:gd name="T64" fmla="*/ 123 w 125"/>
                <a:gd name="T65" fmla="*/ 0 h 126"/>
                <a:gd name="T66" fmla="*/ 122 w 125"/>
                <a:gd name="T67" fmla="*/ 0 h 126"/>
                <a:gd name="T68" fmla="*/ 122 w 125"/>
                <a:gd name="T69" fmla="*/ 0 h 126"/>
                <a:gd name="T70" fmla="*/ 122 w 125"/>
                <a:gd name="T71" fmla="*/ 0 h 126"/>
                <a:gd name="T72" fmla="*/ 122 w 125"/>
                <a:gd name="T73" fmla="*/ 0 h 126"/>
                <a:gd name="T74" fmla="*/ 121 w 125"/>
                <a:gd name="T75" fmla="*/ 0 h 126"/>
                <a:gd name="T76" fmla="*/ 121 w 125"/>
                <a:gd name="T77" fmla="*/ 0 h 126"/>
                <a:gd name="T78" fmla="*/ 121 w 125"/>
                <a:gd name="T79" fmla="*/ 0 h 126"/>
                <a:gd name="T80" fmla="*/ 121 w 125"/>
                <a:gd name="T81" fmla="*/ 0 h 126"/>
                <a:gd name="T82" fmla="*/ 120 w 125"/>
                <a:gd name="T83" fmla="*/ 0 h 126"/>
                <a:gd name="T84" fmla="*/ 120 w 125"/>
                <a:gd name="T85" fmla="*/ 0 h 126"/>
                <a:gd name="T86" fmla="*/ 120 w 125"/>
                <a:gd name="T87" fmla="*/ 0 h 126"/>
                <a:gd name="T88" fmla="*/ 120 w 125"/>
                <a:gd name="T89" fmla="*/ 0 h 126"/>
                <a:gd name="T90" fmla="*/ 120 w 125"/>
                <a:gd name="T91" fmla="*/ 0 h 126"/>
                <a:gd name="T92" fmla="*/ 119 w 125"/>
                <a:gd name="T93" fmla="*/ 0 h 126"/>
                <a:gd name="T94" fmla="*/ 119 w 125"/>
                <a:gd name="T95" fmla="*/ 0 h 126"/>
                <a:gd name="T96" fmla="*/ 119 w 125"/>
                <a:gd name="T9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125">
                  <a:moveTo>
                    <a:pt x="1" y="126"/>
                  </a:moveTo>
                  <a:cubicBezTo>
                    <a:pt x="1" y="126"/>
                    <a:pt x="1" y="126"/>
                    <a:pt x="1" y="126"/>
                  </a:cubicBezTo>
                  <a:cubicBezTo>
                    <a:pt x="1" y="126"/>
                    <a:pt x="1" y="126"/>
                    <a:pt x="1" y="126"/>
                  </a:cubicBezTo>
                  <a:moveTo>
                    <a:pt x="1" y="125"/>
                  </a:moveTo>
                  <a:cubicBezTo>
                    <a:pt x="1" y="125"/>
                    <a:pt x="1" y="125"/>
                    <a:pt x="1" y="125"/>
                  </a:cubicBezTo>
                  <a:cubicBezTo>
                    <a:pt x="1" y="125"/>
                    <a:pt x="1" y="125"/>
                    <a:pt x="1" y="125"/>
                  </a:cubicBezTo>
                  <a:moveTo>
                    <a:pt x="0" y="125"/>
                  </a:moveTo>
                  <a:cubicBezTo>
                    <a:pt x="0" y="125"/>
                    <a:pt x="0" y="125"/>
                    <a:pt x="0" y="125"/>
                  </a:cubicBezTo>
                  <a:cubicBezTo>
                    <a:pt x="0" y="125"/>
                    <a:pt x="0" y="125"/>
                    <a:pt x="0" y="125"/>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2"/>
                  </a:moveTo>
                  <a:cubicBezTo>
                    <a:pt x="0" y="122"/>
                    <a:pt x="0" y="122"/>
                    <a:pt x="0" y="123"/>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8"/>
                  </a:moveTo>
                  <a:cubicBezTo>
                    <a:pt x="0" y="118"/>
                    <a:pt x="0" y="118"/>
                    <a:pt x="0" y="119"/>
                  </a:cubicBezTo>
                  <a:cubicBezTo>
                    <a:pt x="0" y="118"/>
                    <a:pt x="0" y="118"/>
                    <a:pt x="0" y="118"/>
                  </a:cubicBezTo>
                  <a:moveTo>
                    <a:pt x="125" y="0"/>
                  </a:moveTo>
                  <a:cubicBezTo>
                    <a:pt x="125" y="0"/>
                    <a:pt x="125" y="0"/>
                    <a:pt x="125" y="0"/>
                  </a:cubicBezTo>
                  <a:cubicBezTo>
                    <a:pt x="125" y="0"/>
                    <a:pt x="125" y="0"/>
                    <a:pt x="125" y="0"/>
                  </a:cubicBezTo>
                  <a:moveTo>
                    <a:pt x="125" y="0"/>
                  </a:moveTo>
                  <a:cubicBezTo>
                    <a:pt x="125" y="0"/>
                    <a:pt x="125" y="0"/>
                    <a:pt x="125" y="0"/>
                  </a:cubicBezTo>
                  <a:cubicBezTo>
                    <a:pt x="125" y="0"/>
                    <a:pt x="125" y="0"/>
                    <a:pt x="125" y="0"/>
                  </a:cubicBezTo>
                  <a:moveTo>
                    <a:pt x="124" y="0"/>
                  </a:moveTo>
                  <a:cubicBezTo>
                    <a:pt x="124" y="0"/>
                    <a:pt x="124" y="0"/>
                    <a:pt x="124" y="0"/>
                  </a:cubicBezTo>
                  <a:cubicBezTo>
                    <a:pt x="124" y="0"/>
                    <a:pt x="124" y="0"/>
                    <a:pt x="124" y="0"/>
                  </a:cubicBezTo>
                  <a:moveTo>
                    <a:pt x="124" y="0"/>
                  </a:moveTo>
                  <a:cubicBezTo>
                    <a:pt x="124" y="0"/>
                    <a:pt x="124" y="0"/>
                    <a:pt x="124" y="0"/>
                  </a:cubicBezTo>
                  <a:cubicBezTo>
                    <a:pt x="124" y="0"/>
                    <a:pt x="124" y="0"/>
                    <a:pt x="124"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75" name="Freeform 50"/>
            <p:cNvSpPr>
              <a:spLocks noEditPoints="1"/>
            </p:cNvSpPr>
            <p:nvPr/>
          </p:nvSpPr>
          <p:spPr bwMode="auto">
            <a:xfrm>
              <a:off x="5316197" y="3695918"/>
              <a:ext cx="316270" cy="325256"/>
            </a:xfrm>
            <a:custGeom>
              <a:avLst/>
              <a:gdLst>
                <a:gd name="T0" fmla="*/ 1 w 99"/>
                <a:gd name="T1" fmla="*/ 99 h 99"/>
                <a:gd name="T2" fmla="*/ 0 w 99"/>
                <a:gd name="T3" fmla="*/ 98 h 99"/>
                <a:gd name="T4" fmla="*/ 0 w 99"/>
                <a:gd name="T5" fmla="*/ 98 h 99"/>
                <a:gd name="T6" fmla="*/ 0 w 99"/>
                <a:gd name="T7" fmla="*/ 97 h 99"/>
                <a:gd name="T8" fmla="*/ 0 w 99"/>
                <a:gd name="T9" fmla="*/ 97 h 99"/>
                <a:gd name="T10" fmla="*/ 0 w 99"/>
                <a:gd name="T11" fmla="*/ 97 h 99"/>
                <a:gd name="T12" fmla="*/ 0 w 99"/>
                <a:gd name="T13" fmla="*/ 97 h 99"/>
                <a:gd name="T14" fmla="*/ 0 w 99"/>
                <a:gd name="T15" fmla="*/ 97 h 99"/>
                <a:gd name="T16" fmla="*/ 0 w 99"/>
                <a:gd name="T17" fmla="*/ 96 h 99"/>
                <a:gd name="T18" fmla="*/ 0 w 99"/>
                <a:gd name="T19" fmla="*/ 96 h 99"/>
                <a:gd name="T20" fmla="*/ 0 w 99"/>
                <a:gd name="T21" fmla="*/ 96 h 99"/>
                <a:gd name="T22" fmla="*/ 0 w 99"/>
                <a:gd name="T23" fmla="*/ 96 h 99"/>
                <a:gd name="T24" fmla="*/ 0 w 99"/>
                <a:gd name="T25" fmla="*/ 96 h 99"/>
                <a:gd name="T26" fmla="*/ 0 w 99"/>
                <a:gd name="T27" fmla="*/ 95 h 99"/>
                <a:gd name="T28" fmla="*/ 0 w 99"/>
                <a:gd name="T29" fmla="*/ 95 h 99"/>
                <a:gd name="T30" fmla="*/ 0 w 99"/>
                <a:gd name="T31" fmla="*/ 95 h 99"/>
                <a:gd name="T32" fmla="*/ 0 w 99"/>
                <a:gd name="T33" fmla="*/ 95 h 99"/>
                <a:gd name="T34" fmla="*/ 0 w 99"/>
                <a:gd name="T35" fmla="*/ 95 h 99"/>
                <a:gd name="T36" fmla="*/ 0 w 99"/>
                <a:gd name="T37" fmla="*/ 94 h 99"/>
                <a:gd name="T38" fmla="*/ 0 w 99"/>
                <a:gd name="T39" fmla="*/ 94 h 99"/>
                <a:gd name="T40" fmla="*/ 0 w 99"/>
                <a:gd name="T41" fmla="*/ 94 h 99"/>
                <a:gd name="T42" fmla="*/ 0 w 99"/>
                <a:gd name="T43" fmla="*/ 94 h 99"/>
                <a:gd name="T44" fmla="*/ 0 w 99"/>
                <a:gd name="T45" fmla="*/ 94 h 99"/>
                <a:gd name="T46" fmla="*/ 0 w 99"/>
                <a:gd name="T47" fmla="*/ 94 h 99"/>
                <a:gd name="T48" fmla="*/ 0 w 99"/>
                <a:gd name="T49" fmla="*/ 94 h 99"/>
                <a:gd name="T50" fmla="*/ 0 w 99"/>
                <a:gd name="T51" fmla="*/ 93 h 99"/>
                <a:gd name="T52" fmla="*/ 99 w 99"/>
                <a:gd name="T53" fmla="*/ 0 h 99"/>
                <a:gd name="T54" fmla="*/ 98 w 99"/>
                <a:gd name="T55" fmla="*/ 0 h 99"/>
                <a:gd name="T56" fmla="*/ 98 w 99"/>
                <a:gd name="T57" fmla="*/ 0 h 99"/>
                <a:gd name="T58" fmla="*/ 98 w 99"/>
                <a:gd name="T59" fmla="*/ 0 h 99"/>
                <a:gd name="T60" fmla="*/ 98 w 99"/>
                <a:gd name="T61" fmla="*/ 0 h 99"/>
                <a:gd name="T62" fmla="*/ 97 w 99"/>
                <a:gd name="T63" fmla="*/ 0 h 99"/>
                <a:gd name="T64" fmla="*/ 97 w 99"/>
                <a:gd name="T65" fmla="*/ 0 h 99"/>
                <a:gd name="T66" fmla="*/ 97 w 99"/>
                <a:gd name="T67" fmla="*/ 0 h 99"/>
                <a:gd name="T68" fmla="*/ 97 w 99"/>
                <a:gd name="T69" fmla="*/ 0 h 99"/>
                <a:gd name="T70" fmla="*/ 97 w 99"/>
                <a:gd name="T71" fmla="*/ 0 h 99"/>
                <a:gd name="T72" fmla="*/ 96 w 99"/>
                <a:gd name="T73" fmla="*/ 0 h 99"/>
                <a:gd name="T74" fmla="*/ 94 w 99"/>
                <a:gd name="T75" fmla="*/ 0 h 99"/>
                <a:gd name="T76" fmla="*/ 96 w 99"/>
                <a:gd name="T77" fmla="*/ 0 h 99"/>
                <a:gd name="T78" fmla="*/ 94 w 99"/>
                <a:gd name="T79" fmla="*/ 0 h 99"/>
                <a:gd name="T80" fmla="*/ 94 w 99"/>
                <a:gd name="T81" fmla="*/ 0 h 99"/>
                <a:gd name="T82" fmla="*/ 96 w 99"/>
                <a:gd name="T83" fmla="*/ 0 h 99"/>
                <a:gd name="T84" fmla="*/ 94 w 99"/>
                <a:gd name="T85" fmla="*/ 0 h 99"/>
                <a:gd name="T86" fmla="*/ 96 w 99"/>
                <a:gd name="T87" fmla="*/ 0 h 99"/>
                <a:gd name="T88" fmla="*/ 94 w 99"/>
                <a:gd name="T89" fmla="*/ 0 h 99"/>
                <a:gd name="T90" fmla="*/ 96 w 99"/>
                <a:gd name="T91" fmla="*/ 0 h 99"/>
                <a:gd name="T92" fmla="*/ 94 w 99"/>
                <a:gd name="T93" fmla="*/ 0 h 99"/>
                <a:gd name="T94" fmla="*/ 95 w 99"/>
                <a:gd name="T95" fmla="*/ 0 h 99"/>
                <a:gd name="T96" fmla="*/ 95 w 99"/>
                <a:gd name="T97" fmla="*/ 0 h 99"/>
                <a:gd name="T98" fmla="*/ 95 w 99"/>
                <a:gd name="T99" fmla="*/ 0 h 99"/>
                <a:gd name="T100" fmla="*/ 95 w 99"/>
                <a:gd name="T101" fmla="*/ 0 h 99"/>
                <a:gd name="T102" fmla="*/ 95 w 99"/>
                <a:gd name="T103" fmla="*/ 0 h 99"/>
                <a:gd name="T104" fmla="*/ 95 w 99"/>
                <a:gd name="T10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99">
                  <a:moveTo>
                    <a:pt x="1" y="99"/>
                  </a:moveTo>
                  <a:cubicBezTo>
                    <a:pt x="1" y="99"/>
                    <a:pt x="1" y="99"/>
                    <a:pt x="1" y="99"/>
                  </a:cubicBezTo>
                  <a:cubicBezTo>
                    <a:pt x="1" y="99"/>
                    <a:pt x="1" y="99"/>
                    <a:pt x="1" y="99"/>
                  </a:cubicBezTo>
                  <a:moveTo>
                    <a:pt x="0" y="98"/>
                  </a:moveTo>
                  <a:cubicBezTo>
                    <a:pt x="0" y="98"/>
                    <a:pt x="0" y="98"/>
                    <a:pt x="0" y="98"/>
                  </a:cubicBezTo>
                  <a:cubicBezTo>
                    <a:pt x="0" y="98"/>
                    <a:pt x="0" y="98"/>
                    <a:pt x="0" y="98"/>
                  </a:cubicBezTo>
                  <a:moveTo>
                    <a:pt x="0" y="98"/>
                  </a:moveTo>
                  <a:cubicBezTo>
                    <a:pt x="0" y="98"/>
                    <a:pt x="0" y="98"/>
                    <a:pt x="0" y="98"/>
                  </a:cubicBezTo>
                  <a:cubicBezTo>
                    <a:pt x="0" y="98"/>
                    <a:pt x="0" y="98"/>
                    <a:pt x="0" y="98"/>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cubicBezTo>
                    <a:pt x="0" y="95"/>
                    <a:pt x="0" y="95"/>
                    <a:pt x="0" y="95"/>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3"/>
                  </a:moveTo>
                  <a:cubicBezTo>
                    <a:pt x="0" y="93"/>
                    <a:pt x="0" y="93"/>
                    <a:pt x="0" y="93"/>
                  </a:cubicBezTo>
                  <a:cubicBezTo>
                    <a:pt x="0" y="93"/>
                    <a:pt x="0" y="93"/>
                    <a:pt x="0" y="93"/>
                  </a:cubicBezTo>
                  <a:moveTo>
                    <a:pt x="99" y="0"/>
                  </a:moveTo>
                  <a:cubicBezTo>
                    <a:pt x="99" y="0"/>
                    <a:pt x="99" y="0"/>
                    <a:pt x="99" y="0"/>
                  </a:cubicBezTo>
                  <a:cubicBezTo>
                    <a:pt x="99" y="0"/>
                    <a:pt x="99" y="0"/>
                    <a:pt x="99"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7" y="0"/>
                  </a:moveTo>
                  <a:cubicBezTo>
                    <a:pt x="97" y="0"/>
                    <a:pt x="98" y="0"/>
                    <a:pt x="98" y="0"/>
                  </a:cubicBezTo>
                  <a:cubicBezTo>
                    <a:pt x="98"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5" y="0"/>
                  </a:moveTo>
                  <a:cubicBezTo>
                    <a:pt x="94" y="0"/>
                    <a:pt x="94" y="0"/>
                    <a:pt x="94" y="0"/>
                  </a:cubicBezTo>
                  <a:cubicBezTo>
                    <a:pt x="94" y="0"/>
                    <a:pt x="94"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cubicBezTo>
                    <a:pt x="95" y="0"/>
                    <a:pt x="95" y="0"/>
                    <a:pt x="95" y="0"/>
                  </a:cubicBezTo>
                  <a:cubicBezTo>
                    <a:pt x="95" y="0"/>
                    <a:pt x="95" y="0"/>
                    <a:pt x="9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77" name="Freeform 52"/>
            <p:cNvSpPr/>
            <p:nvPr/>
          </p:nvSpPr>
          <p:spPr bwMode="auto">
            <a:xfrm>
              <a:off x="5379658" y="3761183"/>
              <a:ext cx="55140" cy="55636"/>
            </a:xfrm>
            <a:custGeom>
              <a:avLst/>
              <a:gdLst>
                <a:gd name="T0" fmla="*/ 17 w 17"/>
                <a:gd name="T1" fmla="*/ 0 h 17"/>
                <a:gd name="T2" fmla="*/ 17 w 17"/>
                <a:gd name="T3" fmla="*/ 0 h 17"/>
                <a:gd name="T4" fmla="*/ 0 w 17"/>
                <a:gd name="T5" fmla="*/ 17 h 17"/>
                <a:gd name="T6" fmla="*/ 0 w 17"/>
                <a:gd name="T7" fmla="*/ 17 h 17"/>
                <a:gd name="T8" fmla="*/ 17 w 17"/>
                <a:gd name="T9" fmla="*/ 0 h 17"/>
              </a:gdLst>
              <a:ahLst/>
              <a:cxnLst>
                <a:cxn ang="0">
                  <a:pos x="T0" y="T1"/>
                </a:cxn>
                <a:cxn ang="0">
                  <a:pos x="T2" y="T3"/>
                </a:cxn>
                <a:cxn ang="0">
                  <a:pos x="T4" y="T5"/>
                </a:cxn>
                <a:cxn ang="0">
                  <a:pos x="T6" y="T7"/>
                </a:cxn>
                <a:cxn ang="0">
                  <a:pos x="T8" y="T9"/>
                </a:cxn>
              </a:cxnLst>
              <a:rect l="0" t="0" r="r" b="b"/>
              <a:pathLst>
                <a:path w="17" h="17">
                  <a:moveTo>
                    <a:pt x="17" y="0"/>
                  </a:moveTo>
                  <a:cubicBezTo>
                    <a:pt x="17" y="0"/>
                    <a:pt x="17" y="0"/>
                    <a:pt x="17" y="0"/>
                  </a:cubicBezTo>
                  <a:cubicBezTo>
                    <a:pt x="12" y="6"/>
                    <a:pt x="6" y="12"/>
                    <a:pt x="0" y="17"/>
                  </a:cubicBezTo>
                  <a:cubicBezTo>
                    <a:pt x="0" y="17"/>
                    <a:pt x="0" y="17"/>
                    <a:pt x="0" y="17"/>
                  </a:cubicBezTo>
                  <a:cubicBezTo>
                    <a:pt x="6" y="12"/>
                    <a:pt x="12" y="6"/>
                    <a:pt x="17"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100" name="Freeform 75"/>
            <p:cNvSpPr/>
            <p:nvPr/>
          </p:nvSpPr>
          <p:spPr bwMode="auto">
            <a:xfrm>
              <a:off x="5434798" y="3702338"/>
              <a:ext cx="134207" cy="58846"/>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101" name="Freeform 76"/>
            <p:cNvSpPr/>
            <p:nvPr/>
          </p:nvSpPr>
          <p:spPr bwMode="auto">
            <a:xfrm>
              <a:off x="5434798" y="3602834"/>
              <a:ext cx="89471" cy="158349"/>
            </a:xfrm>
            <a:custGeom>
              <a:avLst/>
              <a:gdLst>
                <a:gd name="T0" fmla="*/ 28 w 28"/>
                <a:gd name="T1" fmla="*/ 0 h 48"/>
                <a:gd name="T2" fmla="*/ 28 w 28"/>
                <a:gd name="T3" fmla="*/ 0 h 48"/>
                <a:gd name="T4" fmla="*/ 0 w 28"/>
                <a:gd name="T5" fmla="*/ 48 h 48"/>
                <a:gd name="T6" fmla="*/ 0 w 28"/>
                <a:gd name="T7" fmla="*/ 48 h 48"/>
                <a:gd name="T8" fmla="*/ 0 w 28"/>
                <a:gd name="T9" fmla="*/ 48 h 48"/>
                <a:gd name="T10" fmla="*/ 0 w 28"/>
                <a:gd name="T11" fmla="*/ 48 h 48"/>
                <a:gd name="T12" fmla="*/ 0 w 28"/>
                <a:gd name="T13" fmla="*/ 48 h 48"/>
                <a:gd name="T14" fmla="*/ 20 w 28"/>
                <a:gd name="T15" fmla="*/ 20 h 48"/>
                <a:gd name="T16" fmla="*/ 28 w 28"/>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8">
                  <a:moveTo>
                    <a:pt x="28" y="0"/>
                  </a:moveTo>
                  <a:cubicBezTo>
                    <a:pt x="28" y="0"/>
                    <a:pt x="28" y="0"/>
                    <a:pt x="28" y="0"/>
                  </a:cubicBezTo>
                  <a:cubicBezTo>
                    <a:pt x="22" y="18"/>
                    <a:pt x="12" y="34"/>
                    <a:pt x="0" y="48"/>
                  </a:cubicBezTo>
                  <a:cubicBezTo>
                    <a:pt x="0" y="48"/>
                    <a:pt x="0" y="48"/>
                    <a:pt x="0" y="48"/>
                  </a:cubicBezTo>
                  <a:cubicBezTo>
                    <a:pt x="0" y="48"/>
                    <a:pt x="0" y="48"/>
                    <a:pt x="0" y="48"/>
                  </a:cubicBezTo>
                  <a:cubicBezTo>
                    <a:pt x="0" y="48"/>
                    <a:pt x="0" y="48"/>
                    <a:pt x="0" y="48"/>
                  </a:cubicBezTo>
                  <a:cubicBezTo>
                    <a:pt x="0" y="48"/>
                    <a:pt x="0" y="48"/>
                    <a:pt x="0" y="48"/>
                  </a:cubicBezTo>
                  <a:cubicBezTo>
                    <a:pt x="8" y="39"/>
                    <a:pt x="14" y="30"/>
                    <a:pt x="20" y="20"/>
                  </a:cubicBezTo>
                  <a:cubicBezTo>
                    <a:pt x="23" y="13"/>
                    <a:pt x="26" y="7"/>
                    <a:pt x="2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102" name="Freeform 77"/>
            <p:cNvSpPr/>
            <p:nvPr/>
          </p:nvSpPr>
          <p:spPr bwMode="auto">
            <a:xfrm>
              <a:off x="5434798" y="3702338"/>
              <a:ext cx="134207" cy="58846"/>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25757A"/>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103" name="Oval 78"/>
            <p:cNvSpPr>
              <a:spLocks noChangeArrowheads="1"/>
            </p:cNvSpPr>
            <p:nvPr/>
          </p:nvSpPr>
          <p:spPr bwMode="auto">
            <a:xfrm>
              <a:off x="5434798" y="3761183"/>
              <a:ext cx="1041" cy="1070"/>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106" name="Freeform 81"/>
            <p:cNvSpPr/>
            <p:nvPr/>
          </p:nvSpPr>
          <p:spPr bwMode="auto">
            <a:xfrm>
              <a:off x="5322439" y="3816820"/>
              <a:ext cx="57220" cy="134810"/>
            </a:xfrm>
            <a:custGeom>
              <a:avLst/>
              <a:gdLst>
                <a:gd name="T0" fmla="*/ 18 w 18"/>
                <a:gd name="T1" fmla="*/ 0 h 41"/>
                <a:gd name="T2" fmla="*/ 18 w 18"/>
                <a:gd name="T3" fmla="*/ 0 h 41"/>
                <a:gd name="T4" fmla="*/ 0 w 18"/>
                <a:gd name="T5" fmla="*/ 41 h 41"/>
                <a:gd name="T6" fmla="*/ 0 w 18"/>
                <a:gd name="T7" fmla="*/ 41 h 41"/>
                <a:gd name="T8" fmla="*/ 18 w 18"/>
                <a:gd name="T9" fmla="*/ 0 h 41"/>
              </a:gdLst>
              <a:ahLst/>
              <a:cxnLst>
                <a:cxn ang="0">
                  <a:pos x="T0" y="T1"/>
                </a:cxn>
                <a:cxn ang="0">
                  <a:pos x="T2" y="T3"/>
                </a:cxn>
                <a:cxn ang="0">
                  <a:pos x="T4" y="T5"/>
                </a:cxn>
                <a:cxn ang="0">
                  <a:pos x="T6" y="T7"/>
                </a:cxn>
                <a:cxn ang="0">
                  <a:pos x="T8" y="T9"/>
                </a:cxn>
              </a:cxnLst>
              <a:rect l="0" t="0" r="r" b="b"/>
              <a:pathLst>
                <a:path w="18" h="41">
                  <a:moveTo>
                    <a:pt x="18" y="0"/>
                  </a:moveTo>
                  <a:cubicBezTo>
                    <a:pt x="18" y="0"/>
                    <a:pt x="18" y="0"/>
                    <a:pt x="18" y="0"/>
                  </a:cubicBezTo>
                  <a:cubicBezTo>
                    <a:pt x="9" y="12"/>
                    <a:pt x="3" y="26"/>
                    <a:pt x="0" y="41"/>
                  </a:cubicBezTo>
                  <a:cubicBezTo>
                    <a:pt x="0" y="41"/>
                    <a:pt x="0" y="41"/>
                    <a:pt x="0" y="41"/>
                  </a:cubicBezTo>
                  <a:cubicBezTo>
                    <a:pt x="3" y="26"/>
                    <a:pt x="9" y="12"/>
                    <a:pt x="18" y="0"/>
                  </a:cubicBezTo>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107" name="Freeform 82"/>
            <p:cNvSpPr/>
            <p:nvPr/>
          </p:nvSpPr>
          <p:spPr bwMode="auto">
            <a:xfrm>
              <a:off x="5226726" y="3816820"/>
              <a:ext cx="152933" cy="92014"/>
            </a:xfrm>
            <a:custGeom>
              <a:avLst/>
              <a:gdLst>
                <a:gd name="T0" fmla="*/ 48 w 48"/>
                <a:gd name="T1" fmla="*/ 0 h 28"/>
                <a:gd name="T2" fmla="*/ 0 w 48"/>
                <a:gd name="T3" fmla="*/ 28 h 28"/>
                <a:gd name="T4" fmla="*/ 0 w 48"/>
                <a:gd name="T5" fmla="*/ 28 h 28"/>
                <a:gd name="T6" fmla="*/ 20 w 48"/>
                <a:gd name="T7" fmla="*/ 19 h 28"/>
                <a:gd name="T8" fmla="*/ 48 w 48"/>
                <a:gd name="T9" fmla="*/ 0 h 28"/>
                <a:gd name="T10" fmla="*/ 48 w 48"/>
                <a:gd name="T11" fmla="*/ 0 h 28"/>
                <a:gd name="T12" fmla="*/ 48 w 48"/>
                <a:gd name="T13" fmla="*/ 0 h 28"/>
                <a:gd name="T14" fmla="*/ 48 w 48"/>
                <a:gd name="T15" fmla="*/ 0 h 28"/>
                <a:gd name="T16" fmla="*/ 48 w 4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8">
                  <a:moveTo>
                    <a:pt x="48" y="0"/>
                  </a:moveTo>
                  <a:cubicBezTo>
                    <a:pt x="34" y="12"/>
                    <a:pt x="18" y="22"/>
                    <a:pt x="0" y="28"/>
                  </a:cubicBezTo>
                  <a:cubicBezTo>
                    <a:pt x="0" y="28"/>
                    <a:pt x="0" y="28"/>
                    <a:pt x="0" y="28"/>
                  </a:cubicBezTo>
                  <a:cubicBezTo>
                    <a:pt x="7" y="26"/>
                    <a:pt x="14" y="23"/>
                    <a:pt x="20" y="19"/>
                  </a:cubicBezTo>
                  <a:cubicBezTo>
                    <a:pt x="30" y="14"/>
                    <a:pt x="39" y="7"/>
                    <a:pt x="48" y="0"/>
                  </a:cubicBezTo>
                  <a:cubicBezTo>
                    <a:pt x="48" y="0"/>
                    <a:pt x="48" y="0"/>
                    <a:pt x="48" y="0"/>
                  </a:cubicBezTo>
                  <a:cubicBezTo>
                    <a:pt x="48" y="0"/>
                    <a:pt x="48" y="0"/>
                    <a:pt x="48" y="0"/>
                  </a:cubicBezTo>
                  <a:cubicBezTo>
                    <a:pt x="48" y="0"/>
                    <a:pt x="48" y="0"/>
                    <a:pt x="48" y="0"/>
                  </a:cubicBezTo>
                  <a:cubicBezTo>
                    <a:pt x="48" y="0"/>
                    <a:pt x="48" y="0"/>
                    <a:pt x="4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109" name="Oval 84"/>
            <p:cNvSpPr>
              <a:spLocks noChangeArrowheads="1"/>
            </p:cNvSpPr>
            <p:nvPr/>
          </p:nvSpPr>
          <p:spPr bwMode="auto">
            <a:xfrm>
              <a:off x="5379658" y="3816819"/>
              <a:ext cx="1041" cy="1070"/>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112" name="Freeform 87"/>
            <p:cNvSpPr>
              <a:spLocks noEditPoints="1"/>
            </p:cNvSpPr>
            <p:nvPr/>
          </p:nvSpPr>
          <p:spPr bwMode="auto">
            <a:xfrm>
              <a:off x="4871964" y="3277578"/>
              <a:ext cx="351642" cy="322047"/>
            </a:xfrm>
            <a:custGeom>
              <a:avLst/>
              <a:gdLst>
                <a:gd name="T0" fmla="*/ 23 w 110"/>
                <a:gd name="T1" fmla="*/ 40 h 98"/>
                <a:gd name="T2" fmla="*/ 34 w 110"/>
                <a:gd name="T3" fmla="*/ 55 h 98"/>
                <a:gd name="T4" fmla="*/ 50 w 110"/>
                <a:gd name="T5" fmla="*/ 44 h 98"/>
                <a:gd name="T6" fmla="*/ 39 w 110"/>
                <a:gd name="T7" fmla="*/ 30 h 98"/>
                <a:gd name="T8" fmla="*/ 50 w 110"/>
                <a:gd name="T9" fmla="*/ 22 h 98"/>
                <a:gd name="T10" fmla="*/ 8 w 110"/>
                <a:gd name="T11" fmla="*/ 0 h 98"/>
                <a:gd name="T12" fmla="*/ 11 w 110"/>
                <a:gd name="T13" fmla="*/ 48 h 98"/>
                <a:gd name="T14" fmla="*/ 23 w 110"/>
                <a:gd name="T15" fmla="*/ 40 h 98"/>
                <a:gd name="T16" fmla="*/ 88 w 110"/>
                <a:gd name="T17" fmla="*/ 41 h 98"/>
                <a:gd name="T18" fmla="*/ 100 w 110"/>
                <a:gd name="T19" fmla="*/ 49 h 98"/>
                <a:gd name="T20" fmla="*/ 105 w 110"/>
                <a:gd name="T21" fmla="*/ 1 h 98"/>
                <a:gd name="T22" fmla="*/ 62 w 110"/>
                <a:gd name="T23" fmla="*/ 22 h 98"/>
                <a:gd name="T24" fmla="*/ 73 w 110"/>
                <a:gd name="T25" fmla="*/ 30 h 98"/>
                <a:gd name="T26" fmla="*/ 0 w 110"/>
                <a:gd name="T27" fmla="*/ 78 h 98"/>
                <a:gd name="T28" fmla="*/ 4 w 110"/>
                <a:gd name="T29" fmla="*/ 96 h 98"/>
                <a:gd name="T30" fmla="*/ 88 w 110"/>
                <a:gd name="T31" fmla="*/ 41 h 98"/>
                <a:gd name="T32" fmla="*/ 77 w 110"/>
                <a:gd name="T33" fmla="*/ 66 h 98"/>
                <a:gd name="T34" fmla="*/ 62 w 110"/>
                <a:gd name="T35" fmla="*/ 78 h 98"/>
                <a:gd name="T36" fmla="*/ 105 w 110"/>
                <a:gd name="T37" fmla="*/ 98 h 98"/>
                <a:gd name="T38" fmla="*/ 110 w 110"/>
                <a:gd name="T39" fmla="*/ 80 h 98"/>
                <a:gd name="T40" fmla="*/ 77 w 110"/>
                <a:gd name="T41" fmla="*/ 6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98">
                  <a:moveTo>
                    <a:pt x="23" y="40"/>
                  </a:moveTo>
                  <a:cubicBezTo>
                    <a:pt x="27" y="45"/>
                    <a:pt x="30" y="50"/>
                    <a:pt x="34" y="55"/>
                  </a:cubicBezTo>
                  <a:cubicBezTo>
                    <a:pt x="40" y="52"/>
                    <a:pt x="45" y="48"/>
                    <a:pt x="50" y="44"/>
                  </a:cubicBezTo>
                  <a:cubicBezTo>
                    <a:pt x="46" y="40"/>
                    <a:pt x="42" y="35"/>
                    <a:pt x="39" y="30"/>
                  </a:cubicBezTo>
                  <a:cubicBezTo>
                    <a:pt x="50" y="22"/>
                    <a:pt x="50" y="22"/>
                    <a:pt x="50" y="22"/>
                  </a:cubicBezTo>
                  <a:cubicBezTo>
                    <a:pt x="8" y="0"/>
                    <a:pt x="8" y="0"/>
                    <a:pt x="8" y="0"/>
                  </a:cubicBezTo>
                  <a:cubicBezTo>
                    <a:pt x="11" y="48"/>
                    <a:pt x="11" y="48"/>
                    <a:pt x="11" y="48"/>
                  </a:cubicBezTo>
                  <a:lnTo>
                    <a:pt x="23" y="40"/>
                  </a:lnTo>
                  <a:close/>
                  <a:moveTo>
                    <a:pt x="88" y="41"/>
                  </a:moveTo>
                  <a:cubicBezTo>
                    <a:pt x="100" y="49"/>
                    <a:pt x="100" y="49"/>
                    <a:pt x="100" y="49"/>
                  </a:cubicBezTo>
                  <a:cubicBezTo>
                    <a:pt x="105" y="1"/>
                    <a:pt x="105" y="1"/>
                    <a:pt x="105" y="1"/>
                  </a:cubicBezTo>
                  <a:cubicBezTo>
                    <a:pt x="62" y="22"/>
                    <a:pt x="62" y="22"/>
                    <a:pt x="62" y="22"/>
                  </a:cubicBezTo>
                  <a:cubicBezTo>
                    <a:pt x="73" y="30"/>
                    <a:pt x="73" y="30"/>
                    <a:pt x="73" y="30"/>
                  </a:cubicBezTo>
                  <a:cubicBezTo>
                    <a:pt x="46" y="68"/>
                    <a:pt x="1" y="78"/>
                    <a:pt x="0" y="78"/>
                  </a:cubicBezTo>
                  <a:cubicBezTo>
                    <a:pt x="4" y="96"/>
                    <a:pt x="4" y="96"/>
                    <a:pt x="4" y="96"/>
                  </a:cubicBezTo>
                  <a:cubicBezTo>
                    <a:pt x="6" y="96"/>
                    <a:pt x="57" y="85"/>
                    <a:pt x="88" y="41"/>
                  </a:cubicBezTo>
                  <a:close/>
                  <a:moveTo>
                    <a:pt x="77" y="66"/>
                  </a:moveTo>
                  <a:cubicBezTo>
                    <a:pt x="72" y="70"/>
                    <a:pt x="67" y="75"/>
                    <a:pt x="62" y="78"/>
                  </a:cubicBezTo>
                  <a:cubicBezTo>
                    <a:pt x="84" y="93"/>
                    <a:pt x="104" y="98"/>
                    <a:pt x="105" y="98"/>
                  </a:cubicBezTo>
                  <a:cubicBezTo>
                    <a:pt x="110" y="80"/>
                    <a:pt x="110" y="80"/>
                    <a:pt x="110" y="80"/>
                  </a:cubicBezTo>
                  <a:cubicBezTo>
                    <a:pt x="109" y="80"/>
                    <a:pt x="95" y="76"/>
                    <a:pt x="77" y="66"/>
                  </a:cubicBezTo>
                  <a:close/>
                </a:path>
              </a:pathLst>
            </a:custGeom>
            <a:solidFill>
              <a:schemeClr val="bg1"/>
            </a:solidFill>
            <a:ln>
              <a:noFill/>
            </a:ln>
          </p:spPr>
          <p:txBody>
            <a:bodyPr vert="horz" wrap="square" lIns="91416" tIns="45708" rIns="91416" bIns="45708" numCol="1" anchor="t" anchorCtr="0" compatLnSpc="1"/>
            <a:lstStyle/>
            <a:p>
              <a:endParaRPr lang="zh-CN" altLang="en-US" sz="2800">
                <a:solidFill>
                  <a:schemeClr val="tx1">
                    <a:lumMod val="50000"/>
                  </a:schemeClr>
                </a:solidFill>
              </a:endParaRPr>
            </a:p>
          </p:txBody>
        </p:sp>
      </p:grpSp>
      <p:grpSp>
        <p:nvGrpSpPr>
          <p:cNvPr id="6" name="Group 124"/>
          <p:cNvGrpSpPr/>
          <p:nvPr/>
        </p:nvGrpSpPr>
        <p:grpSpPr>
          <a:xfrm>
            <a:off x="5129073" y="1931148"/>
            <a:ext cx="1755671" cy="1745659"/>
            <a:chOff x="3707801" y="2040749"/>
            <a:chExt cx="1317096" cy="1309585"/>
          </a:xfrm>
        </p:grpSpPr>
        <p:sp>
          <p:nvSpPr>
            <p:cNvPr id="51" name="Oval 40"/>
            <p:cNvSpPr>
              <a:spLocks noChangeArrowheads="1"/>
            </p:cNvSpPr>
            <p:nvPr/>
          </p:nvSpPr>
          <p:spPr bwMode="auto">
            <a:xfrm>
              <a:off x="3707801" y="2040749"/>
              <a:ext cx="1259877" cy="1295676"/>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52" name="Oval 41"/>
            <p:cNvSpPr>
              <a:spLocks noChangeArrowheads="1"/>
            </p:cNvSpPr>
            <p:nvPr/>
          </p:nvSpPr>
          <p:spPr bwMode="auto">
            <a:xfrm>
              <a:off x="3791029" y="2123134"/>
              <a:ext cx="1096540" cy="1131977"/>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53" name="Oval 42"/>
            <p:cNvSpPr>
              <a:spLocks noChangeArrowheads="1"/>
            </p:cNvSpPr>
            <p:nvPr/>
          </p:nvSpPr>
          <p:spPr bwMode="auto">
            <a:xfrm>
              <a:off x="3868016" y="2202308"/>
              <a:ext cx="942566" cy="973629"/>
            </a:xfrm>
            <a:prstGeom prst="ellipse">
              <a:avLst/>
            </a:prstGeom>
            <a:solidFill>
              <a:schemeClr val="accent1"/>
            </a:solidFill>
            <a:ln>
              <a:noFill/>
            </a:ln>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78" name="Freeform 53"/>
            <p:cNvSpPr>
              <a:spLocks noEditPoints="1"/>
            </p:cNvSpPr>
            <p:nvPr/>
          </p:nvSpPr>
          <p:spPr bwMode="auto">
            <a:xfrm>
              <a:off x="3868016" y="2202308"/>
              <a:ext cx="498333" cy="515702"/>
            </a:xfrm>
            <a:custGeom>
              <a:avLst/>
              <a:gdLst>
                <a:gd name="T0" fmla="*/ 0 w 156"/>
                <a:gd name="T1" fmla="*/ 156 h 157"/>
                <a:gd name="T2" fmla="*/ 0 w 156"/>
                <a:gd name="T3" fmla="*/ 156 h 157"/>
                <a:gd name="T4" fmla="*/ 0 w 156"/>
                <a:gd name="T5" fmla="*/ 155 h 157"/>
                <a:gd name="T6" fmla="*/ 0 w 156"/>
                <a:gd name="T7" fmla="*/ 155 h 157"/>
                <a:gd name="T8" fmla="*/ 0 w 156"/>
                <a:gd name="T9" fmla="*/ 154 h 157"/>
                <a:gd name="T10" fmla="*/ 0 w 156"/>
                <a:gd name="T11" fmla="*/ 154 h 157"/>
                <a:gd name="T12" fmla="*/ 0 w 156"/>
                <a:gd name="T13" fmla="*/ 153 h 157"/>
                <a:gd name="T14" fmla="*/ 0 w 156"/>
                <a:gd name="T15" fmla="*/ 153 h 157"/>
                <a:gd name="T16" fmla="*/ 0 w 156"/>
                <a:gd name="T17" fmla="*/ 152 h 157"/>
                <a:gd name="T18" fmla="*/ 0 w 156"/>
                <a:gd name="T19" fmla="*/ 152 h 157"/>
                <a:gd name="T20" fmla="*/ 0 w 156"/>
                <a:gd name="T21" fmla="*/ 151 h 157"/>
                <a:gd name="T22" fmla="*/ 0 w 156"/>
                <a:gd name="T23" fmla="*/ 151 h 157"/>
                <a:gd name="T24" fmla="*/ 0 w 156"/>
                <a:gd name="T25" fmla="*/ 150 h 157"/>
                <a:gd name="T26" fmla="*/ 0 w 156"/>
                <a:gd name="T27" fmla="*/ 150 h 157"/>
                <a:gd name="T28" fmla="*/ 0 w 156"/>
                <a:gd name="T29" fmla="*/ 149 h 157"/>
                <a:gd name="T30" fmla="*/ 0 w 156"/>
                <a:gd name="T31" fmla="*/ 149 h 157"/>
                <a:gd name="T32" fmla="*/ 0 w 156"/>
                <a:gd name="T33" fmla="*/ 149 h 157"/>
                <a:gd name="T34" fmla="*/ 0 w 156"/>
                <a:gd name="T35" fmla="*/ 148 h 157"/>
                <a:gd name="T36" fmla="*/ 0 w 156"/>
                <a:gd name="T37" fmla="*/ 148 h 157"/>
                <a:gd name="T38" fmla="*/ 0 w 156"/>
                <a:gd name="T39" fmla="*/ 147 h 157"/>
                <a:gd name="T40" fmla="*/ 0 w 156"/>
                <a:gd name="T41" fmla="*/ 147 h 157"/>
                <a:gd name="T42" fmla="*/ 0 w 156"/>
                <a:gd name="T43" fmla="*/ 146 h 157"/>
                <a:gd name="T44" fmla="*/ 0 w 156"/>
                <a:gd name="T45" fmla="*/ 146 h 157"/>
                <a:gd name="T46" fmla="*/ 0 w 156"/>
                <a:gd name="T47" fmla="*/ 145 h 157"/>
                <a:gd name="T48" fmla="*/ 0 w 156"/>
                <a:gd name="T49" fmla="*/ 145 h 157"/>
                <a:gd name="T50" fmla="*/ 0 w 156"/>
                <a:gd name="T51" fmla="*/ 144 h 157"/>
                <a:gd name="T52" fmla="*/ 0 w 156"/>
                <a:gd name="T53" fmla="*/ 143 h 157"/>
                <a:gd name="T54" fmla="*/ 156 w 156"/>
                <a:gd name="T55" fmla="*/ 0 h 157"/>
                <a:gd name="T56" fmla="*/ 155 w 156"/>
                <a:gd name="T57" fmla="*/ 0 h 157"/>
                <a:gd name="T58" fmla="*/ 155 w 156"/>
                <a:gd name="T59" fmla="*/ 0 h 157"/>
                <a:gd name="T60" fmla="*/ 154 w 156"/>
                <a:gd name="T61" fmla="*/ 0 h 157"/>
                <a:gd name="T62" fmla="*/ 154 w 156"/>
                <a:gd name="T63" fmla="*/ 0 h 157"/>
                <a:gd name="T64" fmla="*/ 153 w 156"/>
                <a:gd name="T65" fmla="*/ 0 h 157"/>
                <a:gd name="T66" fmla="*/ 153 w 156"/>
                <a:gd name="T67" fmla="*/ 0 h 157"/>
                <a:gd name="T68" fmla="*/ 142 w 156"/>
                <a:gd name="T69" fmla="*/ 0 h 157"/>
                <a:gd name="T70" fmla="*/ 143 w 156"/>
                <a:gd name="T71" fmla="*/ 0 h 157"/>
                <a:gd name="T72" fmla="*/ 152 w 156"/>
                <a:gd name="T73" fmla="*/ 0 h 157"/>
                <a:gd name="T74" fmla="*/ 152 w 156"/>
                <a:gd name="T75" fmla="*/ 0 h 157"/>
                <a:gd name="T76" fmla="*/ 151 w 156"/>
                <a:gd name="T77" fmla="*/ 0 h 157"/>
                <a:gd name="T78" fmla="*/ 144 w 156"/>
                <a:gd name="T79" fmla="*/ 0 h 157"/>
                <a:gd name="T80" fmla="*/ 144 w 156"/>
                <a:gd name="T81" fmla="*/ 0 h 157"/>
                <a:gd name="T82" fmla="*/ 150 w 156"/>
                <a:gd name="T83" fmla="*/ 0 h 157"/>
                <a:gd name="T84" fmla="*/ 145 w 156"/>
                <a:gd name="T85" fmla="*/ 0 h 157"/>
                <a:gd name="T86" fmla="*/ 145 w 156"/>
                <a:gd name="T87" fmla="*/ 0 h 157"/>
                <a:gd name="T88" fmla="*/ 150 w 156"/>
                <a:gd name="T89" fmla="*/ 0 h 157"/>
                <a:gd name="T90" fmla="*/ 145 w 156"/>
                <a:gd name="T91" fmla="*/ 0 h 157"/>
                <a:gd name="T92" fmla="*/ 145 w 156"/>
                <a:gd name="T93" fmla="*/ 0 h 157"/>
                <a:gd name="T94" fmla="*/ 149 w 156"/>
                <a:gd name="T95" fmla="*/ 0 h 157"/>
                <a:gd name="T96" fmla="*/ 146 w 156"/>
                <a:gd name="T97" fmla="*/ 0 h 157"/>
                <a:gd name="T98" fmla="*/ 146 w 156"/>
                <a:gd name="T99" fmla="*/ 0 h 157"/>
                <a:gd name="T100" fmla="*/ 148 w 156"/>
                <a:gd name="T101" fmla="*/ 0 h 157"/>
                <a:gd name="T102" fmla="*/ 147 w 156"/>
                <a:gd name="T103" fmla="*/ 0 h 157"/>
                <a:gd name="T104" fmla="*/ 147 w 156"/>
                <a:gd name="T105" fmla="*/ 0 h 157"/>
                <a:gd name="T106" fmla="*/ 147 w 156"/>
                <a:gd name="T10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 h="157">
                  <a:moveTo>
                    <a:pt x="0" y="157"/>
                  </a:moveTo>
                  <a:cubicBezTo>
                    <a:pt x="0" y="157"/>
                    <a:pt x="0" y="157"/>
                    <a:pt x="0" y="157"/>
                  </a:cubicBezTo>
                  <a:cubicBezTo>
                    <a:pt x="0" y="157"/>
                    <a:pt x="0" y="157"/>
                    <a:pt x="0" y="157"/>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2"/>
                  </a:moveTo>
                  <a:cubicBezTo>
                    <a:pt x="0" y="152"/>
                    <a:pt x="0" y="152"/>
                    <a:pt x="0" y="153"/>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1"/>
                  </a:moveTo>
                  <a:cubicBezTo>
                    <a:pt x="0" y="151"/>
                    <a:pt x="0" y="152"/>
                    <a:pt x="0" y="152"/>
                  </a:cubicBezTo>
                  <a:cubicBezTo>
                    <a:pt x="0" y="152"/>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0"/>
                  </a:moveTo>
                  <a:cubicBezTo>
                    <a:pt x="0" y="151"/>
                    <a:pt x="0" y="151"/>
                    <a:pt x="0" y="151"/>
                  </a:cubicBezTo>
                  <a:cubicBezTo>
                    <a:pt x="0" y="151"/>
                    <a:pt x="0" y="151"/>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49"/>
                  </a:moveTo>
                  <a:cubicBezTo>
                    <a:pt x="0" y="150"/>
                    <a:pt x="0" y="150"/>
                    <a:pt x="0" y="150"/>
                  </a:cubicBezTo>
                  <a:cubicBezTo>
                    <a:pt x="0" y="150"/>
                    <a:pt x="0" y="150"/>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8"/>
                  </a:moveTo>
                  <a:cubicBezTo>
                    <a:pt x="0" y="148"/>
                    <a:pt x="0" y="148"/>
                    <a:pt x="0" y="149"/>
                  </a:cubicBezTo>
                  <a:cubicBezTo>
                    <a:pt x="0" y="148"/>
                    <a:pt x="0" y="148"/>
                    <a:pt x="0" y="148"/>
                  </a:cubicBezTo>
                  <a:moveTo>
                    <a:pt x="0" y="148"/>
                  </a:moveTo>
                  <a:cubicBezTo>
                    <a:pt x="0" y="148"/>
                    <a:pt x="0" y="148"/>
                    <a:pt x="0" y="148"/>
                  </a:cubicBezTo>
                  <a:cubicBezTo>
                    <a:pt x="0" y="148"/>
                    <a:pt x="0" y="148"/>
                    <a:pt x="0" y="148"/>
                  </a:cubicBezTo>
                  <a:moveTo>
                    <a:pt x="0" y="148"/>
                  </a:moveTo>
                  <a:cubicBezTo>
                    <a:pt x="0" y="148"/>
                    <a:pt x="0" y="148"/>
                    <a:pt x="0" y="148"/>
                  </a:cubicBezTo>
                  <a:cubicBezTo>
                    <a:pt x="0" y="148"/>
                    <a:pt x="0" y="148"/>
                    <a:pt x="0" y="148"/>
                  </a:cubicBezTo>
                  <a:cubicBezTo>
                    <a:pt x="0" y="148"/>
                    <a:pt x="0" y="148"/>
                    <a:pt x="0" y="148"/>
                  </a:cubicBezTo>
                  <a:moveTo>
                    <a:pt x="0" y="148"/>
                  </a:moveTo>
                  <a:cubicBezTo>
                    <a:pt x="0" y="148"/>
                    <a:pt x="0" y="148"/>
                    <a:pt x="0" y="148"/>
                  </a:cubicBezTo>
                  <a:cubicBezTo>
                    <a:pt x="0" y="148"/>
                    <a:pt x="0" y="148"/>
                    <a:pt x="0" y="148"/>
                  </a:cubicBezTo>
                  <a:moveTo>
                    <a:pt x="0" y="147"/>
                  </a:moveTo>
                  <a:cubicBezTo>
                    <a:pt x="0" y="147"/>
                    <a:pt x="0" y="147"/>
                    <a:pt x="0" y="148"/>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6"/>
                  </a:moveTo>
                  <a:cubicBezTo>
                    <a:pt x="0" y="146"/>
                    <a:pt x="0" y="147"/>
                    <a:pt x="0" y="147"/>
                  </a:cubicBezTo>
                  <a:cubicBezTo>
                    <a:pt x="0" y="147"/>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5"/>
                  </a:moveTo>
                  <a:cubicBezTo>
                    <a:pt x="0" y="146"/>
                    <a:pt x="0" y="146"/>
                    <a:pt x="0" y="146"/>
                  </a:cubicBezTo>
                  <a:cubicBezTo>
                    <a:pt x="0" y="146"/>
                    <a:pt x="0" y="146"/>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4"/>
                  </a:moveTo>
                  <a:cubicBezTo>
                    <a:pt x="0" y="144"/>
                    <a:pt x="0" y="144"/>
                    <a:pt x="0" y="144"/>
                  </a:cubicBezTo>
                  <a:cubicBezTo>
                    <a:pt x="0" y="144"/>
                    <a:pt x="0" y="144"/>
                    <a:pt x="0" y="144"/>
                  </a:cubicBezTo>
                  <a:moveTo>
                    <a:pt x="0" y="144"/>
                  </a:moveTo>
                  <a:cubicBezTo>
                    <a:pt x="0" y="144"/>
                    <a:pt x="0" y="144"/>
                    <a:pt x="0" y="144"/>
                  </a:cubicBezTo>
                  <a:cubicBezTo>
                    <a:pt x="0" y="144"/>
                    <a:pt x="0" y="144"/>
                    <a:pt x="0" y="144"/>
                  </a:cubicBezTo>
                  <a:moveTo>
                    <a:pt x="0" y="143"/>
                  </a:moveTo>
                  <a:cubicBezTo>
                    <a:pt x="0" y="143"/>
                    <a:pt x="0" y="143"/>
                    <a:pt x="0" y="143"/>
                  </a:cubicBezTo>
                  <a:cubicBezTo>
                    <a:pt x="0" y="143"/>
                    <a:pt x="0" y="143"/>
                    <a:pt x="0" y="143"/>
                  </a:cubicBezTo>
                  <a:moveTo>
                    <a:pt x="0" y="143"/>
                  </a:moveTo>
                  <a:cubicBezTo>
                    <a:pt x="0" y="143"/>
                    <a:pt x="0" y="143"/>
                    <a:pt x="0" y="143"/>
                  </a:cubicBezTo>
                  <a:cubicBezTo>
                    <a:pt x="0" y="143"/>
                    <a:pt x="0" y="143"/>
                    <a:pt x="0" y="143"/>
                  </a:cubicBezTo>
                  <a:moveTo>
                    <a:pt x="156" y="0"/>
                  </a:moveTo>
                  <a:cubicBezTo>
                    <a:pt x="156" y="0"/>
                    <a:pt x="156" y="0"/>
                    <a:pt x="156" y="0"/>
                  </a:cubicBezTo>
                  <a:cubicBezTo>
                    <a:pt x="156" y="0"/>
                    <a:pt x="156" y="0"/>
                    <a:pt x="156"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2" y="0"/>
                  </a:moveTo>
                  <a:cubicBezTo>
                    <a:pt x="152" y="0"/>
                    <a:pt x="153" y="0"/>
                    <a:pt x="153" y="0"/>
                  </a:cubicBezTo>
                  <a:cubicBezTo>
                    <a:pt x="153" y="0"/>
                    <a:pt x="152" y="0"/>
                    <a:pt x="152" y="0"/>
                  </a:cubicBezTo>
                  <a:moveTo>
                    <a:pt x="143" y="0"/>
                  </a:moveTo>
                  <a:cubicBezTo>
                    <a:pt x="143" y="0"/>
                    <a:pt x="142" y="0"/>
                    <a:pt x="142" y="0"/>
                  </a:cubicBezTo>
                  <a:cubicBezTo>
                    <a:pt x="143" y="0"/>
                    <a:pt x="143" y="0"/>
                    <a:pt x="143"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2" y="0"/>
                  </a:moveTo>
                  <a:cubicBezTo>
                    <a:pt x="152" y="0"/>
                    <a:pt x="152" y="0"/>
                    <a:pt x="152" y="0"/>
                  </a:cubicBezTo>
                  <a:cubicBezTo>
                    <a:pt x="152" y="0"/>
                    <a:pt x="152" y="0"/>
                    <a:pt x="152"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1" y="0"/>
                  </a:moveTo>
                  <a:cubicBezTo>
                    <a:pt x="152" y="0"/>
                    <a:pt x="152" y="0"/>
                    <a:pt x="152" y="0"/>
                  </a:cubicBezTo>
                  <a:cubicBezTo>
                    <a:pt x="152" y="0"/>
                    <a:pt x="152" y="0"/>
                    <a:pt x="151" y="0"/>
                  </a:cubicBezTo>
                  <a:moveTo>
                    <a:pt x="143" y="0"/>
                  </a:moveTo>
                  <a:cubicBezTo>
                    <a:pt x="143" y="0"/>
                    <a:pt x="143" y="0"/>
                    <a:pt x="143" y="0"/>
                  </a:cubicBezTo>
                  <a:cubicBezTo>
                    <a:pt x="143" y="0"/>
                    <a:pt x="143" y="0"/>
                    <a:pt x="143" y="0"/>
                  </a:cubicBezTo>
                  <a:moveTo>
                    <a:pt x="151" y="0"/>
                  </a:moveTo>
                  <a:cubicBezTo>
                    <a:pt x="151" y="0"/>
                    <a:pt x="151" y="0"/>
                    <a:pt x="151" y="0"/>
                  </a:cubicBezTo>
                  <a:cubicBezTo>
                    <a:pt x="151" y="0"/>
                    <a:pt x="151" y="0"/>
                    <a:pt x="151"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0" y="0"/>
                  </a:moveTo>
                  <a:cubicBezTo>
                    <a:pt x="151" y="0"/>
                    <a:pt x="151" y="0"/>
                    <a:pt x="151" y="0"/>
                  </a:cubicBezTo>
                  <a:cubicBezTo>
                    <a:pt x="151" y="0"/>
                    <a:pt x="151" y="0"/>
                    <a:pt x="150" y="0"/>
                  </a:cubicBezTo>
                  <a:moveTo>
                    <a:pt x="150" y="0"/>
                  </a:moveTo>
                  <a:cubicBezTo>
                    <a:pt x="150" y="0"/>
                    <a:pt x="150" y="0"/>
                    <a:pt x="150" y="0"/>
                  </a:cubicBezTo>
                  <a:cubicBezTo>
                    <a:pt x="150" y="0"/>
                    <a:pt x="150" y="0"/>
                    <a:pt x="150" y="0"/>
                  </a:cubicBezTo>
                  <a:moveTo>
                    <a:pt x="144" y="0"/>
                  </a:moveTo>
                  <a:cubicBezTo>
                    <a:pt x="144" y="0"/>
                    <a:pt x="144" y="0"/>
                    <a:pt x="144" y="0"/>
                  </a:cubicBezTo>
                  <a:cubicBezTo>
                    <a:pt x="144" y="0"/>
                    <a:pt x="144" y="0"/>
                    <a:pt x="144"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45" y="0"/>
                  </a:moveTo>
                  <a:cubicBezTo>
                    <a:pt x="145" y="0"/>
                    <a:pt x="145" y="0"/>
                    <a:pt x="145" y="0"/>
                  </a:cubicBezTo>
                  <a:cubicBezTo>
                    <a:pt x="145" y="0"/>
                    <a:pt x="145" y="0"/>
                    <a:pt x="145" y="0"/>
                  </a:cubicBezTo>
                  <a:moveTo>
                    <a:pt x="149" y="0"/>
                  </a:moveTo>
                  <a:cubicBezTo>
                    <a:pt x="149" y="0"/>
                    <a:pt x="149" y="0"/>
                    <a:pt x="149" y="0"/>
                  </a:cubicBezTo>
                  <a:cubicBezTo>
                    <a:pt x="149" y="0"/>
                    <a:pt x="149" y="0"/>
                    <a:pt x="149" y="0"/>
                  </a:cubicBezTo>
                  <a:moveTo>
                    <a:pt x="146" y="0"/>
                  </a:moveTo>
                  <a:cubicBezTo>
                    <a:pt x="146" y="0"/>
                    <a:pt x="146" y="0"/>
                    <a:pt x="145" y="0"/>
                  </a:cubicBezTo>
                  <a:cubicBezTo>
                    <a:pt x="146" y="0"/>
                    <a:pt x="146" y="0"/>
                    <a:pt x="146" y="0"/>
                  </a:cubicBezTo>
                  <a:moveTo>
                    <a:pt x="149" y="0"/>
                  </a:moveTo>
                  <a:cubicBezTo>
                    <a:pt x="149" y="0"/>
                    <a:pt x="149" y="0"/>
                    <a:pt x="149" y="0"/>
                  </a:cubicBezTo>
                  <a:cubicBezTo>
                    <a:pt x="149" y="0"/>
                    <a:pt x="149" y="0"/>
                    <a:pt x="149"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6" y="0"/>
                  </a:moveTo>
                  <a:cubicBezTo>
                    <a:pt x="146" y="0"/>
                    <a:pt x="146" y="0"/>
                    <a:pt x="146" y="0"/>
                  </a:cubicBezTo>
                  <a:cubicBezTo>
                    <a:pt x="146" y="0"/>
                    <a:pt x="146" y="0"/>
                    <a:pt x="146"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8" y="0"/>
                  </a:moveTo>
                  <a:cubicBezTo>
                    <a:pt x="148" y="0"/>
                    <a:pt x="148" y="0"/>
                    <a:pt x="149" y="0"/>
                  </a:cubicBezTo>
                  <a:cubicBezTo>
                    <a:pt x="148" y="0"/>
                    <a:pt x="148" y="0"/>
                    <a:pt x="148" y="0"/>
                  </a:cubicBezTo>
                  <a:moveTo>
                    <a:pt x="148" y="0"/>
                  </a:moveTo>
                  <a:cubicBezTo>
                    <a:pt x="148" y="0"/>
                    <a:pt x="148" y="0"/>
                    <a:pt x="148" y="0"/>
                  </a:cubicBezTo>
                  <a:cubicBezTo>
                    <a:pt x="148" y="0"/>
                    <a:pt x="148" y="0"/>
                    <a:pt x="148" y="0"/>
                  </a:cubicBezTo>
                  <a:moveTo>
                    <a:pt x="147" y="0"/>
                  </a:moveTo>
                  <a:cubicBezTo>
                    <a:pt x="147" y="0"/>
                    <a:pt x="147" y="0"/>
                    <a:pt x="146" y="0"/>
                  </a:cubicBezTo>
                  <a:cubicBezTo>
                    <a:pt x="147" y="0"/>
                    <a:pt x="147" y="0"/>
                    <a:pt x="147"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cubicBezTo>
                    <a:pt x="147" y="0"/>
                    <a:pt x="148" y="0"/>
                    <a:pt x="148" y="0"/>
                  </a:cubicBezTo>
                  <a:cubicBezTo>
                    <a:pt x="148" y="0"/>
                    <a:pt x="147" y="0"/>
                    <a:pt x="147"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89" name="Freeform 64"/>
            <p:cNvSpPr/>
            <p:nvPr/>
          </p:nvSpPr>
          <p:spPr bwMode="auto">
            <a:xfrm>
              <a:off x="3880500" y="2416292"/>
              <a:ext cx="66583" cy="157279"/>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1" y="14"/>
                    <a:pt x="21" y="0"/>
                  </a:cubicBezTo>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91" name="Freeform 66"/>
            <p:cNvSpPr/>
            <p:nvPr/>
          </p:nvSpPr>
          <p:spPr bwMode="auto">
            <a:xfrm>
              <a:off x="3880500" y="2416292"/>
              <a:ext cx="66583" cy="157279"/>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2" y="14"/>
                    <a:pt x="21" y="0"/>
                  </a:cubicBezTo>
                </a:path>
              </a:pathLst>
            </a:custGeom>
            <a:solidFill>
              <a:srgbClr val="894D5A"/>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93" name="Freeform 68"/>
            <p:cNvSpPr>
              <a:spLocks noEditPoints="1"/>
            </p:cNvSpPr>
            <p:nvPr/>
          </p:nvSpPr>
          <p:spPr bwMode="auto">
            <a:xfrm>
              <a:off x="4944788" y="2906316"/>
              <a:ext cx="80109" cy="9630"/>
            </a:xfrm>
            <a:custGeom>
              <a:avLst/>
              <a:gdLst>
                <a:gd name="T0" fmla="*/ 0 w 25"/>
                <a:gd name="T1" fmla="*/ 3 h 3"/>
                <a:gd name="T2" fmla="*/ 0 w 25"/>
                <a:gd name="T3" fmla="*/ 3 h 3"/>
                <a:gd name="T4" fmla="*/ 0 w 25"/>
                <a:gd name="T5" fmla="*/ 3 h 3"/>
                <a:gd name="T6" fmla="*/ 0 w 25"/>
                <a:gd name="T7" fmla="*/ 3 h 3"/>
                <a:gd name="T8" fmla="*/ 0 w 25"/>
                <a:gd name="T9" fmla="*/ 3 h 3"/>
                <a:gd name="T10" fmla="*/ 0 w 25"/>
                <a:gd name="T11" fmla="*/ 3 h 3"/>
                <a:gd name="T12" fmla="*/ 1 w 25"/>
                <a:gd name="T13" fmla="*/ 3 h 3"/>
                <a:gd name="T14" fmla="*/ 0 w 25"/>
                <a:gd name="T15" fmla="*/ 3 h 3"/>
                <a:gd name="T16" fmla="*/ 1 w 25"/>
                <a:gd name="T17" fmla="*/ 3 h 3"/>
                <a:gd name="T18" fmla="*/ 25 w 25"/>
                <a:gd name="T19" fmla="*/ 0 h 3"/>
                <a:gd name="T20" fmla="*/ 1 w 25"/>
                <a:gd name="T21" fmla="*/ 3 h 3"/>
                <a:gd name="T22" fmla="*/ 25 w 25"/>
                <a:gd name="T23" fmla="*/ 0 h 3"/>
                <a:gd name="T24" fmla="*/ 25 w 25"/>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1" y="3"/>
                  </a:moveTo>
                  <a:cubicBezTo>
                    <a:pt x="1" y="3"/>
                    <a:pt x="0" y="3"/>
                    <a:pt x="0" y="3"/>
                  </a:cubicBezTo>
                  <a:cubicBezTo>
                    <a:pt x="0" y="3"/>
                    <a:pt x="1" y="3"/>
                    <a:pt x="1" y="3"/>
                  </a:cubicBezTo>
                  <a:moveTo>
                    <a:pt x="25" y="0"/>
                  </a:moveTo>
                  <a:cubicBezTo>
                    <a:pt x="17" y="0"/>
                    <a:pt x="9" y="1"/>
                    <a:pt x="1" y="3"/>
                  </a:cubicBezTo>
                  <a:cubicBezTo>
                    <a:pt x="9" y="1"/>
                    <a:pt x="17" y="0"/>
                    <a:pt x="25" y="0"/>
                  </a:cubicBezTo>
                  <a:cubicBezTo>
                    <a:pt x="25" y="0"/>
                    <a:pt x="25" y="0"/>
                    <a:pt x="25" y="0"/>
                  </a:cubicBezTo>
                </a:path>
              </a:pathLst>
            </a:cu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96" name="Freeform 71"/>
            <p:cNvSpPr/>
            <p:nvPr/>
          </p:nvSpPr>
          <p:spPr bwMode="auto">
            <a:xfrm>
              <a:off x="4565058" y="2922365"/>
              <a:ext cx="361005" cy="371263"/>
            </a:xfrm>
            <a:custGeom>
              <a:avLst/>
              <a:gdLst>
                <a:gd name="T0" fmla="*/ 113 w 113"/>
                <a:gd name="T1" fmla="*/ 0 h 113"/>
                <a:gd name="T2" fmla="*/ 113 w 113"/>
                <a:gd name="T3" fmla="*/ 0 h 113"/>
                <a:gd name="T4" fmla="*/ 0 w 113"/>
                <a:gd name="T5" fmla="*/ 113 h 113"/>
                <a:gd name="T6" fmla="*/ 0 w 113"/>
                <a:gd name="T7" fmla="*/ 113 h 113"/>
                <a:gd name="T8" fmla="*/ 25 w 113"/>
                <a:gd name="T9" fmla="*/ 101 h 113"/>
                <a:gd name="T10" fmla="*/ 102 w 113"/>
                <a:gd name="T11" fmla="*/ 24 h 113"/>
                <a:gd name="T12" fmla="*/ 113 w 113"/>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113" h="113">
                  <a:moveTo>
                    <a:pt x="113" y="0"/>
                  </a:moveTo>
                  <a:cubicBezTo>
                    <a:pt x="113" y="0"/>
                    <a:pt x="113" y="0"/>
                    <a:pt x="113" y="0"/>
                  </a:cubicBezTo>
                  <a:cubicBezTo>
                    <a:pt x="93" y="52"/>
                    <a:pt x="52" y="93"/>
                    <a:pt x="0" y="113"/>
                  </a:cubicBezTo>
                  <a:cubicBezTo>
                    <a:pt x="0" y="113"/>
                    <a:pt x="0" y="113"/>
                    <a:pt x="0" y="113"/>
                  </a:cubicBezTo>
                  <a:cubicBezTo>
                    <a:pt x="8" y="110"/>
                    <a:pt x="17" y="106"/>
                    <a:pt x="25" y="101"/>
                  </a:cubicBezTo>
                  <a:cubicBezTo>
                    <a:pt x="57" y="84"/>
                    <a:pt x="84" y="57"/>
                    <a:pt x="102" y="24"/>
                  </a:cubicBezTo>
                  <a:cubicBezTo>
                    <a:pt x="106" y="16"/>
                    <a:pt x="110" y="8"/>
                    <a:pt x="113"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97" name="Freeform 72"/>
            <p:cNvSpPr/>
            <p:nvPr/>
          </p:nvSpPr>
          <p:spPr bwMode="auto">
            <a:xfrm>
              <a:off x="4679497" y="3041126"/>
              <a:ext cx="300664" cy="309208"/>
            </a:xfrm>
            <a:custGeom>
              <a:avLst/>
              <a:gdLst>
                <a:gd name="T0" fmla="*/ 94 w 94"/>
                <a:gd name="T1" fmla="*/ 0 h 94"/>
                <a:gd name="T2" fmla="*/ 0 w 94"/>
                <a:gd name="T3" fmla="*/ 94 h 94"/>
                <a:gd name="T4" fmla="*/ 0 w 94"/>
                <a:gd name="T5" fmla="*/ 94 h 94"/>
                <a:gd name="T6" fmla="*/ 94 w 94"/>
                <a:gd name="T7" fmla="*/ 0 h 94"/>
                <a:gd name="T8" fmla="*/ 94 w 94"/>
                <a:gd name="T9" fmla="*/ 0 h 94"/>
              </a:gdLst>
              <a:ahLst/>
              <a:cxnLst>
                <a:cxn ang="0">
                  <a:pos x="T0" y="T1"/>
                </a:cxn>
                <a:cxn ang="0">
                  <a:pos x="T2" y="T3"/>
                </a:cxn>
                <a:cxn ang="0">
                  <a:pos x="T4" y="T5"/>
                </a:cxn>
                <a:cxn ang="0">
                  <a:pos x="T6" y="T7"/>
                </a:cxn>
                <a:cxn ang="0">
                  <a:pos x="T8" y="T9"/>
                </a:cxn>
              </a:cxnLst>
              <a:rect l="0" t="0" r="r" b="b"/>
              <a:pathLst>
                <a:path w="94" h="94">
                  <a:moveTo>
                    <a:pt x="94" y="0"/>
                  </a:moveTo>
                  <a:cubicBezTo>
                    <a:pt x="47" y="9"/>
                    <a:pt x="10" y="46"/>
                    <a:pt x="0" y="94"/>
                  </a:cubicBezTo>
                  <a:cubicBezTo>
                    <a:pt x="0" y="94"/>
                    <a:pt x="0" y="94"/>
                    <a:pt x="0" y="94"/>
                  </a:cubicBezTo>
                  <a:cubicBezTo>
                    <a:pt x="10" y="46"/>
                    <a:pt x="47" y="9"/>
                    <a:pt x="94" y="0"/>
                  </a:cubicBezTo>
                  <a:cubicBezTo>
                    <a:pt x="94" y="0"/>
                    <a:pt x="94" y="0"/>
                    <a:pt x="94" y="0"/>
                  </a:cubicBezTo>
                </a:path>
              </a:pathLst>
            </a:custGeom>
            <a:solidFill>
              <a:srgbClr val="2D3838"/>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113" name="Freeform 88"/>
            <p:cNvSpPr>
              <a:spLocks noEditPoints="1"/>
            </p:cNvSpPr>
            <p:nvPr/>
          </p:nvSpPr>
          <p:spPr bwMode="auto">
            <a:xfrm>
              <a:off x="4037594" y="2524353"/>
              <a:ext cx="600288" cy="312418"/>
            </a:xfrm>
            <a:custGeom>
              <a:avLst/>
              <a:gdLst>
                <a:gd name="T0" fmla="*/ 26 w 188"/>
                <a:gd name="T1" fmla="*/ 37 h 95"/>
                <a:gd name="T2" fmla="*/ 17 w 188"/>
                <a:gd name="T3" fmla="*/ 46 h 95"/>
                <a:gd name="T4" fmla="*/ 20 w 188"/>
                <a:gd name="T5" fmla="*/ 53 h 95"/>
                <a:gd name="T6" fmla="*/ 4 w 188"/>
                <a:gd name="T7" fmla="*/ 78 h 95"/>
                <a:gd name="T8" fmla="*/ 6 w 188"/>
                <a:gd name="T9" fmla="*/ 78 h 95"/>
                <a:gd name="T10" fmla="*/ 16 w 188"/>
                <a:gd name="T11" fmla="*/ 69 h 95"/>
                <a:gd name="T12" fmla="*/ 11 w 188"/>
                <a:gd name="T13" fmla="*/ 95 h 95"/>
                <a:gd name="T14" fmla="*/ 19 w 188"/>
                <a:gd name="T15" fmla="*/ 95 h 95"/>
                <a:gd name="T16" fmla="*/ 26 w 188"/>
                <a:gd name="T17" fmla="*/ 84 h 95"/>
                <a:gd name="T18" fmla="*/ 32 w 188"/>
                <a:gd name="T19" fmla="*/ 95 h 95"/>
                <a:gd name="T20" fmla="*/ 40 w 188"/>
                <a:gd name="T21" fmla="*/ 95 h 95"/>
                <a:gd name="T22" fmla="*/ 35 w 188"/>
                <a:gd name="T23" fmla="*/ 69 h 95"/>
                <a:gd name="T24" fmla="*/ 46 w 188"/>
                <a:gd name="T25" fmla="*/ 78 h 95"/>
                <a:gd name="T26" fmla="*/ 47 w 188"/>
                <a:gd name="T27" fmla="*/ 78 h 95"/>
                <a:gd name="T28" fmla="*/ 31 w 188"/>
                <a:gd name="T29" fmla="*/ 53 h 95"/>
                <a:gd name="T30" fmla="*/ 35 w 188"/>
                <a:gd name="T31" fmla="*/ 46 h 95"/>
                <a:gd name="T32" fmla="*/ 26 w 188"/>
                <a:gd name="T33" fmla="*/ 37 h 95"/>
                <a:gd name="T34" fmla="*/ 163 w 188"/>
                <a:gd name="T35" fmla="*/ 37 h 95"/>
                <a:gd name="T36" fmla="*/ 154 w 188"/>
                <a:gd name="T37" fmla="*/ 46 h 95"/>
                <a:gd name="T38" fmla="*/ 157 w 188"/>
                <a:gd name="T39" fmla="*/ 53 h 95"/>
                <a:gd name="T40" fmla="*/ 141 w 188"/>
                <a:gd name="T41" fmla="*/ 78 h 95"/>
                <a:gd name="T42" fmla="*/ 143 w 188"/>
                <a:gd name="T43" fmla="*/ 78 h 95"/>
                <a:gd name="T44" fmla="*/ 153 w 188"/>
                <a:gd name="T45" fmla="*/ 69 h 95"/>
                <a:gd name="T46" fmla="*/ 148 w 188"/>
                <a:gd name="T47" fmla="*/ 95 h 95"/>
                <a:gd name="T48" fmla="*/ 157 w 188"/>
                <a:gd name="T49" fmla="*/ 95 h 95"/>
                <a:gd name="T50" fmla="*/ 163 w 188"/>
                <a:gd name="T51" fmla="*/ 84 h 95"/>
                <a:gd name="T52" fmla="*/ 169 w 188"/>
                <a:gd name="T53" fmla="*/ 95 h 95"/>
                <a:gd name="T54" fmla="*/ 177 w 188"/>
                <a:gd name="T55" fmla="*/ 95 h 95"/>
                <a:gd name="T56" fmla="*/ 173 w 188"/>
                <a:gd name="T57" fmla="*/ 69 h 95"/>
                <a:gd name="T58" fmla="*/ 183 w 188"/>
                <a:gd name="T59" fmla="*/ 78 h 95"/>
                <a:gd name="T60" fmla="*/ 185 w 188"/>
                <a:gd name="T61" fmla="*/ 78 h 95"/>
                <a:gd name="T62" fmla="*/ 169 w 188"/>
                <a:gd name="T63" fmla="*/ 53 h 95"/>
                <a:gd name="T64" fmla="*/ 172 w 188"/>
                <a:gd name="T65" fmla="*/ 46 h 95"/>
                <a:gd name="T66" fmla="*/ 163 w 188"/>
                <a:gd name="T67" fmla="*/ 37 h 95"/>
                <a:gd name="T68" fmla="*/ 96 w 188"/>
                <a:gd name="T69" fmla="*/ 0 h 95"/>
                <a:gd name="T70" fmla="*/ 81 w 188"/>
                <a:gd name="T71" fmla="*/ 14 h 95"/>
                <a:gd name="T72" fmla="*/ 87 w 188"/>
                <a:gd name="T73" fmla="*/ 26 h 95"/>
                <a:gd name="T74" fmla="*/ 60 w 188"/>
                <a:gd name="T75" fmla="*/ 67 h 95"/>
                <a:gd name="T76" fmla="*/ 63 w 188"/>
                <a:gd name="T77" fmla="*/ 68 h 95"/>
                <a:gd name="T78" fmla="*/ 80 w 188"/>
                <a:gd name="T79" fmla="*/ 53 h 95"/>
                <a:gd name="T80" fmla="*/ 72 w 188"/>
                <a:gd name="T81" fmla="*/ 95 h 95"/>
                <a:gd name="T82" fmla="*/ 86 w 188"/>
                <a:gd name="T83" fmla="*/ 95 h 95"/>
                <a:gd name="T84" fmla="*/ 96 w 188"/>
                <a:gd name="T85" fmla="*/ 78 h 95"/>
                <a:gd name="T86" fmla="*/ 106 w 188"/>
                <a:gd name="T87" fmla="*/ 95 h 95"/>
                <a:gd name="T88" fmla="*/ 119 w 188"/>
                <a:gd name="T89" fmla="*/ 95 h 95"/>
                <a:gd name="T90" fmla="*/ 112 w 188"/>
                <a:gd name="T91" fmla="*/ 53 h 95"/>
                <a:gd name="T92" fmla="*/ 128 w 188"/>
                <a:gd name="T93" fmla="*/ 68 h 95"/>
                <a:gd name="T94" fmla="*/ 131 w 188"/>
                <a:gd name="T95" fmla="*/ 67 h 95"/>
                <a:gd name="T96" fmla="*/ 105 w 188"/>
                <a:gd name="T97" fmla="*/ 26 h 95"/>
                <a:gd name="T98" fmla="*/ 111 w 188"/>
                <a:gd name="T99" fmla="*/ 14 h 95"/>
                <a:gd name="T100" fmla="*/ 96 w 188"/>
                <a:gd name="T10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95">
                  <a:moveTo>
                    <a:pt x="26" y="37"/>
                  </a:moveTo>
                  <a:cubicBezTo>
                    <a:pt x="21" y="37"/>
                    <a:pt x="17" y="41"/>
                    <a:pt x="17" y="46"/>
                  </a:cubicBezTo>
                  <a:cubicBezTo>
                    <a:pt x="17" y="49"/>
                    <a:pt x="18" y="51"/>
                    <a:pt x="20" y="53"/>
                  </a:cubicBezTo>
                  <a:cubicBezTo>
                    <a:pt x="11" y="56"/>
                    <a:pt x="0" y="74"/>
                    <a:pt x="4" y="78"/>
                  </a:cubicBezTo>
                  <a:cubicBezTo>
                    <a:pt x="4" y="78"/>
                    <a:pt x="5" y="78"/>
                    <a:pt x="6" y="78"/>
                  </a:cubicBezTo>
                  <a:cubicBezTo>
                    <a:pt x="9" y="78"/>
                    <a:pt x="13" y="74"/>
                    <a:pt x="16" y="69"/>
                  </a:cubicBezTo>
                  <a:cubicBezTo>
                    <a:pt x="14" y="78"/>
                    <a:pt x="12" y="87"/>
                    <a:pt x="11" y="95"/>
                  </a:cubicBezTo>
                  <a:cubicBezTo>
                    <a:pt x="19" y="95"/>
                    <a:pt x="19" y="95"/>
                    <a:pt x="19" y="95"/>
                  </a:cubicBezTo>
                  <a:cubicBezTo>
                    <a:pt x="20" y="91"/>
                    <a:pt x="22" y="84"/>
                    <a:pt x="26" y="84"/>
                  </a:cubicBezTo>
                  <a:cubicBezTo>
                    <a:pt x="29" y="84"/>
                    <a:pt x="32" y="91"/>
                    <a:pt x="32" y="95"/>
                  </a:cubicBezTo>
                  <a:cubicBezTo>
                    <a:pt x="40" y="95"/>
                    <a:pt x="40" y="95"/>
                    <a:pt x="40" y="95"/>
                  </a:cubicBezTo>
                  <a:cubicBezTo>
                    <a:pt x="39" y="87"/>
                    <a:pt x="38" y="78"/>
                    <a:pt x="35" y="69"/>
                  </a:cubicBezTo>
                  <a:cubicBezTo>
                    <a:pt x="39" y="74"/>
                    <a:pt x="43" y="78"/>
                    <a:pt x="46" y="78"/>
                  </a:cubicBezTo>
                  <a:cubicBezTo>
                    <a:pt x="46" y="78"/>
                    <a:pt x="47" y="78"/>
                    <a:pt x="47" y="78"/>
                  </a:cubicBezTo>
                  <a:cubicBezTo>
                    <a:pt x="51" y="74"/>
                    <a:pt x="41" y="56"/>
                    <a:pt x="31" y="53"/>
                  </a:cubicBezTo>
                  <a:cubicBezTo>
                    <a:pt x="33" y="51"/>
                    <a:pt x="35" y="49"/>
                    <a:pt x="35" y="46"/>
                  </a:cubicBezTo>
                  <a:cubicBezTo>
                    <a:pt x="35" y="41"/>
                    <a:pt x="31" y="37"/>
                    <a:pt x="26" y="37"/>
                  </a:cubicBezTo>
                  <a:moveTo>
                    <a:pt x="163" y="37"/>
                  </a:moveTo>
                  <a:cubicBezTo>
                    <a:pt x="158" y="37"/>
                    <a:pt x="154" y="41"/>
                    <a:pt x="154" y="46"/>
                  </a:cubicBezTo>
                  <a:cubicBezTo>
                    <a:pt x="154" y="49"/>
                    <a:pt x="155" y="51"/>
                    <a:pt x="157" y="53"/>
                  </a:cubicBezTo>
                  <a:cubicBezTo>
                    <a:pt x="148" y="56"/>
                    <a:pt x="138" y="74"/>
                    <a:pt x="141" y="78"/>
                  </a:cubicBezTo>
                  <a:cubicBezTo>
                    <a:pt x="142" y="78"/>
                    <a:pt x="142" y="78"/>
                    <a:pt x="143" y="78"/>
                  </a:cubicBezTo>
                  <a:cubicBezTo>
                    <a:pt x="146" y="78"/>
                    <a:pt x="150" y="74"/>
                    <a:pt x="153" y="69"/>
                  </a:cubicBezTo>
                  <a:cubicBezTo>
                    <a:pt x="151" y="78"/>
                    <a:pt x="149" y="87"/>
                    <a:pt x="148" y="95"/>
                  </a:cubicBezTo>
                  <a:cubicBezTo>
                    <a:pt x="157" y="95"/>
                    <a:pt x="157" y="95"/>
                    <a:pt x="157" y="95"/>
                  </a:cubicBezTo>
                  <a:cubicBezTo>
                    <a:pt x="157" y="91"/>
                    <a:pt x="160" y="84"/>
                    <a:pt x="163" y="84"/>
                  </a:cubicBezTo>
                  <a:cubicBezTo>
                    <a:pt x="166" y="84"/>
                    <a:pt x="169" y="91"/>
                    <a:pt x="169" y="95"/>
                  </a:cubicBezTo>
                  <a:cubicBezTo>
                    <a:pt x="177" y="95"/>
                    <a:pt x="177" y="95"/>
                    <a:pt x="177" y="95"/>
                  </a:cubicBezTo>
                  <a:cubicBezTo>
                    <a:pt x="177" y="87"/>
                    <a:pt x="175" y="78"/>
                    <a:pt x="173" y="69"/>
                  </a:cubicBezTo>
                  <a:cubicBezTo>
                    <a:pt x="176" y="74"/>
                    <a:pt x="180" y="78"/>
                    <a:pt x="183" y="78"/>
                  </a:cubicBezTo>
                  <a:cubicBezTo>
                    <a:pt x="184" y="78"/>
                    <a:pt x="184" y="78"/>
                    <a:pt x="185" y="78"/>
                  </a:cubicBezTo>
                  <a:cubicBezTo>
                    <a:pt x="188" y="74"/>
                    <a:pt x="178" y="56"/>
                    <a:pt x="169" y="53"/>
                  </a:cubicBezTo>
                  <a:cubicBezTo>
                    <a:pt x="171" y="51"/>
                    <a:pt x="172" y="49"/>
                    <a:pt x="172" y="46"/>
                  </a:cubicBezTo>
                  <a:cubicBezTo>
                    <a:pt x="172" y="41"/>
                    <a:pt x="168" y="37"/>
                    <a:pt x="163" y="37"/>
                  </a:cubicBezTo>
                  <a:moveTo>
                    <a:pt x="96" y="0"/>
                  </a:moveTo>
                  <a:cubicBezTo>
                    <a:pt x="88" y="0"/>
                    <a:pt x="81" y="6"/>
                    <a:pt x="81" y="14"/>
                  </a:cubicBezTo>
                  <a:cubicBezTo>
                    <a:pt x="81" y="19"/>
                    <a:pt x="83" y="23"/>
                    <a:pt x="87" y="26"/>
                  </a:cubicBezTo>
                  <a:cubicBezTo>
                    <a:pt x="72" y="31"/>
                    <a:pt x="55" y="61"/>
                    <a:pt x="60" y="67"/>
                  </a:cubicBezTo>
                  <a:cubicBezTo>
                    <a:pt x="61" y="68"/>
                    <a:pt x="62" y="68"/>
                    <a:pt x="63" y="68"/>
                  </a:cubicBezTo>
                  <a:cubicBezTo>
                    <a:pt x="68" y="68"/>
                    <a:pt x="75" y="60"/>
                    <a:pt x="80" y="53"/>
                  </a:cubicBezTo>
                  <a:cubicBezTo>
                    <a:pt x="76" y="67"/>
                    <a:pt x="74" y="82"/>
                    <a:pt x="72" y="95"/>
                  </a:cubicBezTo>
                  <a:cubicBezTo>
                    <a:pt x="86" y="95"/>
                    <a:pt x="86" y="95"/>
                    <a:pt x="86" y="95"/>
                  </a:cubicBezTo>
                  <a:cubicBezTo>
                    <a:pt x="86" y="88"/>
                    <a:pt x="91" y="78"/>
                    <a:pt x="96" y="78"/>
                  </a:cubicBezTo>
                  <a:cubicBezTo>
                    <a:pt x="101" y="78"/>
                    <a:pt x="106" y="88"/>
                    <a:pt x="106" y="95"/>
                  </a:cubicBezTo>
                  <a:cubicBezTo>
                    <a:pt x="119" y="95"/>
                    <a:pt x="119" y="95"/>
                    <a:pt x="119" y="95"/>
                  </a:cubicBezTo>
                  <a:cubicBezTo>
                    <a:pt x="118" y="82"/>
                    <a:pt x="115" y="67"/>
                    <a:pt x="112" y="53"/>
                  </a:cubicBezTo>
                  <a:cubicBezTo>
                    <a:pt x="117" y="60"/>
                    <a:pt x="124" y="68"/>
                    <a:pt x="128" y="68"/>
                  </a:cubicBezTo>
                  <a:cubicBezTo>
                    <a:pt x="130" y="68"/>
                    <a:pt x="131" y="68"/>
                    <a:pt x="131" y="67"/>
                  </a:cubicBezTo>
                  <a:cubicBezTo>
                    <a:pt x="137" y="61"/>
                    <a:pt x="120" y="31"/>
                    <a:pt x="105" y="26"/>
                  </a:cubicBezTo>
                  <a:cubicBezTo>
                    <a:pt x="108" y="23"/>
                    <a:pt x="111" y="19"/>
                    <a:pt x="111" y="14"/>
                  </a:cubicBezTo>
                  <a:cubicBezTo>
                    <a:pt x="111" y="6"/>
                    <a:pt x="104" y="0"/>
                    <a:pt x="96" y="0"/>
                  </a:cubicBezTo>
                </a:path>
              </a:pathLst>
            </a:custGeom>
            <a:solidFill>
              <a:schemeClr val="bg1"/>
            </a:solidFill>
            <a:ln>
              <a:noFill/>
            </a:ln>
          </p:spPr>
          <p:txBody>
            <a:bodyPr vert="horz" wrap="square" lIns="91416" tIns="45708" rIns="91416" bIns="45708" numCol="1" anchor="t" anchorCtr="0" compatLnSpc="1"/>
            <a:lstStyle/>
            <a:p>
              <a:endParaRPr lang="zh-CN" altLang="en-US" sz="2800">
                <a:solidFill>
                  <a:schemeClr val="tx1">
                    <a:lumMod val="50000"/>
                  </a:schemeClr>
                </a:solidFill>
              </a:endParaRPr>
            </a:p>
          </p:txBody>
        </p:sp>
      </p:grpSp>
      <p:grpSp>
        <p:nvGrpSpPr>
          <p:cNvPr id="7" name="Group 128"/>
          <p:cNvGrpSpPr/>
          <p:nvPr/>
        </p:nvGrpSpPr>
        <p:grpSpPr>
          <a:xfrm>
            <a:off x="6899880" y="1529056"/>
            <a:ext cx="3127636" cy="923609"/>
            <a:chOff x="384265" y="2982432"/>
            <a:chExt cx="2346338" cy="692887"/>
          </a:xfrm>
        </p:grpSpPr>
        <p:sp>
          <p:nvSpPr>
            <p:cNvPr id="130" name="文本框 11"/>
            <p:cNvSpPr txBox="1"/>
            <p:nvPr/>
          </p:nvSpPr>
          <p:spPr>
            <a:xfrm>
              <a:off x="398742" y="2982432"/>
              <a:ext cx="1213629" cy="284671"/>
            </a:xfrm>
            <a:prstGeom prst="rect">
              <a:avLst/>
            </a:prstGeom>
            <a:noFill/>
          </p:spPr>
          <p:txBody>
            <a:bodyPr wrap="none" rtlCol="0">
              <a:spAutoFit/>
            </a:bodyPr>
            <a:lstStyle/>
            <a:p>
              <a:pPr algn="l"/>
              <a:r>
                <a:rPr lang="zh-CN" altLang="en-US">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1" name="矩形 9"/>
            <p:cNvSpPr/>
            <p:nvPr/>
          </p:nvSpPr>
          <p:spPr>
            <a:xfrm>
              <a:off x="384265" y="3290209"/>
              <a:ext cx="2346338" cy="385110"/>
            </a:xfrm>
            <a:prstGeom prst="rect">
              <a:avLst/>
            </a:prstGeom>
          </p:spPr>
          <p:txBody>
            <a:bodyPr wrap="square">
              <a:spAutoFit/>
            </a:bodyPr>
            <a:lstStyle/>
            <a:p>
              <a:pPr>
                <a:lnSpc>
                  <a:spcPct val="114000"/>
                </a:lnSpc>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p>
          </p:txBody>
        </p:sp>
      </p:grpSp>
      <p:grpSp>
        <p:nvGrpSpPr>
          <p:cNvPr id="8" name="Group 131"/>
          <p:cNvGrpSpPr/>
          <p:nvPr/>
        </p:nvGrpSpPr>
        <p:grpSpPr>
          <a:xfrm>
            <a:off x="510067" y="2985296"/>
            <a:ext cx="2781514" cy="923609"/>
            <a:chOff x="336640" y="2982432"/>
            <a:chExt cx="2086679" cy="692887"/>
          </a:xfrm>
        </p:grpSpPr>
        <p:sp>
          <p:nvSpPr>
            <p:cNvPr id="133" name="文本框 11"/>
            <p:cNvSpPr txBox="1"/>
            <p:nvPr/>
          </p:nvSpPr>
          <p:spPr>
            <a:xfrm>
              <a:off x="1161435" y="2982432"/>
              <a:ext cx="1213629" cy="284671"/>
            </a:xfrm>
            <a:prstGeom prst="rect">
              <a:avLst/>
            </a:prstGeom>
            <a:noFill/>
          </p:spPr>
          <p:txBody>
            <a:bodyPr wrap="none" rtlCol="0">
              <a:spAutoFit/>
            </a:bodyPr>
            <a:lstStyle/>
            <a:p>
              <a:pPr algn="l"/>
              <a:r>
                <a:rPr lang="zh-CN" altLang="en-US">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4" name="矩形 9"/>
            <p:cNvSpPr/>
            <p:nvPr/>
          </p:nvSpPr>
          <p:spPr>
            <a:xfrm>
              <a:off x="336640" y="3290209"/>
              <a:ext cx="2086679" cy="385110"/>
            </a:xfrm>
            <a:prstGeom prst="rect">
              <a:avLst/>
            </a:prstGeom>
          </p:spPr>
          <p:txBody>
            <a:bodyPr wrap="square">
              <a:spAutoFit/>
            </a:bodyPr>
            <a:lstStyle/>
            <a:p>
              <a:pPr algn="r">
                <a:lnSpc>
                  <a:spcPct val="114000"/>
                </a:lnSpc>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p>
          </p:txBody>
        </p:sp>
      </p:grpSp>
      <p:grpSp>
        <p:nvGrpSpPr>
          <p:cNvPr id="9" name="Group 134"/>
          <p:cNvGrpSpPr/>
          <p:nvPr/>
        </p:nvGrpSpPr>
        <p:grpSpPr>
          <a:xfrm>
            <a:off x="8463698" y="3249139"/>
            <a:ext cx="3127636" cy="923609"/>
            <a:chOff x="384265" y="2982432"/>
            <a:chExt cx="2346338" cy="692887"/>
          </a:xfrm>
        </p:grpSpPr>
        <p:sp>
          <p:nvSpPr>
            <p:cNvPr id="136" name="文本框 11"/>
            <p:cNvSpPr txBox="1"/>
            <p:nvPr/>
          </p:nvSpPr>
          <p:spPr>
            <a:xfrm>
              <a:off x="398742" y="2982432"/>
              <a:ext cx="1213629" cy="284671"/>
            </a:xfrm>
            <a:prstGeom prst="rect">
              <a:avLst/>
            </a:prstGeom>
            <a:noFill/>
          </p:spPr>
          <p:txBody>
            <a:bodyPr wrap="none" rtlCol="0">
              <a:spAutoFit/>
            </a:bodyPr>
            <a:lstStyle/>
            <a:p>
              <a:pPr algn="l"/>
              <a:r>
                <a:rPr lang="zh-CN" altLang="en-US">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7" name="矩形 9"/>
            <p:cNvSpPr/>
            <p:nvPr/>
          </p:nvSpPr>
          <p:spPr>
            <a:xfrm>
              <a:off x="384265" y="3290209"/>
              <a:ext cx="2346338" cy="385110"/>
            </a:xfrm>
            <a:prstGeom prst="rect">
              <a:avLst/>
            </a:prstGeom>
          </p:spPr>
          <p:txBody>
            <a:bodyPr wrap="square">
              <a:spAutoFit/>
            </a:bodyPr>
            <a:lstStyle/>
            <a:p>
              <a:pPr>
                <a:lnSpc>
                  <a:spcPct val="114000"/>
                </a:lnSpc>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p>
          </p:txBody>
        </p:sp>
      </p:grpSp>
      <p:grpSp>
        <p:nvGrpSpPr>
          <p:cNvPr id="10" name="Group 137"/>
          <p:cNvGrpSpPr/>
          <p:nvPr/>
        </p:nvGrpSpPr>
        <p:grpSpPr>
          <a:xfrm>
            <a:off x="5860476" y="4971784"/>
            <a:ext cx="3127636" cy="923609"/>
            <a:chOff x="384265" y="2982432"/>
            <a:chExt cx="2346338" cy="692887"/>
          </a:xfrm>
        </p:grpSpPr>
        <p:sp>
          <p:nvSpPr>
            <p:cNvPr id="139" name="文本框 11"/>
            <p:cNvSpPr txBox="1"/>
            <p:nvPr/>
          </p:nvSpPr>
          <p:spPr>
            <a:xfrm>
              <a:off x="398742" y="2982432"/>
              <a:ext cx="1213629" cy="284671"/>
            </a:xfrm>
            <a:prstGeom prst="rect">
              <a:avLst/>
            </a:prstGeom>
            <a:noFill/>
          </p:spPr>
          <p:txBody>
            <a:bodyPr wrap="none" rtlCol="0">
              <a:spAutoFit/>
            </a:bodyPr>
            <a:lstStyle/>
            <a:p>
              <a:pPr algn="l"/>
              <a:r>
                <a:rPr lang="zh-CN" altLang="en-US">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0" name="矩形 9"/>
            <p:cNvSpPr/>
            <p:nvPr/>
          </p:nvSpPr>
          <p:spPr>
            <a:xfrm>
              <a:off x="384265" y="3290209"/>
              <a:ext cx="2346338" cy="385110"/>
            </a:xfrm>
            <a:prstGeom prst="rect">
              <a:avLst/>
            </a:prstGeom>
          </p:spPr>
          <p:txBody>
            <a:bodyPr wrap="square">
              <a:spAutoFit/>
            </a:bodyPr>
            <a:lstStyle/>
            <a:p>
              <a:pPr>
                <a:lnSpc>
                  <a:spcPct val="114000"/>
                </a:lnSpc>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p>
          </p:txBody>
        </p:sp>
      </p:grpSp>
      <p:sp>
        <p:nvSpPr>
          <p:cNvPr id="11" name="标题 10"/>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ppt_x</p:attrName>
                                        </p:attrNameLst>
                                      </p:cBhvr>
                                      <p:tavLst>
                                        <p:tav tm="0">
                                          <p:val>
                                            <p:strVal val="#ppt_x-.2"/>
                                          </p:val>
                                        </p:tav>
                                        <p:tav tm="100000">
                                          <p:val>
                                            <p:strVal val="#ppt_x"/>
                                          </p:val>
                                        </p:tav>
                                      </p:tavLst>
                                    </p:anim>
                                    <p:anim calcmode="lin" valueType="num">
                                      <p:cBhvr>
                                        <p:cTn id="14"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ppt_x</p:attrName>
                                        </p:attrNameLst>
                                      </p:cBhvr>
                                      <p:tavLst>
                                        <p:tav tm="0">
                                          <p:val>
                                            <p:strVal val="#ppt_x-.2"/>
                                          </p:val>
                                        </p:tav>
                                        <p:tav tm="100000">
                                          <p:val>
                                            <p:strVal val="#ppt_x"/>
                                          </p:val>
                                        </p:tav>
                                      </p:tavLst>
                                    </p:anim>
                                    <p:anim calcmode="lin" valueType="num">
                                      <p:cBhvr>
                                        <p:cTn id="20"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
                                        </p:tgtEl>
                                      </p:cBhvr>
                                    </p:animEffect>
                                  </p:childTnLst>
                                </p:cTn>
                              </p:par>
                            </p:childTnLst>
                          </p:cTn>
                        </p:par>
                        <p:par>
                          <p:cTn id="22" fill="hold">
                            <p:stCondLst>
                              <p:cond delay="3000"/>
                            </p:stCondLst>
                            <p:childTnLst>
                              <p:par>
                                <p:cTn id="23" presetID="29"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ppt_x</p:attrName>
                                        </p:attrNameLst>
                                      </p:cBhvr>
                                      <p:tavLst>
                                        <p:tav tm="0">
                                          <p:val>
                                            <p:strVal val="#ppt_x-.2"/>
                                          </p:val>
                                        </p:tav>
                                        <p:tav tm="100000">
                                          <p:val>
                                            <p:strVal val="#ppt_x"/>
                                          </p:val>
                                        </p:tav>
                                      </p:tavLst>
                                    </p:anim>
                                    <p:anim calcmode="lin" valueType="num">
                                      <p:cBhvr>
                                        <p:cTn id="26"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
                                        </p:tgtEl>
                                      </p:cBhvr>
                                    </p:animEffect>
                                  </p:childTnLst>
                                </p:cTn>
                              </p:par>
                            </p:childTnLst>
                          </p:cTn>
                        </p:par>
                        <p:par>
                          <p:cTn id="28" fill="hold">
                            <p:stCondLst>
                              <p:cond delay="4000"/>
                            </p:stCondLst>
                            <p:childTnLst>
                              <p:par>
                                <p:cTn id="29" presetID="12" presetClass="entr" presetSubtype="1"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slide(fromTop)">
                                      <p:cBhvr>
                                        <p:cTn id="31" dur="500"/>
                                        <p:tgtEl>
                                          <p:spTgt spid="7"/>
                                        </p:tgtEl>
                                      </p:cBhvr>
                                    </p:animEffect>
                                  </p:childTnLst>
                                </p:cTn>
                              </p:par>
                            </p:childTnLst>
                          </p:cTn>
                        </p:par>
                        <p:par>
                          <p:cTn id="32" fill="hold">
                            <p:stCondLst>
                              <p:cond delay="4500"/>
                            </p:stCondLst>
                            <p:childTnLst>
                              <p:par>
                                <p:cTn id="33" presetID="12" presetClass="entr" presetSubtype="1"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slide(fromTop)">
                                      <p:cBhvr>
                                        <p:cTn id="35" dur="500"/>
                                        <p:tgtEl>
                                          <p:spTgt spid="8"/>
                                        </p:tgtEl>
                                      </p:cBhvr>
                                    </p:animEffect>
                                  </p:childTnLst>
                                </p:cTn>
                              </p:par>
                            </p:childTnLst>
                          </p:cTn>
                        </p:par>
                        <p:par>
                          <p:cTn id="36" fill="hold">
                            <p:stCondLst>
                              <p:cond delay="5000"/>
                            </p:stCondLst>
                            <p:childTnLst>
                              <p:par>
                                <p:cTn id="37" presetID="1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slide(fromTop)">
                                      <p:cBhvr>
                                        <p:cTn id="39" dur="500"/>
                                        <p:tgtEl>
                                          <p:spTgt spid="9"/>
                                        </p:tgtEl>
                                      </p:cBhvr>
                                    </p:animEffect>
                                  </p:childTnLst>
                                </p:cTn>
                              </p:par>
                            </p:childTnLst>
                          </p:cTn>
                        </p:par>
                        <p:par>
                          <p:cTn id="40" fill="hold">
                            <p:stCondLst>
                              <p:cond delay="5500"/>
                            </p:stCondLst>
                            <p:childTnLst>
                              <p:par>
                                <p:cTn id="41" presetID="12" presetClass="entr" presetSubtype="1"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slide(fromTop)">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3"/>
          <p:cNvGrpSpPr/>
          <p:nvPr/>
        </p:nvGrpSpPr>
        <p:grpSpPr>
          <a:xfrm>
            <a:off x="4118560" y="1753264"/>
            <a:ext cx="3819214" cy="3707016"/>
            <a:chOff x="4125516" y="790575"/>
            <a:chExt cx="3839766" cy="3848100"/>
          </a:xfrm>
        </p:grpSpPr>
        <p:sp>
          <p:nvSpPr>
            <p:cNvPr id="34" name="Freeform 5"/>
            <p:cNvSpPr>
              <a:spLocks noEditPoints="1"/>
            </p:cNvSpPr>
            <p:nvPr/>
          </p:nvSpPr>
          <p:spPr bwMode="auto">
            <a:xfrm>
              <a:off x="5092304" y="1765697"/>
              <a:ext cx="1906190" cy="1906191"/>
            </a:xfrm>
            <a:custGeom>
              <a:avLst/>
              <a:gdLst>
                <a:gd name="T0" fmla="*/ 116 w 211"/>
                <a:gd name="T1" fmla="*/ 10 h 211"/>
                <a:gd name="T2" fmla="*/ 116 w 211"/>
                <a:gd name="T3" fmla="*/ 0 h 211"/>
                <a:gd name="T4" fmla="*/ 181 w 211"/>
                <a:gd name="T5" fmla="*/ 30 h 211"/>
                <a:gd name="T6" fmla="*/ 211 w 211"/>
                <a:gd name="T7" fmla="*/ 95 h 211"/>
                <a:gd name="T8" fmla="*/ 201 w 211"/>
                <a:gd name="T9" fmla="*/ 95 h 211"/>
                <a:gd name="T10" fmla="*/ 174 w 211"/>
                <a:gd name="T11" fmla="*/ 37 h 211"/>
                <a:gd name="T12" fmla="*/ 116 w 211"/>
                <a:gd name="T13" fmla="*/ 10 h 211"/>
                <a:gd name="T14" fmla="*/ 10 w 211"/>
                <a:gd name="T15" fmla="*/ 115 h 211"/>
                <a:gd name="T16" fmla="*/ 0 w 211"/>
                <a:gd name="T17" fmla="*/ 115 h 211"/>
                <a:gd name="T18" fmla="*/ 30 w 211"/>
                <a:gd name="T19" fmla="*/ 180 h 211"/>
                <a:gd name="T20" fmla="*/ 96 w 211"/>
                <a:gd name="T21" fmla="*/ 211 h 211"/>
                <a:gd name="T22" fmla="*/ 96 w 211"/>
                <a:gd name="T23" fmla="*/ 201 h 211"/>
                <a:gd name="T24" fmla="*/ 38 w 211"/>
                <a:gd name="T25" fmla="*/ 173 h 211"/>
                <a:gd name="T26" fmla="*/ 10 w 211"/>
                <a:gd name="T27" fmla="*/ 115 h 211"/>
                <a:gd name="T28" fmla="*/ 10 w 211"/>
                <a:gd name="T29" fmla="*/ 95 h 211"/>
                <a:gd name="T30" fmla="*/ 38 w 211"/>
                <a:gd name="T31" fmla="*/ 37 h 211"/>
                <a:gd name="T32" fmla="*/ 96 w 211"/>
                <a:gd name="T33" fmla="*/ 10 h 211"/>
                <a:gd name="T34" fmla="*/ 96 w 211"/>
                <a:gd name="T35" fmla="*/ 0 h 211"/>
                <a:gd name="T36" fmla="*/ 30 w 211"/>
                <a:gd name="T37" fmla="*/ 30 h 211"/>
                <a:gd name="T38" fmla="*/ 0 w 211"/>
                <a:gd name="T39" fmla="*/ 95 h 211"/>
                <a:gd name="T40" fmla="*/ 10 w 211"/>
                <a:gd name="T41" fmla="*/ 95 h 211"/>
                <a:gd name="T42" fmla="*/ 201 w 211"/>
                <a:gd name="T43" fmla="*/ 115 h 211"/>
                <a:gd name="T44" fmla="*/ 174 w 211"/>
                <a:gd name="T45" fmla="*/ 173 h 211"/>
                <a:gd name="T46" fmla="*/ 116 w 211"/>
                <a:gd name="T47" fmla="*/ 201 h 211"/>
                <a:gd name="T48" fmla="*/ 116 w 211"/>
                <a:gd name="T49" fmla="*/ 211 h 211"/>
                <a:gd name="T50" fmla="*/ 181 w 211"/>
                <a:gd name="T51" fmla="*/ 180 h 211"/>
                <a:gd name="T52" fmla="*/ 211 w 211"/>
                <a:gd name="T53" fmla="*/ 115 h 211"/>
                <a:gd name="T54" fmla="*/ 201 w 211"/>
                <a:gd name="T55" fmla="*/ 11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11">
                  <a:moveTo>
                    <a:pt x="116" y="10"/>
                  </a:moveTo>
                  <a:cubicBezTo>
                    <a:pt x="116" y="0"/>
                    <a:pt x="116" y="0"/>
                    <a:pt x="116" y="0"/>
                  </a:cubicBezTo>
                  <a:cubicBezTo>
                    <a:pt x="139" y="2"/>
                    <a:pt x="163" y="12"/>
                    <a:pt x="181" y="30"/>
                  </a:cubicBezTo>
                  <a:cubicBezTo>
                    <a:pt x="199" y="48"/>
                    <a:pt x="209" y="72"/>
                    <a:pt x="211" y="95"/>
                  </a:cubicBezTo>
                  <a:cubicBezTo>
                    <a:pt x="201" y="95"/>
                    <a:pt x="201" y="95"/>
                    <a:pt x="201" y="95"/>
                  </a:cubicBezTo>
                  <a:cubicBezTo>
                    <a:pt x="199" y="74"/>
                    <a:pt x="190" y="53"/>
                    <a:pt x="174" y="37"/>
                  </a:cubicBezTo>
                  <a:cubicBezTo>
                    <a:pt x="157" y="21"/>
                    <a:pt x="137" y="12"/>
                    <a:pt x="116" y="10"/>
                  </a:cubicBezTo>
                  <a:close/>
                  <a:moveTo>
                    <a:pt x="10" y="115"/>
                  </a:moveTo>
                  <a:cubicBezTo>
                    <a:pt x="0" y="115"/>
                    <a:pt x="0" y="115"/>
                    <a:pt x="0" y="115"/>
                  </a:cubicBezTo>
                  <a:cubicBezTo>
                    <a:pt x="2" y="139"/>
                    <a:pt x="12" y="162"/>
                    <a:pt x="30" y="180"/>
                  </a:cubicBezTo>
                  <a:cubicBezTo>
                    <a:pt x="49" y="199"/>
                    <a:pt x="72" y="209"/>
                    <a:pt x="96" y="211"/>
                  </a:cubicBezTo>
                  <a:cubicBezTo>
                    <a:pt x="96" y="201"/>
                    <a:pt x="96" y="201"/>
                    <a:pt x="96" y="201"/>
                  </a:cubicBezTo>
                  <a:cubicBezTo>
                    <a:pt x="74" y="199"/>
                    <a:pt x="54" y="189"/>
                    <a:pt x="38" y="173"/>
                  </a:cubicBezTo>
                  <a:cubicBezTo>
                    <a:pt x="21" y="157"/>
                    <a:pt x="12" y="137"/>
                    <a:pt x="10" y="115"/>
                  </a:cubicBezTo>
                  <a:close/>
                  <a:moveTo>
                    <a:pt x="10" y="95"/>
                  </a:moveTo>
                  <a:cubicBezTo>
                    <a:pt x="12" y="74"/>
                    <a:pt x="21" y="53"/>
                    <a:pt x="38" y="37"/>
                  </a:cubicBezTo>
                  <a:cubicBezTo>
                    <a:pt x="54" y="21"/>
                    <a:pt x="74" y="12"/>
                    <a:pt x="96" y="10"/>
                  </a:cubicBezTo>
                  <a:cubicBezTo>
                    <a:pt x="96" y="0"/>
                    <a:pt x="96" y="0"/>
                    <a:pt x="96" y="0"/>
                  </a:cubicBezTo>
                  <a:cubicBezTo>
                    <a:pt x="72" y="2"/>
                    <a:pt x="49" y="12"/>
                    <a:pt x="30" y="30"/>
                  </a:cubicBezTo>
                  <a:cubicBezTo>
                    <a:pt x="12" y="48"/>
                    <a:pt x="2" y="72"/>
                    <a:pt x="0" y="95"/>
                  </a:cubicBezTo>
                  <a:lnTo>
                    <a:pt x="10" y="95"/>
                  </a:lnTo>
                  <a:close/>
                  <a:moveTo>
                    <a:pt x="201" y="115"/>
                  </a:moveTo>
                  <a:cubicBezTo>
                    <a:pt x="199" y="137"/>
                    <a:pt x="190" y="157"/>
                    <a:pt x="174" y="173"/>
                  </a:cubicBezTo>
                  <a:cubicBezTo>
                    <a:pt x="157" y="189"/>
                    <a:pt x="137" y="199"/>
                    <a:pt x="116" y="201"/>
                  </a:cubicBezTo>
                  <a:cubicBezTo>
                    <a:pt x="116" y="211"/>
                    <a:pt x="116" y="211"/>
                    <a:pt x="116" y="211"/>
                  </a:cubicBezTo>
                  <a:cubicBezTo>
                    <a:pt x="139" y="209"/>
                    <a:pt x="163" y="199"/>
                    <a:pt x="181" y="180"/>
                  </a:cubicBezTo>
                  <a:cubicBezTo>
                    <a:pt x="199" y="162"/>
                    <a:pt x="209" y="139"/>
                    <a:pt x="211" y="115"/>
                  </a:cubicBezTo>
                  <a:lnTo>
                    <a:pt x="201" y="115"/>
                  </a:lnTo>
                  <a:close/>
                </a:path>
              </a:pathLst>
            </a:custGeom>
            <a:solidFill>
              <a:srgbClr val="BBBCB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35" name="Freeform 6"/>
            <p:cNvSpPr/>
            <p:nvPr/>
          </p:nvSpPr>
          <p:spPr bwMode="auto">
            <a:xfrm>
              <a:off x="4125516" y="790575"/>
              <a:ext cx="1833563" cy="1833563"/>
            </a:xfrm>
            <a:custGeom>
              <a:avLst/>
              <a:gdLst>
                <a:gd name="T0" fmla="*/ 95 w 203"/>
                <a:gd name="T1" fmla="*/ 203 h 203"/>
                <a:gd name="T2" fmla="*/ 129 w 203"/>
                <a:gd name="T3" fmla="*/ 130 h 203"/>
                <a:gd name="T4" fmla="*/ 203 w 203"/>
                <a:gd name="T5" fmla="*/ 96 h 203"/>
                <a:gd name="T6" fmla="*/ 203 w 203"/>
                <a:gd name="T7" fmla="*/ 0 h 203"/>
                <a:gd name="T8" fmla="*/ 77 w 203"/>
                <a:gd name="T9" fmla="*/ 48 h 203"/>
                <a:gd name="T10" fmla="*/ 40 w 203"/>
                <a:gd name="T11" fmla="*/ 41 h 203"/>
                <a:gd name="T12" fmla="*/ 48 w 203"/>
                <a:gd name="T13" fmla="*/ 78 h 203"/>
                <a:gd name="T14" fmla="*/ 0 w 203"/>
                <a:gd name="T15" fmla="*/ 203 h 203"/>
                <a:gd name="T16" fmla="*/ 95 w 203"/>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95" y="203"/>
                  </a:moveTo>
                  <a:cubicBezTo>
                    <a:pt x="97" y="177"/>
                    <a:pt x="109" y="150"/>
                    <a:pt x="129" y="130"/>
                  </a:cubicBezTo>
                  <a:cubicBezTo>
                    <a:pt x="150" y="109"/>
                    <a:pt x="176" y="98"/>
                    <a:pt x="203" y="96"/>
                  </a:cubicBezTo>
                  <a:cubicBezTo>
                    <a:pt x="203" y="0"/>
                    <a:pt x="203" y="0"/>
                    <a:pt x="203" y="0"/>
                  </a:cubicBezTo>
                  <a:cubicBezTo>
                    <a:pt x="158" y="2"/>
                    <a:pt x="114" y="18"/>
                    <a:pt x="77" y="48"/>
                  </a:cubicBezTo>
                  <a:cubicBezTo>
                    <a:pt x="40" y="41"/>
                    <a:pt x="40" y="41"/>
                    <a:pt x="40" y="41"/>
                  </a:cubicBezTo>
                  <a:cubicBezTo>
                    <a:pt x="48" y="78"/>
                    <a:pt x="48" y="78"/>
                    <a:pt x="48" y="78"/>
                  </a:cubicBezTo>
                  <a:cubicBezTo>
                    <a:pt x="18" y="114"/>
                    <a:pt x="2" y="159"/>
                    <a:pt x="0" y="203"/>
                  </a:cubicBezTo>
                  <a:lnTo>
                    <a:pt x="95" y="20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36" name="Freeform 7"/>
            <p:cNvSpPr/>
            <p:nvPr/>
          </p:nvSpPr>
          <p:spPr bwMode="auto">
            <a:xfrm>
              <a:off x="4125516" y="2805112"/>
              <a:ext cx="1833563" cy="1833563"/>
            </a:xfrm>
            <a:custGeom>
              <a:avLst/>
              <a:gdLst>
                <a:gd name="T0" fmla="*/ 203 w 203"/>
                <a:gd name="T1" fmla="*/ 108 h 203"/>
                <a:gd name="T2" fmla="*/ 129 w 203"/>
                <a:gd name="T3" fmla="*/ 74 h 203"/>
                <a:gd name="T4" fmla="*/ 95 w 203"/>
                <a:gd name="T5" fmla="*/ 0 h 203"/>
                <a:gd name="T6" fmla="*/ 0 w 203"/>
                <a:gd name="T7" fmla="*/ 0 h 203"/>
                <a:gd name="T8" fmla="*/ 48 w 203"/>
                <a:gd name="T9" fmla="*/ 126 h 203"/>
                <a:gd name="T10" fmla="*/ 40 w 203"/>
                <a:gd name="T11" fmla="*/ 162 h 203"/>
                <a:gd name="T12" fmla="*/ 77 w 203"/>
                <a:gd name="T13" fmla="*/ 155 h 203"/>
                <a:gd name="T14" fmla="*/ 203 w 203"/>
                <a:gd name="T15" fmla="*/ 203 h 203"/>
                <a:gd name="T16" fmla="*/ 203 w 203"/>
                <a:gd name="T17" fmla="*/ 10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203" y="108"/>
                  </a:moveTo>
                  <a:cubicBezTo>
                    <a:pt x="176" y="105"/>
                    <a:pt x="150" y="94"/>
                    <a:pt x="129" y="74"/>
                  </a:cubicBezTo>
                  <a:cubicBezTo>
                    <a:pt x="109" y="53"/>
                    <a:pt x="98" y="27"/>
                    <a:pt x="95" y="0"/>
                  </a:cubicBezTo>
                  <a:cubicBezTo>
                    <a:pt x="0" y="0"/>
                    <a:pt x="0" y="0"/>
                    <a:pt x="0" y="0"/>
                  </a:cubicBezTo>
                  <a:cubicBezTo>
                    <a:pt x="2" y="45"/>
                    <a:pt x="18" y="89"/>
                    <a:pt x="48" y="126"/>
                  </a:cubicBezTo>
                  <a:cubicBezTo>
                    <a:pt x="40" y="162"/>
                    <a:pt x="40" y="162"/>
                    <a:pt x="40" y="162"/>
                  </a:cubicBezTo>
                  <a:cubicBezTo>
                    <a:pt x="77" y="155"/>
                    <a:pt x="77" y="155"/>
                    <a:pt x="77" y="155"/>
                  </a:cubicBezTo>
                  <a:cubicBezTo>
                    <a:pt x="114" y="185"/>
                    <a:pt x="158" y="201"/>
                    <a:pt x="203" y="203"/>
                  </a:cubicBezTo>
                  <a:lnTo>
                    <a:pt x="203" y="108"/>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37" name="Freeform 8"/>
            <p:cNvSpPr/>
            <p:nvPr/>
          </p:nvSpPr>
          <p:spPr bwMode="auto">
            <a:xfrm>
              <a:off x="6140054" y="790575"/>
              <a:ext cx="1825228" cy="1833563"/>
            </a:xfrm>
            <a:custGeom>
              <a:avLst/>
              <a:gdLst>
                <a:gd name="T0" fmla="*/ 127 w 202"/>
                <a:gd name="T1" fmla="*/ 50 h 203"/>
                <a:gd name="T2" fmla="*/ 0 w 202"/>
                <a:gd name="T3" fmla="*/ 0 h 203"/>
                <a:gd name="T4" fmla="*/ 0 w 202"/>
                <a:gd name="T5" fmla="*/ 96 h 203"/>
                <a:gd name="T6" fmla="*/ 73 w 202"/>
                <a:gd name="T7" fmla="*/ 130 h 203"/>
                <a:gd name="T8" fmla="*/ 107 w 202"/>
                <a:gd name="T9" fmla="*/ 203 h 203"/>
                <a:gd name="T10" fmla="*/ 202 w 202"/>
                <a:gd name="T11" fmla="*/ 203 h 203"/>
                <a:gd name="T12" fmla="*/ 156 w 202"/>
                <a:gd name="T13" fmla="*/ 79 h 203"/>
                <a:gd name="T14" fmla="*/ 163 w 202"/>
                <a:gd name="T15" fmla="*/ 42 h 203"/>
                <a:gd name="T16" fmla="*/ 127 w 202"/>
                <a:gd name="T17" fmla="*/ 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03">
                  <a:moveTo>
                    <a:pt x="127" y="50"/>
                  </a:moveTo>
                  <a:cubicBezTo>
                    <a:pt x="90" y="19"/>
                    <a:pt x="45" y="3"/>
                    <a:pt x="0" y="0"/>
                  </a:cubicBezTo>
                  <a:cubicBezTo>
                    <a:pt x="0" y="96"/>
                    <a:pt x="0" y="96"/>
                    <a:pt x="0" y="96"/>
                  </a:cubicBezTo>
                  <a:cubicBezTo>
                    <a:pt x="26" y="98"/>
                    <a:pt x="53" y="109"/>
                    <a:pt x="73" y="130"/>
                  </a:cubicBezTo>
                  <a:cubicBezTo>
                    <a:pt x="94" y="150"/>
                    <a:pt x="105" y="177"/>
                    <a:pt x="107" y="203"/>
                  </a:cubicBezTo>
                  <a:cubicBezTo>
                    <a:pt x="202" y="203"/>
                    <a:pt x="202" y="203"/>
                    <a:pt x="202" y="203"/>
                  </a:cubicBezTo>
                  <a:cubicBezTo>
                    <a:pt x="200" y="159"/>
                    <a:pt x="185" y="115"/>
                    <a:pt x="156" y="79"/>
                  </a:cubicBezTo>
                  <a:cubicBezTo>
                    <a:pt x="163" y="42"/>
                    <a:pt x="163" y="42"/>
                    <a:pt x="163" y="42"/>
                  </a:cubicBezTo>
                  <a:lnTo>
                    <a:pt x="127" y="5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38" name="Freeform 9"/>
            <p:cNvSpPr/>
            <p:nvPr/>
          </p:nvSpPr>
          <p:spPr bwMode="auto">
            <a:xfrm>
              <a:off x="6140054" y="2805112"/>
              <a:ext cx="1825228" cy="1833563"/>
            </a:xfrm>
            <a:custGeom>
              <a:avLst/>
              <a:gdLst>
                <a:gd name="T0" fmla="*/ 107 w 202"/>
                <a:gd name="T1" fmla="*/ 0 h 203"/>
                <a:gd name="T2" fmla="*/ 73 w 202"/>
                <a:gd name="T3" fmla="*/ 74 h 203"/>
                <a:gd name="T4" fmla="*/ 0 w 202"/>
                <a:gd name="T5" fmla="*/ 108 h 203"/>
                <a:gd name="T6" fmla="*/ 0 w 202"/>
                <a:gd name="T7" fmla="*/ 203 h 203"/>
                <a:gd name="T8" fmla="*/ 123 w 202"/>
                <a:gd name="T9" fmla="*/ 157 h 203"/>
                <a:gd name="T10" fmla="*/ 161 w 202"/>
                <a:gd name="T11" fmla="*/ 164 h 203"/>
                <a:gd name="T12" fmla="*/ 153 w 202"/>
                <a:gd name="T13" fmla="*/ 127 h 203"/>
                <a:gd name="T14" fmla="*/ 202 w 202"/>
                <a:gd name="T15" fmla="*/ 0 h 203"/>
                <a:gd name="T16" fmla="*/ 107 w 202"/>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03">
                  <a:moveTo>
                    <a:pt x="107" y="0"/>
                  </a:moveTo>
                  <a:cubicBezTo>
                    <a:pt x="105" y="27"/>
                    <a:pt x="93" y="53"/>
                    <a:pt x="73" y="74"/>
                  </a:cubicBezTo>
                  <a:cubicBezTo>
                    <a:pt x="53" y="94"/>
                    <a:pt x="26" y="105"/>
                    <a:pt x="0" y="108"/>
                  </a:cubicBezTo>
                  <a:cubicBezTo>
                    <a:pt x="0" y="203"/>
                    <a:pt x="0" y="203"/>
                    <a:pt x="0" y="203"/>
                  </a:cubicBezTo>
                  <a:cubicBezTo>
                    <a:pt x="44" y="201"/>
                    <a:pt x="87" y="186"/>
                    <a:pt x="123" y="157"/>
                  </a:cubicBezTo>
                  <a:cubicBezTo>
                    <a:pt x="161" y="164"/>
                    <a:pt x="161" y="164"/>
                    <a:pt x="161" y="164"/>
                  </a:cubicBezTo>
                  <a:cubicBezTo>
                    <a:pt x="153" y="127"/>
                    <a:pt x="153" y="127"/>
                    <a:pt x="153" y="127"/>
                  </a:cubicBezTo>
                  <a:cubicBezTo>
                    <a:pt x="184" y="90"/>
                    <a:pt x="200" y="46"/>
                    <a:pt x="202" y="0"/>
                  </a:cubicBezTo>
                  <a:lnTo>
                    <a:pt x="107"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grpSp>
          <p:nvGrpSpPr>
            <p:cNvPr id="3" name="组合 48"/>
            <p:cNvGrpSpPr/>
            <p:nvPr/>
          </p:nvGrpSpPr>
          <p:grpSpPr>
            <a:xfrm>
              <a:off x="4611947" y="1399612"/>
              <a:ext cx="842963" cy="383381"/>
              <a:chOff x="8478838" y="1247776"/>
              <a:chExt cx="1123950" cy="511175"/>
            </a:xfrm>
            <a:solidFill>
              <a:schemeClr val="bg1"/>
            </a:solidFill>
          </p:grpSpPr>
          <p:sp>
            <p:nvSpPr>
              <p:cNvPr id="44" name="Freeform 24"/>
              <p:cNvSpPr/>
              <p:nvPr/>
            </p:nvSpPr>
            <p:spPr bwMode="auto">
              <a:xfrm>
                <a:off x="8478838" y="1408113"/>
                <a:ext cx="1123950" cy="269875"/>
              </a:xfrm>
              <a:custGeom>
                <a:avLst/>
                <a:gdLst>
                  <a:gd name="T0" fmla="*/ 0 w 182"/>
                  <a:gd name="T1" fmla="*/ 3 h 44"/>
                  <a:gd name="T2" fmla="*/ 1 w 182"/>
                  <a:gd name="T3" fmla="*/ 3 h 44"/>
                  <a:gd name="T4" fmla="*/ 153 w 182"/>
                  <a:gd name="T5" fmla="*/ 3 h 44"/>
                  <a:gd name="T6" fmla="*/ 182 w 182"/>
                  <a:gd name="T7" fmla="*/ 41 h 44"/>
                  <a:gd name="T8" fmla="*/ 182 w 182"/>
                  <a:gd name="T9" fmla="*/ 41 h 44"/>
                  <a:gd name="T10" fmla="*/ 182 w 182"/>
                  <a:gd name="T11" fmla="*/ 41 h 44"/>
                  <a:gd name="T12" fmla="*/ 170 w 182"/>
                  <a:gd name="T13" fmla="*/ 41 h 44"/>
                  <a:gd name="T14" fmla="*/ 150 w 182"/>
                  <a:gd name="T15" fmla="*/ 22 h 44"/>
                  <a:gd name="T16" fmla="*/ 130 w 182"/>
                  <a:gd name="T17" fmla="*/ 41 h 44"/>
                  <a:gd name="T18" fmla="*/ 65 w 182"/>
                  <a:gd name="T19" fmla="*/ 41 h 44"/>
                  <a:gd name="T20" fmla="*/ 45 w 182"/>
                  <a:gd name="T21" fmla="*/ 22 h 44"/>
                  <a:gd name="T22" fmla="*/ 26 w 182"/>
                  <a:gd name="T23" fmla="*/ 41 h 44"/>
                  <a:gd name="T24" fmla="*/ 22 w 182"/>
                  <a:gd name="T25" fmla="*/ 41 h 44"/>
                  <a:gd name="T26" fmla="*/ 0 w 182"/>
                  <a:gd name="T27" fmla="*/ 3 h 44"/>
                  <a:gd name="T28" fmla="*/ 0 w 182"/>
                  <a:gd name="T29" fmla="*/ 3 h 44"/>
                  <a:gd name="T30" fmla="*/ 0 w 182"/>
                  <a:gd name="T31"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2" h="44">
                    <a:moveTo>
                      <a:pt x="0" y="3"/>
                    </a:moveTo>
                    <a:cubicBezTo>
                      <a:pt x="1" y="3"/>
                      <a:pt x="1" y="3"/>
                      <a:pt x="1" y="3"/>
                    </a:cubicBezTo>
                    <a:cubicBezTo>
                      <a:pt x="153" y="3"/>
                      <a:pt x="153" y="3"/>
                      <a:pt x="153" y="3"/>
                    </a:cubicBezTo>
                    <a:cubicBezTo>
                      <a:pt x="153" y="3"/>
                      <a:pt x="182" y="0"/>
                      <a:pt x="182" y="41"/>
                    </a:cubicBezTo>
                    <a:cubicBezTo>
                      <a:pt x="182" y="41"/>
                      <a:pt x="182" y="41"/>
                      <a:pt x="182" y="41"/>
                    </a:cubicBezTo>
                    <a:cubicBezTo>
                      <a:pt x="182" y="41"/>
                      <a:pt x="182" y="41"/>
                      <a:pt x="182" y="41"/>
                    </a:cubicBezTo>
                    <a:cubicBezTo>
                      <a:pt x="170" y="41"/>
                      <a:pt x="170" y="41"/>
                      <a:pt x="170" y="41"/>
                    </a:cubicBezTo>
                    <a:cubicBezTo>
                      <a:pt x="170" y="30"/>
                      <a:pt x="161" y="22"/>
                      <a:pt x="150" y="22"/>
                    </a:cubicBezTo>
                    <a:cubicBezTo>
                      <a:pt x="139" y="22"/>
                      <a:pt x="131" y="30"/>
                      <a:pt x="130" y="41"/>
                    </a:cubicBezTo>
                    <a:cubicBezTo>
                      <a:pt x="65" y="41"/>
                      <a:pt x="65" y="41"/>
                      <a:pt x="65" y="41"/>
                    </a:cubicBezTo>
                    <a:cubicBezTo>
                      <a:pt x="65" y="30"/>
                      <a:pt x="56" y="22"/>
                      <a:pt x="45" y="22"/>
                    </a:cubicBezTo>
                    <a:cubicBezTo>
                      <a:pt x="35" y="22"/>
                      <a:pt x="26" y="30"/>
                      <a:pt x="26" y="41"/>
                    </a:cubicBezTo>
                    <a:cubicBezTo>
                      <a:pt x="22" y="41"/>
                      <a:pt x="22" y="41"/>
                      <a:pt x="22" y="41"/>
                    </a:cubicBezTo>
                    <a:cubicBezTo>
                      <a:pt x="22" y="41"/>
                      <a:pt x="0" y="44"/>
                      <a:pt x="0" y="3"/>
                    </a:cubicBezTo>
                    <a:cubicBezTo>
                      <a:pt x="0" y="3"/>
                      <a:pt x="0"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45" name="Freeform 26"/>
              <p:cNvSpPr>
                <a:spLocks noEditPoints="1"/>
              </p:cNvSpPr>
              <p:nvPr/>
            </p:nvSpPr>
            <p:spPr bwMode="auto">
              <a:xfrm>
                <a:off x="8553450" y="1247776"/>
                <a:ext cx="833437" cy="227013"/>
              </a:xfrm>
              <a:custGeom>
                <a:avLst/>
                <a:gdLst>
                  <a:gd name="T0" fmla="*/ 6 w 135"/>
                  <a:gd name="T1" fmla="*/ 29 h 37"/>
                  <a:gd name="T2" fmla="*/ 57 w 135"/>
                  <a:gd name="T3" fmla="*/ 1 h 37"/>
                  <a:gd name="T4" fmla="*/ 68 w 135"/>
                  <a:gd name="T5" fmla="*/ 0 h 37"/>
                  <a:gd name="T6" fmla="*/ 78 w 135"/>
                  <a:gd name="T7" fmla="*/ 1 h 37"/>
                  <a:gd name="T8" fmla="*/ 129 w 135"/>
                  <a:gd name="T9" fmla="*/ 29 h 37"/>
                  <a:gd name="T10" fmla="*/ 135 w 135"/>
                  <a:gd name="T11" fmla="*/ 37 h 37"/>
                  <a:gd name="T12" fmla="*/ 0 w 135"/>
                  <a:gd name="T13" fmla="*/ 37 h 37"/>
                  <a:gd name="T14" fmla="*/ 6 w 135"/>
                  <a:gd name="T15" fmla="*/ 29 h 37"/>
                  <a:gd name="T16" fmla="*/ 77 w 135"/>
                  <a:gd name="T17" fmla="*/ 10 h 37"/>
                  <a:gd name="T18" fmla="*/ 68 w 135"/>
                  <a:gd name="T19" fmla="*/ 9 h 37"/>
                  <a:gd name="T20" fmla="*/ 58 w 135"/>
                  <a:gd name="T21" fmla="*/ 10 h 37"/>
                  <a:gd name="T22" fmla="*/ 20 w 135"/>
                  <a:gd name="T23" fmla="*/ 28 h 37"/>
                  <a:gd name="T24" fmla="*/ 115 w 135"/>
                  <a:gd name="T25" fmla="*/ 28 h 37"/>
                  <a:gd name="T26" fmla="*/ 77 w 135"/>
                  <a:gd name="T2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37">
                    <a:moveTo>
                      <a:pt x="6" y="29"/>
                    </a:moveTo>
                    <a:cubicBezTo>
                      <a:pt x="21" y="10"/>
                      <a:pt x="42" y="3"/>
                      <a:pt x="57" y="1"/>
                    </a:cubicBezTo>
                    <a:cubicBezTo>
                      <a:pt x="58" y="1"/>
                      <a:pt x="65" y="0"/>
                      <a:pt x="68" y="0"/>
                    </a:cubicBezTo>
                    <a:cubicBezTo>
                      <a:pt x="71" y="0"/>
                      <a:pt x="77" y="1"/>
                      <a:pt x="78" y="1"/>
                    </a:cubicBezTo>
                    <a:cubicBezTo>
                      <a:pt x="93" y="3"/>
                      <a:pt x="114" y="10"/>
                      <a:pt x="129" y="29"/>
                    </a:cubicBezTo>
                    <a:cubicBezTo>
                      <a:pt x="135" y="37"/>
                      <a:pt x="135" y="37"/>
                      <a:pt x="135" y="37"/>
                    </a:cubicBezTo>
                    <a:cubicBezTo>
                      <a:pt x="0" y="37"/>
                      <a:pt x="0" y="37"/>
                      <a:pt x="0" y="37"/>
                    </a:cubicBezTo>
                    <a:lnTo>
                      <a:pt x="6" y="29"/>
                    </a:lnTo>
                    <a:close/>
                    <a:moveTo>
                      <a:pt x="77" y="10"/>
                    </a:moveTo>
                    <a:cubicBezTo>
                      <a:pt x="75" y="10"/>
                      <a:pt x="70" y="9"/>
                      <a:pt x="68" y="9"/>
                    </a:cubicBezTo>
                    <a:cubicBezTo>
                      <a:pt x="66" y="9"/>
                      <a:pt x="60" y="10"/>
                      <a:pt x="58" y="10"/>
                    </a:cubicBezTo>
                    <a:cubicBezTo>
                      <a:pt x="47" y="12"/>
                      <a:pt x="32" y="16"/>
                      <a:pt x="20" y="28"/>
                    </a:cubicBezTo>
                    <a:cubicBezTo>
                      <a:pt x="115" y="28"/>
                      <a:pt x="115" y="28"/>
                      <a:pt x="115" y="28"/>
                    </a:cubicBezTo>
                    <a:cubicBezTo>
                      <a:pt x="103" y="16"/>
                      <a:pt x="88" y="12"/>
                      <a:pt x="7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46" name="Rectangle 27"/>
              <p:cNvSpPr>
                <a:spLocks noChangeArrowheads="1"/>
              </p:cNvSpPr>
              <p:nvPr/>
            </p:nvSpPr>
            <p:spPr bwMode="auto">
              <a:xfrm>
                <a:off x="8953500" y="1265238"/>
                <a:ext cx="38100"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47" name="Freeform 28"/>
              <p:cNvSpPr/>
              <p:nvPr/>
            </p:nvSpPr>
            <p:spPr bwMode="auto">
              <a:xfrm>
                <a:off x="9521825" y="1536701"/>
                <a:ext cx="80962" cy="61913"/>
              </a:xfrm>
              <a:custGeom>
                <a:avLst/>
                <a:gdLst>
                  <a:gd name="T0" fmla="*/ 5 w 13"/>
                  <a:gd name="T1" fmla="*/ 10 h 10"/>
                  <a:gd name="T2" fmla="*/ 0 w 13"/>
                  <a:gd name="T3" fmla="*/ 5 h 10"/>
                  <a:gd name="T4" fmla="*/ 5 w 13"/>
                  <a:gd name="T5" fmla="*/ 0 h 10"/>
                  <a:gd name="T6" fmla="*/ 10 w 13"/>
                  <a:gd name="T7" fmla="*/ 0 h 10"/>
                  <a:gd name="T8" fmla="*/ 13 w 13"/>
                  <a:gd name="T9" fmla="*/ 10 h 10"/>
                  <a:gd name="T10" fmla="*/ 5 w 13"/>
                  <a:gd name="T11" fmla="*/ 10 h 10"/>
                </a:gdLst>
                <a:ahLst/>
                <a:cxnLst>
                  <a:cxn ang="0">
                    <a:pos x="T0" y="T1"/>
                  </a:cxn>
                  <a:cxn ang="0">
                    <a:pos x="T2" y="T3"/>
                  </a:cxn>
                  <a:cxn ang="0">
                    <a:pos x="T4" y="T5"/>
                  </a:cxn>
                  <a:cxn ang="0">
                    <a:pos x="T6" y="T7"/>
                  </a:cxn>
                  <a:cxn ang="0">
                    <a:pos x="T8" y="T9"/>
                  </a:cxn>
                  <a:cxn ang="0">
                    <a:pos x="T10" y="T11"/>
                  </a:cxn>
                </a:cxnLst>
                <a:rect l="0" t="0" r="r" b="b"/>
                <a:pathLst>
                  <a:path w="13" h="10">
                    <a:moveTo>
                      <a:pt x="5" y="10"/>
                    </a:moveTo>
                    <a:cubicBezTo>
                      <a:pt x="3" y="10"/>
                      <a:pt x="0" y="8"/>
                      <a:pt x="0" y="5"/>
                    </a:cubicBezTo>
                    <a:cubicBezTo>
                      <a:pt x="0" y="2"/>
                      <a:pt x="3" y="0"/>
                      <a:pt x="5" y="0"/>
                    </a:cubicBezTo>
                    <a:cubicBezTo>
                      <a:pt x="6" y="0"/>
                      <a:pt x="8" y="0"/>
                      <a:pt x="10" y="0"/>
                    </a:cubicBezTo>
                    <a:cubicBezTo>
                      <a:pt x="11" y="3"/>
                      <a:pt x="12" y="6"/>
                      <a:pt x="13" y="10"/>
                    </a:cubicBezTo>
                    <a:cubicBezTo>
                      <a:pt x="11" y="10"/>
                      <a:pt x="6"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48" name="Oval 29"/>
              <p:cNvSpPr>
                <a:spLocks noChangeArrowheads="1"/>
              </p:cNvSpPr>
              <p:nvPr/>
            </p:nvSpPr>
            <p:spPr bwMode="auto">
              <a:xfrm>
                <a:off x="8664575" y="1566863"/>
                <a:ext cx="190500" cy="1920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49" name="Oval 30"/>
              <p:cNvSpPr>
                <a:spLocks noChangeArrowheads="1"/>
              </p:cNvSpPr>
              <p:nvPr/>
            </p:nvSpPr>
            <p:spPr bwMode="auto">
              <a:xfrm>
                <a:off x="9312275" y="1566863"/>
                <a:ext cx="185737" cy="1920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50" name="Freeform 31"/>
              <p:cNvSpPr/>
              <p:nvPr/>
            </p:nvSpPr>
            <p:spPr bwMode="auto">
              <a:xfrm>
                <a:off x="9361488" y="1616076"/>
                <a:ext cx="93662" cy="93663"/>
              </a:xfrm>
              <a:custGeom>
                <a:avLst/>
                <a:gdLst>
                  <a:gd name="T0" fmla="*/ 0 w 15"/>
                  <a:gd name="T1" fmla="*/ 8 h 15"/>
                  <a:gd name="T2" fmla="*/ 7 w 15"/>
                  <a:gd name="T3" fmla="*/ 15 h 15"/>
                  <a:gd name="T4" fmla="*/ 15 w 15"/>
                  <a:gd name="T5" fmla="*/ 7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7"/>
                    </a:cubicBezTo>
                    <a:cubicBezTo>
                      <a:pt x="15" y="3"/>
                      <a:pt x="11" y="0"/>
                      <a:pt x="7" y="0"/>
                    </a:cubicBezTo>
                    <a:cubicBezTo>
                      <a:pt x="3" y="0"/>
                      <a:pt x="0" y="3"/>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51" name="Oval 32"/>
              <p:cNvSpPr>
                <a:spLocks noChangeArrowheads="1"/>
              </p:cNvSpPr>
              <p:nvPr/>
            </p:nvSpPr>
            <p:spPr bwMode="auto">
              <a:xfrm>
                <a:off x="8713788" y="1616076"/>
                <a:ext cx="92075" cy="936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grpSp>
        <p:grpSp>
          <p:nvGrpSpPr>
            <p:cNvPr id="4" name="组合 59"/>
            <p:cNvGrpSpPr/>
            <p:nvPr/>
          </p:nvGrpSpPr>
          <p:grpSpPr>
            <a:xfrm>
              <a:off x="6796172" y="1361681"/>
              <a:ext cx="527447" cy="531019"/>
              <a:chOff x="10121900" y="1050926"/>
              <a:chExt cx="703262" cy="708025"/>
            </a:xfrm>
            <a:solidFill>
              <a:schemeClr val="bg1"/>
            </a:solidFill>
          </p:grpSpPr>
          <p:sp>
            <p:nvSpPr>
              <p:cNvPr id="53" name="Freeform 44"/>
              <p:cNvSpPr/>
              <p:nvPr/>
            </p:nvSpPr>
            <p:spPr bwMode="auto">
              <a:xfrm>
                <a:off x="10331450" y="1068388"/>
                <a:ext cx="493712" cy="690563"/>
              </a:xfrm>
              <a:custGeom>
                <a:avLst/>
                <a:gdLst>
                  <a:gd name="T0" fmla="*/ 60 w 80"/>
                  <a:gd name="T1" fmla="*/ 27 h 112"/>
                  <a:gd name="T2" fmla="*/ 63 w 80"/>
                  <a:gd name="T3" fmla="*/ 43 h 112"/>
                  <a:gd name="T4" fmla="*/ 66 w 80"/>
                  <a:gd name="T5" fmla="*/ 39 h 112"/>
                  <a:gd name="T6" fmla="*/ 72 w 80"/>
                  <a:gd name="T7" fmla="*/ 44 h 112"/>
                  <a:gd name="T8" fmla="*/ 64 w 80"/>
                  <a:gd name="T9" fmla="*/ 52 h 112"/>
                  <a:gd name="T10" fmla="*/ 66 w 80"/>
                  <a:gd name="T11" fmla="*/ 65 h 112"/>
                  <a:gd name="T12" fmla="*/ 70 w 80"/>
                  <a:gd name="T13" fmla="*/ 61 h 112"/>
                  <a:gd name="T14" fmla="*/ 75 w 80"/>
                  <a:gd name="T15" fmla="*/ 66 h 112"/>
                  <a:gd name="T16" fmla="*/ 68 w 80"/>
                  <a:gd name="T17" fmla="*/ 74 h 112"/>
                  <a:gd name="T18" fmla="*/ 73 w 80"/>
                  <a:gd name="T19" fmla="*/ 108 h 112"/>
                  <a:gd name="T20" fmla="*/ 70 w 80"/>
                  <a:gd name="T21" fmla="*/ 112 h 112"/>
                  <a:gd name="T22" fmla="*/ 38 w 80"/>
                  <a:gd name="T23" fmla="*/ 51 h 112"/>
                  <a:gd name="T24" fmla="*/ 11 w 80"/>
                  <a:gd name="T25" fmla="*/ 80 h 112"/>
                  <a:gd name="T26" fmla="*/ 17 w 80"/>
                  <a:gd name="T27" fmla="*/ 104 h 112"/>
                  <a:gd name="T28" fmla="*/ 12 w 80"/>
                  <a:gd name="T29" fmla="*/ 110 h 112"/>
                  <a:gd name="T30" fmla="*/ 0 w 80"/>
                  <a:gd name="T31" fmla="*/ 86 h 112"/>
                  <a:gd name="T32" fmla="*/ 45 w 80"/>
                  <a:gd name="T33" fmla="*/ 30 h 112"/>
                  <a:gd name="T34" fmla="*/ 76 w 80"/>
                  <a:gd name="T35" fmla="*/ 0 h 112"/>
                  <a:gd name="T36" fmla="*/ 60 w 80"/>
                  <a:gd name="T37" fmla="*/ 2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112">
                    <a:moveTo>
                      <a:pt x="60" y="27"/>
                    </a:moveTo>
                    <a:cubicBezTo>
                      <a:pt x="63" y="43"/>
                      <a:pt x="63" y="43"/>
                      <a:pt x="63" y="43"/>
                    </a:cubicBezTo>
                    <a:cubicBezTo>
                      <a:pt x="66" y="39"/>
                      <a:pt x="66" y="39"/>
                      <a:pt x="66" y="39"/>
                    </a:cubicBezTo>
                    <a:cubicBezTo>
                      <a:pt x="72" y="44"/>
                      <a:pt x="72" y="44"/>
                      <a:pt x="72" y="44"/>
                    </a:cubicBezTo>
                    <a:cubicBezTo>
                      <a:pt x="64" y="52"/>
                      <a:pt x="64" y="52"/>
                      <a:pt x="64" y="52"/>
                    </a:cubicBezTo>
                    <a:cubicBezTo>
                      <a:pt x="66" y="65"/>
                      <a:pt x="66" y="65"/>
                      <a:pt x="66" y="65"/>
                    </a:cubicBezTo>
                    <a:cubicBezTo>
                      <a:pt x="70" y="61"/>
                      <a:pt x="70" y="61"/>
                      <a:pt x="70" y="61"/>
                    </a:cubicBezTo>
                    <a:cubicBezTo>
                      <a:pt x="75" y="66"/>
                      <a:pt x="75" y="66"/>
                      <a:pt x="75" y="66"/>
                    </a:cubicBezTo>
                    <a:cubicBezTo>
                      <a:pt x="68" y="74"/>
                      <a:pt x="68" y="74"/>
                      <a:pt x="68" y="74"/>
                    </a:cubicBezTo>
                    <a:cubicBezTo>
                      <a:pt x="73" y="108"/>
                      <a:pt x="73" y="108"/>
                      <a:pt x="73" y="108"/>
                    </a:cubicBezTo>
                    <a:cubicBezTo>
                      <a:pt x="70" y="112"/>
                      <a:pt x="70" y="112"/>
                      <a:pt x="70" y="112"/>
                    </a:cubicBezTo>
                    <a:cubicBezTo>
                      <a:pt x="38" y="51"/>
                      <a:pt x="38" y="51"/>
                      <a:pt x="38" y="51"/>
                    </a:cubicBezTo>
                    <a:cubicBezTo>
                      <a:pt x="11" y="80"/>
                      <a:pt x="11" y="80"/>
                      <a:pt x="11" y="80"/>
                    </a:cubicBezTo>
                    <a:cubicBezTo>
                      <a:pt x="17" y="104"/>
                      <a:pt x="17" y="104"/>
                      <a:pt x="17" y="104"/>
                    </a:cubicBezTo>
                    <a:cubicBezTo>
                      <a:pt x="12" y="110"/>
                      <a:pt x="12" y="110"/>
                      <a:pt x="12" y="110"/>
                    </a:cubicBezTo>
                    <a:cubicBezTo>
                      <a:pt x="0" y="86"/>
                      <a:pt x="0" y="86"/>
                      <a:pt x="0" y="86"/>
                    </a:cubicBezTo>
                    <a:cubicBezTo>
                      <a:pt x="45" y="30"/>
                      <a:pt x="45" y="30"/>
                      <a:pt x="45" y="30"/>
                    </a:cubicBezTo>
                    <a:cubicBezTo>
                      <a:pt x="76" y="0"/>
                      <a:pt x="76" y="0"/>
                      <a:pt x="76" y="0"/>
                    </a:cubicBezTo>
                    <a:cubicBezTo>
                      <a:pt x="76" y="0"/>
                      <a:pt x="80" y="5"/>
                      <a:pt x="6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54" name="Freeform 45"/>
              <p:cNvSpPr/>
              <p:nvPr/>
            </p:nvSpPr>
            <p:spPr bwMode="auto">
              <a:xfrm>
                <a:off x="10121900" y="1050926"/>
                <a:ext cx="677862" cy="547688"/>
              </a:xfrm>
              <a:custGeom>
                <a:avLst/>
                <a:gdLst>
                  <a:gd name="T0" fmla="*/ 85 w 110"/>
                  <a:gd name="T1" fmla="*/ 22 h 89"/>
                  <a:gd name="T2" fmla="*/ 69 w 110"/>
                  <a:gd name="T3" fmla="*/ 22 h 89"/>
                  <a:gd name="T4" fmla="*/ 73 w 110"/>
                  <a:gd name="T5" fmla="*/ 18 h 89"/>
                  <a:gd name="T6" fmla="*/ 67 w 110"/>
                  <a:gd name="T7" fmla="*/ 13 h 89"/>
                  <a:gd name="T8" fmla="*/ 60 w 110"/>
                  <a:gd name="T9" fmla="*/ 22 h 89"/>
                  <a:gd name="T10" fmla="*/ 47 w 110"/>
                  <a:gd name="T11" fmla="*/ 21 h 89"/>
                  <a:gd name="T12" fmla="*/ 50 w 110"/>
                  <a:gd name="T13" fmla="*/ 17 h 89"/>
                  <a:gd name="T14" fmla="*/ 45 w 110"/>
                  <a:gd name="T15" fmla="*/ 13 h 89"/>
                  <a:gd name="T16" fmla="*/ 38 w 110"/>
                  <a:gd name="T17" fmla="*/ 21 h 89"/>
                  <a:gd name="T18" fmla="*/ 4 w 110"/>
                  <a:gd name="T19" fmla="*/ 20 h 89"/>
                  <a:gd name="T20" fmla="*/ 0 w 110"/>
                  <a:gd name="T21" fmla="*/ 24 h 89"/>
                  <a:gd name="T22" fmla="*/ 64 w 110"/>
                  <a:gd name="T23" fmla="*/ 47 h 89"/>
                  <a:gd name="T24" fmla="*/ 39 w 110"/>
                  <a:gd name="T25" fmla="*/ 78 h 89"/>
                  <a:gd name="T26" fmla="*/ 15 w 110"/>
                  <a:gd name="T27" fmla="*/ 75 h 89"/>
                  <a:gd name="T28" fmla="*/ 10 w 110"/>
                  <a:gd name="T29" fmla="*/ 81 h 89"/>
                  <a:gd name="T30" fmla="*/ 34 w 110"/>
                  <a:gd name="T31" fmla="*/ 89 h 89"/>
                  <a:gd name="T32" fmla="*/ 110 w 110"/>
                  <a:gd name="T33" fmla="*/ 3 h 89"/>
                  <a:gd name="T34" fmla="*/ 85 w 110"/>
                  <a:gd name="T35" fmla="*/ 2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 h="89">
                    <a:moveTo>
                      <a:pt x="85" y="22"/>
                    </a:moveTo>
                    <a:cubicBezTo>
                      <a:pt x="69" y="22"/>
                      <a:pt x="69" y="22"/>
                      <a:pt x="69" y="22"/>
                    </a:cubicBezTo>
                    <a:cubicBezTo>
                      <a:pt x="73" y="18"/>
                      <a:pt x="73" y="18"/>
                      <a:pt x="73" y="18"/>
                    </a:cubicBezTo>
                    <a:cubicBezTo>
                      <a:pt x="67" y="13"/>
                      <a:pt x="67" y="13"/>
                      <a:pt x="67" y="13"/>
                    </a:cubicBezTo>
                    <a:cubicBezTo>
                      <a:pt x="60" y="22"/>
                      <a:pt x="60" y="22"/>
                      <a:pt x="60" y="22"/>
                    </a:cubicBezTo>
                    <a:cubicBezTo>
                      <a:pt x="47" y="21"/>
                      <a:pt x="47" y="21"/>
                      <a:pt x="47" y="21"/>
                    </a:cubicBezTo>
                    <a:cubicBezTo>
                      <a:pt x="50" y="17"/>
                      <a:pt x="50" y="17"/>
                      <a:pt x="50" y="17"/>
                    </a:cubicBezTo>
                    <a:cubicBezTo>
                      <a:pt x="45" y="13"/>
                      <a:pt x="45" y="13"/>
                      <a:pt x="45" y="13"/>
                    </a:cubicBezTo>
                    <a:cubicBezTo>
                      <a:pt x="38" y="21"/>
                      <a:pt x="38" y="21"/>
                      <a:pt x="38" y="21"/>
                    </a:cubicBezTo>
                    <a:cubicBezTo>
                      <a:pt x="4" y="20"/>
                      <a:pt x="4" y="20"/>
                      <a:pt x="4" y="20"/>
                    </a:cubicBezTo>
                    <a:cubicBezTo>
                      <a:pt x="0" y="24"/>
                      <a:pt x="0" y="24"/>
                      <a:pt x="0" y="24"/>
                    </a:cubicBezTo>
                    <a:cubicBezTo>
                      <a:pt x="64" y="47"/>
                      <a:pt x="64" y="47"/>
                      <a:pt x="64" y="47"/>
                    </a:cubicBezTo>
                    <a:cubicBezTo>
                      <a:pt x="39" y="78"/>
                      <a:pt x="39" y="78"/>
                      <a:pt x="39" y="78"/>
                    </a:cubicBezTo>
                    <a:cubicBezTo>
                      <a:pt x="15" y="75"/>
                      <a:pt x="15" y="75"/>
                      <a:pt x="15" y="75"/>
                    </a:cubicBezTo>
                    <a:cubicBezTo>
                      <a:pt x="10" y="81"/>
                      <a:pt x="10" y="81"/>
                      <a:pt x="10" y="81"/>
                    </a:cubicBezTo>
                    <a:cubicBezTo>
                      <a:pt x="34" y="89"/>
                      <a:pt x="34" y="89"/>
                      <a:pt x="34" y="89"/>
                    </a:cubicBezTo>
                    <a:cubicBezTo>
                      <a:pt x="110" y="3"/>
                      <a:pt x="110" y="3"/>
                      <a:pt x="110" y="3"/>
                    </a:cubicBezTo>
                    <a:cubicBezTo>
                      <a:pt x="110" y="3"/>
                      <a:pt x="105" y="0"/>
                      <a:pt x="8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grpSp>
        <p:grpSp>
          <p:nvGrpSpPr>
            <p:cNvPr id="5" name="组合 63"/>
            <p:cNvGrpSpPr/>
            <p:nvPr/>
          </p:nvGrpSpPr>
          <p:grpSpPr>
            <a:xfrm>
              <a:off x="4605398" y="3489574"/>
              <a:ext cx="750093" cy="471488"/>
              <a:chOff x="8491538" y="3690938"/>
              <a:chExt cx="1000124" cy="628650"/>
            </a:xfrm>
            <a:solidFill>
              <a:schemeClr val="bg1"/>
            </a:solidFill>
          </p:grpSpPr>
          <p:sp>
            <p:nvSpPr>
              <p:cNvPr id="56" name="Freeform 57"/>
              <p:cNvSpPr>
                <a:spLocks noEditPoints="1"/>
              </p:cNvSpPr>
              <p:nvPr/>
            </p:nvSpPr>
            <p:spPr bwMode="auto">
              <a:xfrm>
                <a:off x="8491538" y="3925888"/>
                <a:ext cx="395287" cy="393700"/>
              </a:xfrm>
              <a:custGeom>
                <a:avLst/>
                <a:gdLst>
                  <a:gd name="T0" fmla="*/ 32 w 64"/>
                  <a:gd name="T1" fmla="*/ 0 h 64"/>
                  <a:gd name="T2" fmla="*/ 0 w 64"/>
                  <a:gd name="T3" fmla="*/ 32 h 64"/>
                  <a:gd name="T4" fmla="*/ 33 w 64"/>
                  <a:gd name="T5" fmla="*/ 64 h 64"/>
                  <a:gd name="T6" fmla="*/ 64 w 64"/>
                  <a:gd name="T7" fmla="*/ 32 h 64"/>
                  <a:gd name="T8" fmla="*/ 32 w 64"/>
                  <a:gd name="T9" fmla="*/ 0 h 64"/>
                  <a:gd name="T10" fmla="*/ 33 w 64"/>
                  <a:gd name="T11" fmla="*/ 56 h 64"/>
                  <a:gd name="T12" fmla="*/ 9 w 64"/>
                  <a:gd name="T13" fmla="*/ 32 h 64"/>
                  <a:gd name="T14" fmla="*/ 32 w 64"/>
                  <a:gd name="T15" fmla="*/ 9 h 64"/>
                  <a:gd name="T16" fmla="*/ 56 w 64"/>
                  <a:gd name="T17" fmla="*/ 33 h 64"/>
                  <a:gd name="T18" fmla="*/ 33 w 64"/>
                  <a:gd name="T19"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5"/>
                      <a:pt x="0" y="32"/>
                    </a:cubicBezTo>
                    <a:cubicBezTo>
                      <a:pt x="1" y="50"/>
                      <a:pt x="15" y="64"/>
                      <a:pt x="33" y="64"/>
                    </a:cubicBezTo>
                    <a:cubicBezTo>
                      <a:pt x="50" y="64"/>
                      <a:pt x="64" y="50"/>
                      <a:pt x="64" y="32"/>
                    </a:cubicBezTo>
                    <a:cubicBezTo>
                      <a:pt x="64" y="14"/>
                      <a:pt x="50" y="0"/>
                      <a:pt x="32" y="0"/>
                    </a:cubicBezTo>
                    <a:close/>
                    <a:moveTo>
                      <a:pt x="33" y="56"/>
                    </a:moveTo>
                    <a:cubicBezTo>
                      <a:pt x="20" y="56"/>
                      <a:pt x="9" y="45"/>
                      <a:pt x="9" y="32"/>
                    </a:cubicBezTo>
                    <a:cubicBezTo>
                      <a:pt x="8" y="19"/>
                      <a:pt x="19" y="9"/>
                      <a:pt x="32" y="9"/>
                    </a:cubicBezTo>
                    <a:cubicBezTo>
                      <a:pt x="45" y="9"/>
                      <a:pt x="56" y="20"/>
                      <a:pt x="56" y="33"/>
                    </a:cubicBezTo>
                    <a:cubicBezTo>
                      <a:pt x="56" y="45"/>
                      <a:pt x="46" y="56"/>
                      <a:pt x="33"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57" name="Freeform 58"/>
              <p:cNvSpPr>
                <a:spLocks noEditPoints="1"/>
              </p:cNvSpPr>
              <p:nvPr/>
            </p:nvSpPr>
            <p:spPr bwMode="auto">
              <a:xfrm>
                <a:off x="9096375" y="3919538"/>
                <a:ext cx="395287" cy="400050"/>
              </a:xfrm>
              <a:custGeom>
                <a:avLst/>
                <a:gdLst>
                  <a:gd name="T0" fmla="*/ 32 w 64"/>
                  <a:gd name="T1" fmla="*/ 0 h 65"/>
                  <a:gd name="T2" fmla="*/ 0 w 64"/>
                  <a:gd name="T3" fmla="*/ 33 h 65"/>
                  <a:gd name="T4" fmla="*/ 32 w 64"/>
                  <a:gd name="T5" fmla="*/ 64 h 65"/>
                  <a:gd name="T6" fmla="*/ 64 w 64"/>
                  <a:gd name="T7" fmla="*/ 32 h 65"/>
                  <a:gd name="T8" fmla="*/ 32 w 64"/>
                  <a:gd name="T9" fmla="*/ 0 h 65"/>
                  <a:gd name="T10" fmla="*/ 32 w 64"/>
                  <a:gd name="T11" fmla="*/ 56 h 65"/>
                  <a:gd name="T12" fmla="*/ 8 w 64"/>
                  <a:gd name="T13" fmla="*/ 32 h 65"/>
                  <a:gd name="T14" fmla="*/ 32 w 64"/>
                  <a:gd name="T15" fmla="*/ 9 h 65"/>
                  <a:gd name="T16" fmla="*/ 55 w 64"/>
                  <a:gd name="T17" fmla="*/ 33 h 65"/>
                  <a:gd name="T18" fmla="*/ 32 w 64"/>
                  <a:gd name="T19"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5">
                    <a:moveTo>
                      <a:pt x="32" y="0"/>
                    </a:moveTo>
                    <a:cubicBezTo>
                      <a:pt x="14" y="1"/>
                      <a:pt x="0" y="15"/>
                      <a:pt x="0" y="33"/>
                    </a:cubicBezTo>
                    <a:cubicBezTo>
                      <a:pt x="0" y="50"/>
                      <a:pt x="14" y="65"/>
                      <a:pt x="32" y="64"/>
                    </a:cubicBezTo>
                    <a:cubicBezTo>
                      <a:pt x="50" y="64"/>
                      <a:pt x="64" y="50"/>
                      <a:pt x="64" y="32"/>
                    </a:cubicBezTo>
                    <a:cubicBezTo>
                      <a:pt x="64" y="15"/>
                      <a:pt x="49" y="0"/>
                      <a:pt x="32" y="0"/>
                    </a:cubicBezTo>
                    <a:close/>
                    <a:moveTo>
                      <a:pt x="32" y="56"/>
                    </a:moveTo>
                    <a:cubicBezTo>
                      <a:pt x="19" y="56"/>
                      <a:pt x="8" y="46"/>
                      <a:pt x="8" y="32"/>
                    </a:cubicBezTo>
                    <a:cubicBezTo>
                      <a:pt x="8" y="19"/>
                      <a:pt x="19" y="9"/>
                      <a:pt x="32" y="9"/>
                    </a:cubicBezTo>
                    <a:cubicBezTo>
                      <a:pt x="44" y="10"/>
                      <a:pt x="55" y="20"/>
                      <a:pt x="55" y="33"/>
                    </a:cubicBezTo>
                    <a:cubicBezTo>
                      <a:pt x="56" y="46"/>
                      <a:pt x="45" y="56"/>
                      <a:pt x="32"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58" name="Freeform 59"/>
              <p:cNvSpPr/>
              <p:nvPr/>
            </p:nvSpPr>
            <p:spPr bwMode="auto">
              <a:xfrm>
                <a:off x="9059863" y="3716338"/>
                <a:ext cx="239712" cy="393700"/>
              </a:xfrm>
              <a:custGeom>
                <a:avLst/>
                <a:gdLst>
                  <a:gd name="T0" fmla="*/ 151 w 151"/>
                  <a:gd name="T1" fmla="*/ 244 h 248"/>
                  <a:gd name="T2" fmla="*/ 62 w 151"/>
                  <a:gd name="T3" fmla="*/ 0 h 248"/>
                  <a:gd name="T4" fmla="*/ 3 w 151"/>
                  <a:gd name="T5" fmla="*/ 0 h 248"/>
                  <a:gd name="T6" fmla="*/ 0 w 151"/>
                  <a:gd name="T7" fmla="*/ 15 h 248"/>
                  <a:gd name="T8" fmla="*/ 46 w 151"/>
                  <a:gd name="T9" fmla="*/ 19 h 248"/>
                  <a:gd name="T10" fmla="*/ 140 w 151"/>
                  <a:gd name="T11" fmla="*/ 248 h 248"/>
                  <a:gd name="T12" fmla="*/ 151 w 151"/>
                  <a:gd name="T13" fmla="*/ 244 h 248"/>
                </a:gdLst>
                <a:ahLst/>
                <a:cxnLst>
                  <a:cxn ang="0">
                    <a:pos x="T0" y="T1"/>
                  </a:cxn>
                  <a:cxn ang="0">
                    <a:pos x="T2" y="T3"/>
                  </a:cxn>
                  <a:cxn ang="0">
                    <a:pos x="T4" y="T5"/>
                  </a:cxn>
                  <a:cxn ang="0">
                    <a:pos x="T6" y="T7"/>
                  </a:cxn>
                  <a:cxn ang="0">
                    <a:pos x="T8" y="T9"/>
                  </a:cxn>
                  <a:cxn ang="0">
                    <a:pos x="T10" y="T11"/>
                  </a:cxn>
                  <a:cxn ang="0">
                    <a:pos x="T12" y="T13"/>
                  </a:cxn>
                </a:cxnLst>
                <a:rect l="0" t="0" r="r" b="b"/>
                <a:pathLst>
                  <a:path w="151" h="248">
                    <a:moveTo>
                      <a:pt x="151" y="244"/>
                    </a:moveTo>
                    <a:lnTo>
                      <a:pt x="62" y="0"/>
                    </a:lnTo>
                    <a:lnTo>
                      <a:pt x="3" y="0"/>
                    </a:lnTo>
                    <a:lnTo>
                      <a:pt x="0" y="15"/>
                    </a:lnTo>
                    <a:lnTo>
                      <a:pt x="46" y="19"/>
                    </a:lnTo>
                    <a:lnTo>
                      <a:pt x="140" y="248"/>
                    </a:lnTo>
                    <a:lnTo>
                      <a:pt x="151" y="2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59" name="Freeform 60"/>
              <p:cNvSpPr>
                <a:spLocks noEditPoints="1"/>
              </p:cNvSpPr>
              <p:nvPr/>
            </p:nvSpPr>
            <p:spPr bwMode="auto">
              <a:xfrm>
                <a:off x="8682038" y="3740151"/>
                <a:ext cx="512762" cy="461963"/>
              </a:xfrm>
              <a:custGeom>
                <a:avLst/>
                <a:gdLst>
                  <a:gd name="T0" fmla="*/ 81 w 83"/>
                  <a:gd name="T1" fmla="*/ 15 h 75"/>
                  <a:gd name="T2" fmla="*/ 27 w 83"/>
                  <a:gd name="T3" fmla="*/ 15 h 75"/>
                  <a:gd name="T4" fmla="*/ 21 w 83"/>
                  <a:gd name="T5" fmla="*/ 0 h 75"/>
                  <a:gd name="T6" fmla="*/ 18 w 83"/>
                  <a:gd name="T7" fmla="*/ 5 h 75"/>
                  <a:gd name="T8" fmla="*/ 23 w 83"/>
                  <a:gd name="T9" fmla="*/ 17 h 75"/>
                  <a:gd name="T10" fmla="*/ 0 w 83"/>
                  <a:gd name="T11" fmla="*/ 58 h 75"/>
                  <a:gd name="T12" fmla="*/ 3 w 83"/>
                  <a:gd name="T13" fmla="*/ 62 h 75"/>
                  <a:gd name="T14" fmla="*/ 4 w 83"/>
                  <a:gd name="T15" fmla="*/ 60 h 75"/>
                  <a:gd name="T16" fmla="*/ 5 w 83"/>
                  <a:gd name="T17" fmla="*/ 64 h 75"/>
                  <a:gd name="T18" fmla="*/ 45 w 83"/>
                  <a:gd name="T19" fmla="*/ 69 h 75"/>
                  <a:gd name="T20" fmla="*/ 59 w 83"/>
                  <a:gd name="T21" fmla="*/ 68 h 75"/>
                  <a:gd name="T22" fmla="*/ 57 w 83"/>
                  <a:gd name="T23" fmla="*/ 57 h 75"/>
                  <a:gd name="T24" fmla="*/ 77 w 83"/>
                  <a:gd name="T25" fmla="*/ 27 h 75"/>
                  <a:gd name="T26" fmla="*/ 83 w 83"/>
                  <a:gd name="T27" fmla="*/ 20 h 75"/>
                  <a:gd name="T28" fmla="*/ 81 w 83"/>
                  <a:gd name="T29" fmla="*/ 15 h 75"/>
                  <a:gd name="T30" fmla="*/ 5 w 83"/>
                  <a:gd name="T31" fmla="*/ 59 h 75"/>
                  <a:gd name="T32" fmla="*/ 27 w 83"/>
                  <a:gd name="T33" fmla="*/ 21 h 75"/>
                  <a:gd name="T34" fmla="*/ 44 w 83"/>
                  <a:gd name="T35" fmla="*/ 57 h 75"/>
                  <a:gd name="T36" fmla="*/ 5 w 83"/>
                  <a:gd name="T37" fmla="*/ 59 h 75"/>
                  <a:gd name="T38" fmla="*/ 53 w 83"/>
                  <a:gd name="T39" fmla="*/ 55 h 75"/>
                  <a:gd name="T40" fmla="*/ 50 w 83"/>
                  <a:gd name="T41" fmla="*/ 55 h 75"/>
                  <a:gd name="T42" fmla="*/ 31 w 83"/>
                  <a:gd name="T43" fmla="*/ 20 h 75"/>
                  <a:gd name="T44" fmla="*/ 75 w 83"/>
                  <a:gd name="T45" fmla="*/ 20 h 75"/>
                  <a:gd name="T46" fmla="*/ 53 w 83"/>
                  <a:gd name="T47" fmla="*/ 5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 h="75">
                    <a:moveTo>
                      <a:pt x="81" y="15"/>
                    </a:moveTo>
                    <a:cubicBezTo>
                      <a:pt x="27" y="15"/>
                      <a:pt x="27" y="15"/>
                      <a:pt x="27" y="15"/>
                    </a:cubicBezTo>
                    <a:cubicBezTo>
                      <a:pt x="21" y="0"/>
                      <a:pt x="21" y="0"/>
                      <a:pt x="21" y="0"/>
                    </a:cubicBezTo>
                    <a:cubicBezTo>
                      <a:pt x="18" y="5"/>
                      <a:pt x="18" y="5"/>
                      <a:pt x="18" y="5"/>
                    </a:cubicBezTo>
                    <a:cubicBezTo>
                      <a:pt x="23" y="17"/>
                      <a:pt x="23" y="17"/>
                      <a:pt x="23" y="17"/>
                    </a:cubicBezTo>
                    <a:cubicBezTo>
                      <a:pt x="0" y="58"/>
                      <a:pt x="0" y="58"/>
                      <a:pt x="0" y="58"/>
                    </a:cubicBezTo>
                    <a:cubicBezTo>
                      <a:pt x="3" y="62"/>
                      <a:pt x="3" y="62"/>
                      <a:pt x="3" y="62"/>
                    </a:cubicBezTo>
                    <a:cubicBezTo>
                      <a:pt x="4" y="60"/>
                      <a:pt x="4" y="60"/>
                      <a:pt x="4" y="60"/>
                    </a:cubicBezTo>
                    <a:cubicBezTo>
                      <a:pt x="5" y="64"/>
                      <a:pt x="5" y="64"/>
                      <a:pt x="5" y="64"/>
                    </a:cubicBezTo>
                    <a:cubicBezTo>
                      <a:pt x="45" y="69"/>
                      <a:pt x="45" y="69"/>
                      <a:pt x="45" y="69"/>
                    </a:cubicBezTo>
                    <a:cubicBezTo>
                      <a:pt x="45" y="69"/>
                      <a:pt x="56" y="75"/>
                      <a:pt x="59" y="68"/>
                    </a:cubicBezTo>
                    <a:cubicBezTo>
                      <a:pt x="63" y="60"/>
                      <a:pt x="57" y="57"/>
                      <a:pt x="57" y="57"/>
                    </a:cubicBezTo>
                    <a:cubicBezTo>
                      <a:pt x="57" y="57"/>
                      <a:pt x="74" y="31"/>
                      <a:pt x="77" y="27"/>
                    </a:cubicBezTo>
                    <a:cubicBezTo>
                      <a:pt x="80" y="22"/>
                      <a:pt x="83" y="20"/>
                      <a:pt x="83" y="20"/>
                    </a:cubicBezTo>
                    <a:lnTo>
                      <a:pt x="81" y="15"/>
                    </a:lnTo>
                    <a:close/>
                    <a:moveTo>
                      <a:pt x="5" y="59"/>
                    </a:moveTo>
                    <a:cubicBezTo>
                      <a:pt x="27" y="21"/>
                      <a:pt x="27" y="21"/>
                      <a:pt x="27" y="21"/>
                    </a:cubicBezTo>
                    <a:cubicBezTo>
                      <a:pt x="32" y="28"/>
                      <a:pt x="44" y="57"/>
                      <a:pt x="44" y="57"/>
                    </a:cubicBezTo>
                    <a:lnTo>
                      <a:pt x="5" y="59"/>
                    </a:lnTo>
                    <a:close/>
                    <a:moveTo>
                      <a:pt x="53" y="55"/>
                    </a:moveTo>
                    <a:cubicBezTo>
                      <a:pt x="50" y="55"/>
                      <a:pt x="50" y="55"/>
                      <a:pt x="50" y="55"/>
                    </a:cubicBezTo>
                    <a:cubicBezTo>
                      <a:pt x="31" y="20"/>
                      <a:pt x="31" y="20"/>
                      <a:pt x="31" y="20"/>
                    </a:cubicBezTo>
                    <a:cubicBezTo>
                      <a:pt x="75" y="20"/>
                      <a:pt x="75" y="20"/>
                      <a:pt x="75" y="20"/>
                    </a:cubicBezTo>
                    <a:lnTo>
                      <a:pt x="53"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60" name="Freeform 61"/>
              <p:cNvSpPr/>
              <p:nvPr/>
            </p:nvSpPr>
            <p:spPr bwMode="auto">
              <a:xfrm>
                <a:off x="8726488" y="3690938"/>
                <a:ext cx="209550" cy="111125"/>
              </a:xfrm>
              <a:custGeom>
                <a:avLst/>
                <a:gdLst>
                  <a:gd name="T0" fmla="*/ 34 w 34"/>
                  <a:gd name="T1" fmla="*/ 9 h 18"/>
                  <a:gd name="T2" fmla="*/ 24 w 34"/>
                  <a:gd name="T3" fmla="*/ 4 h 18"/>
                  <a:gd name="T4" fmla="*/ 3 w 34"/>
                  <a:gd name="T5" fmla="*/ 3 h 18"/>
                  <a:gd name="T6" fmla="*/ 7 w 34"/>
                  <a:gd name="T7" fmla="*/ 15 h 18"/>
                  <a:gd name="T8" fmla="*/ 19 w 34"/>
                  <a:gd name="T9" fmla="*/ 11 h 18"/>
                  <a:gd name="T10" fmla="*/ 34 w 34"/>
                  <a:gd name="T11" fmla="*/ 9 h 18"/>
                </a:gdLst>
                <a:ahLst/>
                <a:cxnLst>
                  <a:cxn ang="0">
                    <a:pos x="T0" y="T1"/>
                  </a:cxn>
                  <a:cxn ang="0">
                    <a:pos x="T2" y="T3"/>
                  </a:cxn>
                  <a:cxn ang="0">
                    <a:pos x="T4" y="T5"/>
                  </a:cxn>
                  <a:cxn ang="0">
                    <a:pos x="T6" y="T7"/>
                  </a:cxn>
                  <a:cxn ang="0">
                    <a:pos x="T8" y="T9"/>
                  </a:cxn>
                  <a:cxn ang="0">
                    <a:pos x="T10" y="T11"/>
                  </a:cxn>
                </a:cxnLst>
                <a:rect l="0" t="0" r="r" b="b"/>
                <a:pathLst>
                  <a:path w="34" h="18">
                    <a:moveTo>
                      <a:pt x="34" y="9"/>
                    </a:moveTo>
                    <a:cubicBezTo>
                      <a:pt x="34" y="9"/>
                      <a:pt x="33" y="5"/>
                      <a:pt x="24" y="4"/>
                    </a:cubicBezTo>
                    <a:cubicBezTo>
                      <a:pt x="15" y="3"/>
                      <a:pt x="5" y="0"/>
                      <a:pt x="3" y="3"/>
                    </a:cubicBezTo>
                    <a:cubicBezTo>
                      <a:pt x="0" y="6"/>
                      <a:pt x="4" y="13"/>
                      <a:pt x="7" y="15"/>
                    </a:cubicBezTo>
                    <a:cubicBezTo>
                      <a:pt x="10" y="18"/>
                      <a:pt x="16" y="11"/>
                      <a:pt x="19" y="11"/>
                    </a:cubicBezTo>
                    <a:cubicBezTo>
                      <a:pt x="22" y="11"/>
                      <a:pt x="32" y="12"/>
                      <a:pt x="3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61" name="Freeform 62"/>
              <p:cNvSpPr/>
              <p:nvPr/>
            </p:nvSpPr>
            <p:spPr bwMode="auto">
              <a:xfrm>
                <a:off x="8645525" y="4079876"/>
                <a:ext cx="85725" cy="85725"/>
              </a:xfrm>
              <a:custGeom>
                <a:avLst/>
                <a:gdLst>
                  <a:gd name="T0" fmla="*/ 14 w 14"/>
                  <a:gd name="T1" fmla="*/ 7 h 14"/>
                  <a:gd name="T2" fmla="*/ 7 w 14"/>
                  <a:gd name="T3" fmla="*/ 14 h 14"/>
                  <a:gd name="T4" fmla="*/ 0 w 14"/>
                  <a:gd name="T5" fmla="*/ 7 h 14"/>
                  <a:gd name="T6" fmla="*/ 7 w 14"/>
                  <a:gd name="T7" fmla="*/ 0 h 14"/>
                  <a:gd name="T8" fmla="*/ 14 w 14"/>
                  <a:gd name="T9" fmla="*/ 7 h 14"/>
                </a:gdLst>
                <a:ahLst/>
                <a:cxnLst>
                  <a:cxn ang="0">
                    <a:pos x="T0" y="T1"/>
                  </a:cxn>
                  <a:cxn ang="0">
                    <a:pos x="T2" y="T3"/>
                  </a:cxn>
                  <a:cxn ang="0">
                    <a:pos x="T4" y="T5"/>
                  </a:cxn>
                  <a:cxn ang="0">
                    <a:pos x="T6" y="T7"/>
                  </a:cxn>
                  <a:cxn ang="0">
                    <a:pos x="T8" y="T9"/>
                  </a:cxn>
                </a:cxnLst>
                <a:rect l="0" t="0" r="r" b="b"/>
                <a:pathLst>
                  <a:path w="14" h="14">
                    <a:moveTo>
                      <a:pt x="14" y="7"/>
                    </a:moveTo>
                    <a:cubicBezTo>
                      <a:pt x="14" y="11"/>
                      <a:pt x="11" y="14"/>
                      <a:pt x="7" y="14"/>
                    </a:cubicBezTo>
                    <a:cubicBezTo>
                      <a:pt x="3" y="14"/>
                      <a:pt x="0" y="11"/>
                      <a:pt x="0" y="7"/>
                    </a:cubicBezTo>
                    <a:cubicBezTo>
                      <a:pt x="0" y="4"/>
                      <a:pt x="3" y="0"/>
                      <a:pt x="7" y="0"/>
                    </a:cubicBezTo>
                    <a:cubicBezTo>
                      <a:pt x="11" y="0"/>
                      <a:pt x="14" y="3"/>
                      <a:pt x="1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62" name="Freeform 63"/>
              <p:cNvSpPr/>
              <p:nvPr/>
            </p:nvSpPr>
            <p:spPr bwMode="auto">
              <a:xfrm>
                <a:off x="9250363" y="4079876"/>
                <a:ext cx="87312" cy="85725"/>
              </a:xfrm>
              <a:custGeom>
                <a:avLst/>
                <a:gdLst>
                  <a:gd name="T0" fmla="*/ 14 w 14"/>
                  <a:gd name="T1" fmla="*/ 7 h 14"/>
                  <a:gd name="T2" fmla="*/ 7 w 14"/>
                  <a:gd name="T3" fmla="*/ 14 h 14"/>
                  <a:gd name="T4" fmla="*/ 1 w 14"/>
                  <a:gd name="T5" fmla="*/ 7 h 14"/>
                  <a:gd name="T6" fmla="*/ 7 w 14"/>
                  <a:gd name="T7" fmla="*/ 1 h 14"/>
                  <a:gd name="T8" fmla="*/ 14 w 14"/>
                  <a:gd name="T9" fmla="*/ 7 h 14"/>
                </a:gdLst>
                <a:ahLst/>
                <a:cxnLst>
                  <a:cxn ang="0">
                    <a:pos x="T0" y="T1"/>
                  </a:cxn>
                  <a:cxn ang="0">
                    <a:pos x="T2" y="T3"/>
                  </a:cxn>
                  <a:cxn ang="0">
                    <a:pos x="T4" y="T5"/>
                  </a:cxn>
                  <a:cxn ang="0">
                    <a:pos x="T6" y="T7"/>
                  </a:cxn>
                  <a:cxn ang="0">
                    <a:pos x="T8" y="T9"/>
                  </a:cxn>
                </a:cxnLst>
                <a:rect l="0" t="0" r="r" b="b"/>
                <a:pathLst>
                  <a:path w="14" h="14">
                    <a:moveTo>
                      <a:pt x="14" y="7"/>
                    </a:moveTo>
                    <a:cubicBezTo>
                      <a:pt x="14" y="11"/>
                      <a:pt x="11" y="14"/>
                      <a:pt x="7" y="14"/>
                    </a:cubicBezTo>
                    <a:cubicBezTo>
                      <a:pt x="3" y="14"/>
                      <a:pt x="1" y="11"/>
                      <a:pt x="1" y="7"/>
                    </a:cubicBezTo>
                    <a:cubicBezTo>
                      <a:pt x="0" y="3"/>
                      <a:pt x="3" y="1"/>
                      <a:pt x="7" y="1"/>
                    </a:cubicBezTo>
                    <a:cubicBezTo>
                      <a:pt x="11" y="0"/>
                      <a:pt x="13" y="3"/>
                      <a:pt x="1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63" name="Freeform 64"/>
              <p:cNvSpPr/>
              <p:nvPr/>
            </p:nvSpPr>
            <p:spPr bwMode="auto">
              <a:xfrm>
                <a:off x="8786813" y="3765551"/>
                <a:ext cx="44450" cy="30163"/>
              </a:xfrm>
              <a:custGeom>
                <a:avLst/>
                <a:gdLst>
                  <a:gd name="T0" fmla="*/ 6 w 7"/>
                  <a:gd name="T1" fmla="*/ 0 h 5"/>
                  <a:gd name="T2" fmla="*/ 1 w 7"/>
                  <a:gd name="T3" fmla="*/ 3 h 5"/>
                  <a:gd name="T4" fmla="*/ 1 w 7"/>
                  <a:gd name="T5" fmla="*/ 5 h 5"/>
                  <a:gd name="T6" fmla="*/ 7 w 7"/>
                  <a:gd name="T7" fmla="*/ 2 h 5"/>
                  <a:gd name="T8" fmla="*/ 6 w 7"/>
                  <a:gd name="T9" fmla="*/ 0 h 5"/>
                </a:gdLst>
                <a:ahLst/>
                <a:cxnLst>
                  <a:cxn ang="0">
                    <a:pos x="T0" y="T1"/>
                  </a:cxn>
                  <a:cxn ang="0">
                    <a:pos x="T2" y="T3"/>
                  </a:cxn>
                  <a:cxn ang="0">
                    <a:pos x="T4" y="T5"/>
                  </a:cxn>
                  <a:cxn ang="0">
                    <a:pos x="T6" y="T7"/>
                  </a:cxn>
                  <a:cxn ang="0">
                    <a:pos x="T8" y="T9"/>
                  </a:cxn>
                </a:cxnLst>
                <a:rect l="0" t="0" r="r" b="b"/>
                <a:pathLst>
                  <a:path w="7" h="5">
                    <a:moveTo>
                      <a:pt x="6" y="0"/>
                    </a:moveTo>
                    <a:cubicBezTo>
                      <a:pt x="6" y="0"/>
                      <a:pt x="2" y="3"/>
                      <a:pt x="1" y="3"/>
                    </a:cubicBezTo>
                    <a:cubicBezTo>
                      <a:pt x="0" y="4"/>
                      <a:pt x="1" y="5"/>
                      <a:pt x="1" y="5"/>
                    </a:cubicBezTo>
                    <a:cubicBezTo>
                      <a:pt x="7" y="2"/>
                      <a:pt x="7" y="2"/>
                      <a:pt x="7" y="2"/>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64" name="Freeform 65"/>
              <p:cNvSpPr/>
              <p:nvPr/>
            </p:nvSpPr>
            <p:spPr bwMode="auto">
              <a:xfrm>
                <a:off x="9053513" y="3697288"/>
                <a:ext cx="73025" cy="61913"/>
              </a:xfrm>
              <a:custGeom>
                <a:avLst/>
                <a:gdLst>
                  <a:gd name="T0" fmla="*/ 46 w 46"/>
                  <a:gd name="T1" fmla="*/ 39 h 39"/>
                  <a:gd name="T2" fmla="*/ 46 w 46"/>
                  <a:gd name="T3" fmla="*/ 0 h 39"/>
                  <a:gd name="T4" fmla="*/ 0 w 46"/>
                  <a:gd name="T5" fmla="*/ 8 h 39"/>
                  <a:gd name="T6" fmla="*/ 0 w 46"/>
                  <a:gd name="T7" fmla="*/ 35 h 39"/>
                  <a:gd name="T8" fmla="*/ 46 w 46"/>
                  <a:gd name="T9" fmla="*/ 39 h 39"/>
                </a:gdLst>
                <a:ahLst/>
                <a:cxnLst>
                  <a:cxn ang="0">
                    <a:pos x="T0" y="T1"/>
                  </a:cxn>
                  <a:cxn ang="0">
                    <a:pos x="T2" y="T3"/>
                  </a:cxn>
                  <a:cxn ang="0">
                    <a:pos x="T4" y="T5"/>
                  </a:cxn>
                  <a:cxn ang="0">
                    <a:pos x="T6" y="T7"/>
                  </a:cxn>
                  <a:cxn ang="0">
                    <a:pos x="T8" y="T9"/>
                  </a:cxn>
                </a:cxnLst>
                <a:rect l="0" t="0" r="r" b="b"/>
                <a:pathLst>
                  <a:path w="46" h="39">
                    <a:moveTo>
                      <a:pt x="46" y="39"/>
                    </a:moveTo>
                    <a:lnTo>
                      <a:pt x="46" y="0"/>
                    </a:lnTo>
                    <a:lnTo>
                      <a:pt x="0" y="8"/>
                    </a:lnTo>
                    <a:lnTo>
                      <a:pt x="0" y="35"/>
                    </a:lnTo>
                    <a:lnTo>
                      <a:pt x="46"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grpSp>
        <p:grpSp>
          <p:nvGrpSpPr>
            <p:cNvPr id="6" name="组合 75"/>
            <p:cNvGrpSpPr/>
            <p:nvPr/>
          </p:nvGrpSpPr>
          <p:grpSpPr>
            <a:xfrm>
              <a:off x="6909793" y="3360455"/>
              <a:ext cx="453628" cy="678657"/>
              <a:chOff x="10158413" y="3421063"/>
              <a:chExt cx="604837" cy="904876"/>
            </a:xfrm>
            <a:solidFill>
              <a:schemeClr val="bg1"/>
            </a:solidFill>
          </p:grpSpPr>
          <p:sp>
            <p:nvSpPr>
              <p:cNvPr id="66" name="Freeform 5"/>
              <p:cNvSpPr>
                <a:spLocks noEditPoints="1"/>
              </p:cNvSpPr>
              <p:nvPr/>
            </p:nvSpPr>
            <p:spPr bwMode="auto">
              <a:xfrm>
                <a:off x="10158413" y="3981451"/>
                <a:ext cx="604837" cy="301625"/>
              </a:xfrm>
              <a:custGeom>
                <a:avLst/>
                <a:gdLst>
                  <a:gd name="T0" fmla="*/ 0 w 98"/>
                  <a:gd name="T1" fmla="*/ 0 h 49"/>
                  <a:gd name="T2" fmla="*/ 49 w 98"/>
                  <a:gd name="T3" fmla="*/ 49 h 49"/>
                  <a:gd name="T4" fmla="*/ 98 w 98"/>
                  <a:gd name="T5" fmla="*/ 0 h 49"/>
                  <a:gd name="T6" fmla="*/ 0 w 98"/>
                  <a:gd name="T7" fmla="*/ 0 h 49"/>
                  <a:gd name="T8" fmla="*/ 21 w 98"/>
                  <a:gd name="T9" fmla="*/ 18 h 49"/>
                  <a:gd name="T10" fmla="*/ 16 w 98"/>
                  <a:gd name="T11" fmla="*/ 14 h 49"/>
                  <a:gd name="T12" fmla="*/ 21 w 98"/>
                  <a:gd name="T13" fmla="*/ 9 h 49"/>
                  <a:gd name="T14" fmla="*/ 26 w 98"/>
                  <a:gd name="T15" fmla="*/ 14 h 49"/>
                  <a:gd name="T16" fmla="*/ 21 w 98"/>
                  <a:gd name="T17" fmla="*/ 18 h 49"/>
                  <a:gd name="T18" fmla="*/ 40 w 98"/>
                  <a:gd name="T19" fmla="*/ 18 h 49"/>
                  <a:gd name="T20" fmla="*/ 35 w 98"/>
                  <a:gd name="T21" fmla="*/ 14 h 49"/>
                  <a:gd name="T22" fmla="*/ 40 w 98"/>
                  <a:gd name="T23" fmla="*/ 9 h 49"/>
                  <a:gd name="T24" fmla="*/ 45 w 98"/>
                  <a:gd name="T25" fmla="*/ 14 h 49"/>
                  <a:gd name="T26" fmla="*/ 40 w 98"/>
                  <a:gd name="T27" fmla="*/ 18 h 49"/>
                  <a:gd name="T28" fmla="*/ 59 w 98"/>
                  <a:gd name="T29" fmla="*/ 18 h 49"/>
                  <a:gd name="T30" fmla="*/ 54 w 98"/>
                  <a:gd name="T31" fmla="*/ 14 h 49"/>
                  <a:gd name="T32" fmla="*/ 59 w 98"/>
                  <a:gd name="T33" fmla="*/ 9 h 49"/>
                  <a:gd name="T34" fmla="*/ 64 w 98"/>
                  <a:gd name="T35" fmla="*/ 14 h 49"/>
                  <a:gd name="T36" fmla="*/ 59 w 98"/>
                  <a:gd name="T37" fmla="*/ 18 h 49"/>
                  <a:gd name="T38" fmla="*/ 78 w 98"/>
                  <a:gd name="T39" fmla="*/ 18 h 49"/>
                  <a:gd name="T40" fmla="*/ 73 w 98"/>
                  <a:gd name="T41" fmla="*/ 14 h 49"/>
                  <a:gd name="T42" fmla="*/ 78 w 98"/>
                  <a:gd name="T43" fmla="*/ 9 h 49"/>
                  <a:gd name="T44" fmla="*/ 83 w 98"/>
                  <a:gd name="T45" fmla="*/ 14 h 49"/>
                  <a:gd name="T46" fmla="*/ 78 w 98"/>
                  <a:gd name="T47" fmla="*/ 1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49">
                    <a:moveTo>
                      <a:pt x="0" y="0"/>
                    </a:moveTo>
                    <a:cubicBezTo>
                      <a:pt x="0" y="27"/>
                      <a:pt x="22" y="49"/>
                      <a:pt x="49" y="49"/>
                    </a:cubicBezTo>
                    <a:cubicBezTo>
                      <a:pt x="76" y="49"/>
                      <a:pt x="98" y="27"/>
                      <a:pt x="98" y="0"/>
                    </a:cubicBezTo>
                    <a:lnTo>
                      <a:pt x="0" y="0"/>
                    </a:lnTo>
                    <a:close/>
                    <a:moveTo>
                      <a:pt x="21" y="18"/>
                    </a:moveTo>
                    <a:cubicBezTo>
                      <a:pt x="18" y="18"/>
                      <a:pt x="16" y="16"/>
                      <a:pt x="16" y="14"/>
                    </a:cubicBezTo>
                    <a:cubicBezTo>
                      <a:pt x="16" y="11"/>
                      <a:pt x="18" y="9"/>
                      <a:pt x="21" y="9"/>
                    </a:cubicBezTo>
                    <a:cubicBezTo>
                      <a:pt x="23" y="9"/>
                      <a:pt x="26" y="11"/>
                      <a:pt x="26" y="14"/>
                    </a:cubicBezTo>
                    <a:cubicBezTo>
                      <a:pt x="26" y="16"/>
                      <a:pt x="23" y="18"/>
                      <a:pt x="21" y="18"/>
                    </a:cubicBezTo>
                    <a:close/>
                    <a:moveTo>
                      <a:pt x="40" y="18"/>
                    </a:moveTo>
                    <a:cubicBezTo>
                      <a:pt x="37" y="18"/>
                      <a:pt x="35" y="16"/>
                      <a:pt x="35" y="14"/>
                    </a:cubicBezTo>
                    <a:cubicBezTo>
                      <a:pt x="35" y="11"/>
                      <a:pt x="37" y="9"/>
                      <a:pt x="40" y="9"/>
                    </a:cubicBezTo>
                    <a:cubicBezTo>
                      <a:pt x="42" y="9"/>
                      <a:pt x="45" y="11"/>
                      <a:pt x="45" y="14"/>
                    </a:cubicBezTo>
                    <a:cubicBezTo>
                      <a:pt x="45" y="16"/>
                      <a:pt x="42" y="18"/>
                      <a:pt x="40" y="18"/>
                    </a:cubicBezTo>
                    <a:close/>
                    <a:moveTo>
                      <a:pt x="59" y="18"/>
                    </a:moveTo>
                    <a:cubicBezTo>
                      <a:pt x="56" y="18"/>
                      <a:pt x="54" y="16"/>
                      <a:pt x="54" y="14"/>
                    </a:cubicBezTo>
                    <a:cubicBezTo>
                      <a:pt x="54" y="11"/>
                      <a:pt x="56" y="9"/>
                      <a:pt x="59" y="9"/>
                    </a:cubicBezTo>
                    <a:cubicBezTo>
                      <a:pt x="61" y="9"/>
                      <a:pt x="64" y="11"/>
                      <a:pt x="64" y="14"/>
                    </a:cubicBezTo>
                    <a:cubicBezTo>
                      <a:pt x="64" y="16"/>
                      <a:pt x="61" y="18"/>
                      <a:pt x="59" y="18"/>
                    </a:cubicBezTo>
                    <a:close/>
                    <a:moveTo>
                      <a:pt x="78" y="18"/>
                    </a:moveTo>
                    <a:cubicBezTo>
                      <a:pt x="75" y="18"/>
                      <a:pt x="73" y="16"/>
                      <a:pt x="73" y="14"/>
                    </a:cubicBezTo>
                    <a:cubicBezTo>
                      <a:pt x="73" y="11"/>
                      <a:pt x="75" y="9"/>
                      <a:pt x="78" y="9"/>
                    </a:cubicBezTo>
                    <a:cubicBezTo>
                      <a:pt x="81" y="9"/>
                      <a:pt x="83" y="11"/>
                      <a:pt x="83" y="14"/>
                    </a:cubicBezTo>
                    <a:cubicBezTo>
                      <a:pt x="83" y="16"/>
                      <a:pt x="81" y="18"/>
                      <a:pt x="7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67" name="Freeform 6"/>
              <p:cNvSpPr/>
              <p:nvPr/>
            </p:nvSpPr>
            <p:spPr bwMode="auto">
              <a:xfrm>
                <a:off x="10171113" y="3532188"/>
                <a:ext cx="307975" cy="387350"/>
              </a:xfrm>
              <a:custGeom>
                <a:avLst/>
                <a:gdLst>
                  <a:gd name="T0" fmla="*/ 183 w 194"/>
                  <a:gd name="T1" fmla="*/ 0 h 244"/>
                  <a:gd name="T2" fmla="*/ 0 w 194"/>
                  <a:gd name="T3" fmla="*/ 244 h 244"/>
                  <a:gd name="T4" fmla="*/ 194 w 194"/>
                  <a:gd name="T5" fmla="*/ 244 h 244"/>
                  <a:gd name="T6" fmla="*/ 183 w 194"/>
                  <a:gd name="T7" fmla="*/ 0 h 244"/>
                </a:gdLst>
                <a:ahLst/>
                <a:cxnLst>
                  <a:cxn ang="0">
                    <a:pos x="T0" y="T1"/>
                  </a:cxn>
                  <a:cxn ang="0">
                    <a:pos x="T2" y="T3"/>
                  </a:cxn>
                  <a:cxn ang="0">
                    <a:pos x="T4" y="T5"/>
                  </a:cxn>
                  <a:cxn ang="0">
                    <a:pos x="T6" y="T7"/>
                  </a:cxn>
                </a:cxnLst>
                <a:rect l="0" t="0" r="r" b="b"/>
                <a:pathLst>
                  <a:path w="194" h="244">
                    <a:moveTo>
                      <a:pt x="183" y="0"/>
                    </a:moveTo>
                    <a:lnTo>
                      <a:pt x="0" y="244"/>
                    </a:lnTo>
                    <a:lnTo>
                      <a:pt x="194" y="244"/>
                    </a:lnTo>
                    <a:lnTo>
                      <a:pt x="183" y="0"/>
                    </a:ln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68" name="Freeform 7"/>
              <p:cNvSpPr/>
              <p:nvPr/>
            </p:nvSpPr>
            <p:spPr bwMode="auto">
              <a:xfrm>
                <a:off x="10461625" y="3532188"/>
                <a:ext cx="301625" cy="387350"/>
              </a:xfrm>
              <a:custGeom>
                <a:avLst/>
                <a:gdLst>
                  <a:gd name="T0" fmla="*/ 11 w 190"/>
                  <a:gd name="T1" fmla="*/ 0 h 244"/>
                  <a:gd name="T2" fmla="*/ 190 w 190"/>
                  <a:gd name="T3" fmla="*/ 244 h 244"/>
                  <a:gd name="T4" fmla="*/ 0 w 190"/>
                  <a:gd name="T5" fmla="*/ 244 h 244"/>
                  <a:gd name="T6" fmla="*/ 11 w 190"/>
                  <a:gd name="T7" fmla="*/ 0 h 244"/>
                </a:gdLst>
                <a:ahLst/>
                <a:cxnLst>
                  <a:cxn ang="0">
                    <a:pos x="T0" y="T1"/>
                  </a:cxn>
                  <a:cxn ang="0">
                    <a:pos x="T2" y="T3"/>
                  </a:cxn>
                  <a:cxn ang="0">
                    <a:pos x="T4" y="T5"/>
                  </a:cxn>
                  <a:cxn ang="0">
                    <a:pos x="T6" y="T7"/>
                  </a:cxn>
                </a:cxnLst>
                <a:rect l="0" t="0" r="r" b="b"/>
                <a:pathLst>
                  <a:path w="190" h="244">
                    <a:moveTo>
                      <a:pt x="11" y="0"/>
                    </a:moveTo>
                    <a:lnTo>
                      <a:pt x="190" y="244"/>
                    </a:lnTo>
                    <a:lnTo>
                      <a:pt x="0" y="244"/>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69" name="Rectangle 8"/>
              <p:cNvSpPr>
                <a:spLocks noChangeArrowheads="1"/>
              </p:cNvSpPr>
              <p:nvPr/>
            </p:nvSpPr>
            <p:spPr bwMode="auto">
              <a:xfrm>
                <a:off x="10448925" y="3421063"/>
                <a:ext cx="36512" cy="560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70" name="Freeform 9"/>
              <p:cNvSpPr/>
              <p:nvPr/>
            </p:nvSpPr>
            <p:spPr bwMode="auto">
              <a:xfrm>
                <a:off x="10250488" y="4178301"/>
                <a:ext cx="149225" cy="141288"/>
              </a:xfrm>
              <a:custGeom>
                <a:avLst/>
                <a:gdLst>
                  <a:gd name="T0" fmla="*/ 15 w 24"/>
                  <a:gd name="T1" fmla="*/ 5 h 23"/>
                  <a:gd name="T2" fmla="*/ 6 w 24"/>
                  <a:gd name="T3" fmla="*/ 14 h 23"/>
                  <a:gd name="T4" fmla="*/ 6 w 24"/>
                  <a:gd name="T5" fmla="*/ 23 h 23"/>
                  <a:gd name="T6" fmla="*/ 24 w 24"/>
                  <a:gd name="T7" fmla="*/ 5 h 23"/>
                  <a:gd name="T8" fmla="*/ 15 w 24"/>
                  <a:gd name="T9" fmla="*/ 5 h 23"/>
                </a:gdLst>
                <a:ahLst/>
                <a:cxnLst>
                  <a:cxn ang="0">
                    <a:pos x="T0" y="T1"/>
                  </a:cxn>
                  <a:cxn ang="0">
                    <a:pos x="T2" y="T3"/>
                  </a:cxn>
                  <a:cxn ang="0">
                    <a:pos x="T4" y="T5"/>
                  </a:cxn>
                  <a:cxn ang="0">
                    <a:pos x="T6" y="T7"/>
                  </a:cxn>
                  <a:cxn ang="0">
                    <a:pos x="T8" y="T9"/>
                  </a:cxn>
                </a:cxnLst>
                <a:rect l="0" t="0" r="r" b="b"/>
                <a:pathLst>
                  <a:path w="24" h="23">
                    <a:moveTo>
                      <a:pt x="15" y="5"/>
                    </a:moveTo>
                    <a:cubicBezTo>
                      <a:pt x="15" y="10"/>
                      <a:pt x="11" y="14"/>
                      <a:pt x="6" y="14"/>
                    </a:cubicBezTo>
                    <a:cubicBezTo>
                      <a:pt x="0" y="14"/>
                      <a:pt x="0" y="23"/>
                      <a:pt x="6" y="23"/>
                    </a:cubicBezTo>
                    <a:cubicBezTo>
                      <a:pt x="16" y="23"/>
                      <a:pt x="23" y="15"/>
                      <a:pt x="24" y="5"/>
                    </a:cubicBezTo>
                    <a:cubicBezTo>
                      <a:pt x="24" y="0"/>
                      <a:pt x="15" y="0"/>
                      <a:pt x="1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71" name="Freeform 10"/>
              <p:cNvSpPr/>
              <p:nvPr/>
            </p:nvSpPr>
            <p:spPr bwMode="auto">
              <a:xfrm>
                <a:off x="10344150" y="4178301"/>
                <a:ext cx="215900" cy="147638"/>
              </a:xfrm>
              <a:custGeom>
                <a:avLst/>
                <a:gdLst>
                  <a:gd name="T0" fmla="*/ 26 w 35"/>
                  <a:gd name="T1" fmla="*/ 5 h 24"/>
                  <a:gd name="T2" fmla="*/ 9 w 35"/>
                  <a:gd name="T3" fmla="*/ 5 h 24"/>
                  <a:gd name="T4" fmla="*/ 0 w 35"/>
                  <a:gd name="T5" fmla="*/ 5 h 24"/>
                  <a:gd name="T6" fmla="*/ 18 w 35"/>
                  <a:gd name="T7" fmla="*/ 23 h 24"/>
                  <a:gd name="T8" fmla="*/ 35 w 35"/>
                  <a:gd name="T9" fmla="*/ 5 h 24"/>
                  <a:gd name="T10" fmla="*/ 26 w 35"/>
                  <a:gd name="T11" fmla="*/ 5 h 24"/>
                </a:gdLst>
                <a:ahLst/>
                <a:cxnLst>
                  <a:cxn ang="0">
                    <a:pos x="T0" y="T1"/>
                  </a:cxn>
                  <a:cxn ang="0">
                    <a:pos x="T2" y="T3"/>
                  </a:cxn>
                  <a:cxn ang="0">
                    <a:pos x="T4" y="T5"/>
                  </a:cxn>
                  <a:cxn ang="0">
                    <a:pos x="T6" y="T7"/>
                  </a:cxn>
                  <a:cxn ang="0">
                    <a:pos x="T8" y="T9"/>
                  </a:cxn>
                  <a:cxn ang="0">
                    <a:pos x="T10" y="T11"/>
                  </a:cxn>
                </a:cxnLst>
                <a:rect l="0" t="0" r="r" b="b"/>
                <a:pathLst>
                  <a:path w="35" h="24">
                    <a:moveTo>
                      <a:pt x="26" y="5"/>
                    </a:moveTo>
                    <a:cubicBezTo>
                      <a:pt x="26" y="17"/>
                      <a:pt x="9" y="17"/>
                      <a:pt x="9" y="5"/>
                    </a:cubicBezTo>
                    <a:cubicBezTo>
                      <a:pt x="8" y="0"/>
                      <a:pt x="0" y="0"/>
                      <a:pt x="0" y="5"/>
                    </a:cubicBezTo>
                    <a:cubicBezTo>
                      <a:pt x="0" y="15"/>
                      <a:pt x="8" y="23"/>
                      <a:pt x="18" y="23"/>
                    </a:cubicBezTo>
                    <a:cubicBezTo>
                      <a:pt x="27" y="24"/>
                      <a:pt x="35" y="15"/>
                      <a:pt x="35" y="5"/>
                    </a:cubicBezTo>
                    <a:cubicBezTo>
                      <a:pt x="35" y="0"/>
                      <a:pt x="27" y="0"/>
                      <a:pt x="2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72" name="Freeform 11"/>
              <p:cNvSpPr/>
              <p:nvPr/>
            </p:nvSpPr>
            <p:spPr bwMode="auto">
              <a:xfrm>
                <a:off x="10504488" y="4178301"/>
                <a:ext cx="147637" cy="141288"/>
              </a:xfrm>
              <a:custGeom>
                <a:avLst/>
                <a:gdLst>
                  <a:gd name="T0" fmla="*/ 18 w 24"/>
                  <a:gd name="T1" fmla="*/ 14 h 23"/>
                  <a:gd name="T2" fmla="*/ 9 w 24"/>
                  <a:gd name="T3" fmla="*/ 5 h 23"/>
                  <a:gd name="T4" fmla="*/ 0 w 24"/>
                  <a:gd name="T5" fmla="*/ 5 h 23"/>
                  <a:gd name="T6" fmla="*/ 18 w 24"/>
                  <a:gd name="T7" fmla="*/ 23 h 23"/>
                  <a:gd name="T8" fmla="*/ 18 w 24"/>
                  <a:gd name="T9" fmla="*/ 14 h 23"/>
                </a:gdLst>
                <a:ahLst/>
                <a:cxnLst>
                  <a:cxn ang="0">
                    <a:pos x="T0" y="T1"/>
                  </a:cxn>
                  <a:cxn ang="0">
                    <a:pos x="T2" y="T3"/>
                  </a:cxn>
                  <a:cxn ang="0">
                    <a:pos x="T4" y="T5"/>
                  </a:cxn>
                  <a:cxn ang="0">
                    <a:pos x="T6" y="T7"/>
                  </a:cxn>
                  <a:cxn ang="0">
                    <a:pos x="T8" y="T9"/>
                  </a:cxn>
                </a:cxnLst>
                <a:rect l="0" t="0" r="r" b="b"/>
                <a:pathLst>
                  <a:path w="24" h="23">
                    <a:moveTo>
                      <a:pt x="18" y="14"/>
                    </a:moveTo>
                    <a:cubicBezTo>
                      <a:pt x="13" y="14"/>
                      <a:pt x="9" y="10"/>
                      <a:pt x="9" y="5"/>
                    </a:cubicBezTo>
                    <a:cubicBezTo>
                      <a:pt x="9" y="0"/>
                      <a:pt x="0" y="0"/>
                      <a:pt x="0" y="5"/>
                    </a:cubicBezTo>
                    <a:cubicBezTo>
                      <a:pt x="1" y="15"/>
                      <a:pt x="8" y="23"/>
                      <a:pt x="18" y="23"/>
                    </a:cubicBezTo>
                    <a:cubicBezTo>
                      <a:pt x="24" y="23"/>
                      <a:pt x="24"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73" name="Freeform 12"/>
              <p:cNvSpPr/>
              <p:nvPr/>
            </p:nvSpPr>
            <p:spPr bwMode="auto">
              <a:xfrm>
                <a:off x="10479088" y="3427413"/>
                <a:ext cx="130175" cy="98425"/>
              </a:xfrm>
              <a:custGeom>
                <a:avLst/>
                <a:gdLst>
                  <a:gd name="T0" fmla="*/ 0 w 82"/>
                  <a:gd name="T1" fmla="*/ 0 h 62"/>
                  <a:gd name="T2" fmla="*/ 82 w 82"/>
                  <a:gd name="T3" fmla="*/ 31 h 62"/>
                  <a:gd name="T4" fmla="*/ 0 w 82"/>
                  <a:gd name="T5" fmla="*/ 62 h 62"/>
                  <a:gd name="T6" fmla="*/ 0 w 82"/>
                  <a:gd name="T7" fmla="*/ 0 h 62"/>
                </a:gdLst>
                <a:ahLst/>
                <a:cxnLst>
                  <a:cxn ang="0">
                    <a:pos x="T0" y="T1"/>
                  </a:cxn>
                  <a:cxn ang="0">
                    <a:pos x="T2" y="T3"/>
                  </a:cxn>
                  <a:cxn ang="0">
                    <a:pos x="T4" y="T5"/>
                  </a:cxn>
                  <a:cxn ang="0">
                    <a:pos x="T6" y="T7"/>
                  </a:cxn>
                </a:cxnLst>
                <a:rect l="0" t="0" r="r" b="b"/>
                <a:pathLst>
                  <a:path w="82" h="62">
                    <a:moveTo>
                      <a:pt x="0" y="0"/>
                    </a:moveTo>
                    <a:lnTo>
                      <a:pt x="82" y="31"/>
                    </a:lnTo>
                    <a:lnTo>
                      <a:pt x="0" y="6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grpSp>
      </p:grpSp>
      <p:grpSp>
        <p:nvGrpSpPr>
          <p:cNvPr id="7" name="Group 74"/>
          <p:cNvGrpSpPr/>
          <p:nvPr/>
        </p:nvGrpSpPr>
        <p:grpSpPr>
          <a:xfrm>
            <a:off x="7937771" y="1685987"/>
            <a:ext cx="3441624" cy="923609"/>
            <a:chOff x="336640" y="2982432"/>
            <a:chExt cx="2581890" cy="692887"/>
          </a:xfrm>
        </p:grpSpPr>
        <p:sp>
          <p:nvSpPr>
            <p:cNvPr id="76" name="文本框 11"/>
            <p:cNvSpPr txBox="1"/>
            <p:nvPr/>
          </p:nvSpPr>
          <p:spPr>
            <a:xfrm>
              <a:off x="398742" y="2982432"/>
              <a:ext cx="1213629" cy="284671"/>
            </a:xfrm>
            <a:prstGeom prst="rect">
              <a:avLst/>
            </a:prstGeom>
            <a:noFill/>
          </p:spPr>
          <p:txBody>
            <a:bodyPr wrap="none" rtlCol="0">
              <a:spAutoFit/>
            </a:bodyPr>
            <a:lstStyle/>
            <a:p>
              <a:r>
                <a:rPr lang="zh-CN" altLang="en-US">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7" name="矩形 9"/>
            <p:cNvSpPr/>
            <p:nvPr/>
          </p:nvSpPr>
          <p:spPr>
            <a:xfrm>
              <a:off x="336640" y="3290209"/>
              <a:ext cx="2581890" cy="385110"/>
            </a:xfrm>
            <a:prstGeom prst="rect">
              <a:avLst/>
            </a:prstGeom>
          </p:spPr>
          <p:txBody>
            <a:bodyPr wrap="square">
              <a:spAutoFit/>
            </a:bodyPr>
            <a:lstStyle/>
            <a:p>
              <a:pPr>
                <a:lnSpc>
                  <a:spcPct val="114000"/>
                </a:lnSpc>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p>
          </p:txBody>
        </p:sp>
      </p:grpSp>
      <p:grpSp>
        <p:nvGrpSpPr>
          <p:cNvPr id="8" name="Group 77"/>
          <p:cNvGrpSpPr/>
          <p:nvPr/>
        </p:nvGrpSpPr>
        <p:grpSpPr>
          <a:xfrm>
            <a:off x="7937771" y="4748589"/>
            <a:ext cx="3441624" cy="923609"/>
            <a:chOff x="336640" y="2982432"/>
            <a:chExt cx="2581890" cy="692887"/>
          </a:xfrm>
        </p:grpSpPr>
        <p:sp>
          <p:nvSpPr>
            <p:cNvPr id="79" name="文本框 11"/>
            <p:cNvSpPr txBox="1"/>
            <p:nvPr/>
          </p:nvSpPr>
          <p:spPr>
            <a:xfrm>
              <a:off x="398742" y="2982432"/>
              <a:ext cx="1213629" cy="284671"/>
            </a:xfrm>
            <a:prstGeom prst="rect">
              <a:avLst/>
            </a:prstGeom>
            <a:noFill/>
          </p:spPr>
          <p:txBody>
            <a:bodyPr wrap="none" rtlCol="0">
              <a:spAutoFit/>
            </a:bodyPr>
            <a:lstStyle/>
            <a:p>
              <a:r>
                <a:rPr lang="zh-CN" altLang="en-US">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0" name="矩形 9"/>
            <p:cNvSpPr/>
            <p:nvPr/>
          </p:nvSpPr>
          <p:spPr>
            <a:xfrm>
              <a:off x="336640" y="3290209"/>
              <a:ext cx="2581890" cy="385110"/>
            </a:xfrm>
            <a:prstGeom prst="rect">
              <a:avLst/>
            </a:prstGeom>
          </p:spPr>
          <p:txBody>
            <a:bodyPr wrap="square">
              <a:spAutoFit/>
            </a:bodyPr>
            <a:lstStyle/>
            <a:p>
              <a:pPr>
                <a:lnSpc>
                  <a:spcPct val="114000"/>
                </a:lnSpc>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p>
          </p:txBody>
        </p:sp>
      </p:grpSp>
      <p:grpSp>
        <p:nvGrpSpPr>
          <p:cNvPr id="9" name="Group 80"/>
          <p:cNvGrpSpPr/>
          <p:nvPr/>
        </p:nvGrpSpPr>
        <p:grpSpPr>
          <a:xfrm>
            <a:off x="676933" y="1753258"/>
            <a:ext cx="3441624" cy="905487"/>
            <a:chOff x="336640" y="2996026"/>
            <a:chExt cx="2581890" cy="679293"/>
          </a:xfrm>
        </p:grpSpPr>
        <p:sp>
          <p:nvSpPr>
            <p:cNvPr id="82" name="文本框 11"/>
            <p:cNvSpPr txBox="1"/>
            <p:nvPr/>
          </p:nvSpPr>
          <p:spPr>
            <a:xfrm>
              <a:off x="1609021" y="2996026"/>
              <a:ext cx="1213629" cy="284671"/>
            </a:xfrm>
            <a:prstGeom prst="rect">
              <a:avLst/>
            </a:prstGeom>
            <a:noFill/>
          </p:spPr>
          <p:txBody>
            <a:bodyPr wrap="none" rtlCol="0">
              <a:spAutoFit/>
            </a:bodyPr>
            <a:lstStyle/>
            <a:p>
              <a:pPr algn="l"/>
              <a:r>
                <a:rPr lang="zh-CN" altLang="en-US">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3" name="矩形 9"/>
            <p:cNvSpPr/>
            <p:nvPr/>
          </p:nvSpPr>
          <p:spPr>
            <a:xfrm>
              <a:off x="336640" y="3290209"/>
              <a:ext cx="2581890" cy="385110"/>
            </a:xfrm>
            <a:prstGeom prst="rect">
              <a:avLst/>
            </a:prstGeom>
          </p:spPr>
          <p:txBody>
            <a:bodyPr wrap="square">
              <a:spAutoFit/>
            </a:bodyPr>
            <a:lstStyle/>
            <a:p>
              <a:pPr algn="r">
                <a:lnSpc>
                  <a:spcPct val="114000"/>
                </a:lnSpc>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p>
          </p:txBody>
        </p:sp>
      </p:grpSp>
      <p:grpSp>
        <p:nvGrpSpPr>
          <p:cNvPr id="10" name="Group 83"/>
          <p:cNvGrpSpPr/>
          <p:nvPr/>
        </p:nvGrpSpPr>
        <p:grpSpPr>
          <a:xfrm>
            <a:off x="676933" y="4706889"/>
            <a:ext cx="3441624" cy="905487"/>
            <a:chOff x="336640" y="2996026"/>
            <a:chExt cx="2581890" cy="679293"/>
          </a:xfrm>
        </p:grpSpPr>
        <p:sp>
          <p:nvSpPr>
            <p:cNvPr id="85" name="文本框 11"/>
            <p:cNvSpPr txBox="1"/>
            <p:nvPr/>
          </p:nvSpPr>
          <p:spPr>
            <a:xfrm>
              <a:off x="1609021" y="2996026"/>
              <a:ext cx="1213629" cy="284671"/>
            </a:xfrm>
            <a:prstGeom prst="rect">
              <a:avLst/>
            </a:prstGeom>
            <a:noFill/>
          </p:spPr>
          <p:txBody>
            <a:bodyPr wrap="none" rtlCol="0">
              <a:spAutoFit/>
            </a:bodyPr>
            <a:lstStyle/>
            <a:p>
              <a:pPr algn="l"/>
              <a:r>
                <a:rPr lang="zh-CN" altLang="en-US">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6" name="矩形 9"/>
            <p:cNvSpPr/>
            <p:nvPr/>
          </p:nvSpPr>
          <p:spPr>
            <a:xfrm>
              <a:off x="336640" y="3290209"/>
              <a:ext cx="2581890" cy="385110"/>
            </a:xfrm>
            <a:prstGeom prst="rect">
              <a:avLst/>
            </a:prstGeom>
          </p:spPr>
          <p:txBody>
            <a:bodyPr wrap="square">
              <a:spAutoFit/>
            </a:bodyPr>
            <a:lstStyle/>
            <a:p>
              <a:pPr algn="r">
                <a:lnSpc>
                  <a:spcPct val="114000"/>
                </a:lnSpc>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p>
          </p:txBody>
        </p:sp>
      </p:grpSp>
      <p:sp>
        <p:nvSpPr>
          <p:cNvPr id="11" name="标题 10"/>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12" presetClass="entr" presetSubtype="1"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slide(fromTop)">
                                      <p:cBhvr>
                                        <p:cTn id="14" dur="500"/>
                                        <p:tgtEl>
                                          <p:spTgt spid="9"/>
                                        </p:tgtEl>
                                      </p:cBhvr>
                                    </p:animEffect>
                                  </p:childTnLst>
                                </p:cTn>
                              </p:par>
                            </p:childTnLst>
                          </p:cTn>
                        </p:par>
                        <p:par>
                          <p:cTn id="15" fill="hold">
                            <p:stCondLst>
                              <p:cond delay="1000"/>
                            </p:stCondLst>
                            <p:childTnLst>
                              <p:par>
                                <p:cTn id="16" presetID="12" presetClass="entr" presetSubtype="1"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slide(fromTop)">
                                      <p:cBhvr>
                                        <p:cTn id="18" dur="500"/>
                                        <p:tgtEl>
                                          <p:spTgt spid="10"/>
                                        </p:tgtEl>
                                      </p:cBhvr>
                                    </p:animEffect>
                                  </p:childTnLst>
                                </p:cTn>
                              </p:par>
                            </p:childTnLst>
                          </p:cTn>
                        </p:par>
                        <p:par>
                          <p:cTn id="19" fill="hold">
                            <p:stCondLst>
                              <p:cond delay="1500"/>
                            </p:stCondLst>
                            <p:childTnLst>
                              <p:par>
                                <p:cTn id="20" presetID="12" presetClass="entr" presetSubtype="1"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lide(fromTop)">
                                      <p:cBhvr>
                                        <p:cTn id="22" dur="500"/>
                                        <p:tgtEl>
                                          <p:spTgt spid="7"/>
                                        </p:tgtEl>
                                      </p:cBhvr>
                                    </p:animEffect>
                                  </p:childTnLst>
                                </p:cTn>
                              </p:par>
                            </p:childTnLst>
                          </p:cTn>
                        </p:par>
                        <p:par>
                          <p:cTn id="23" fill="hold">
                            <p:stCondLst>
                              <p:cond delay="2000"/>
                            </p:stCondLst>
                            <p:childTnLst>
                              <p:par>
                                <p:cTn id="24" presetID="12" presetClass="entr" presetSubtype="1"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slide(fromTop)">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60052" y="4012850"/>
            <a:ext cx="6263880" cy="134030"/>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3200"/>
          </a:p>
        </p:txBody>
      </p:sp>
      <p:sp>
        <p:nvSpPr>
          <p:cNvPr id="3" name="矩形 2"/>
          <p:cNvSpPr/>
          <p:nvPr/>
        </p:nvSpPr>
        <p:spPr>
          <a:xfrm>
            <a:off x="2784064" y="1647153"/>
            <a:ext cx="6263880" cy="134030"/>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3200"/>
          </a:p>
        </p:txBody>
      </p:sp>
      <p:sp>
        <p:nvSpPr>
          <p:cNvPr id="4" name="椭圆 64"/>
          <p:cNvSpPr>
            <a:spLocks noChangeArrowheads="1"/>
          </p:cNvSpPr>
          <p:nvPr/>
        </p:nvSpPr>
        <p:spPr bwMode="auto">
          <a:xfrm>
            <a:off x="1272096" y="1317316"/>
            <a:ext cx="1658513" cy="1657616"/>
          </a:xfrm>
          <a:prstGeom prst="ellipse">
            <a:avLst/>
          </a:prstGeom>
          <a:solidFill>
            <a:schemeClr val="accent1"/>
          </a:solidFill>
          <a:ln w="190500" cap="sq" cmpd="sng">
            <a:solidFill>
              <a:schemeClr val="bg1">
                <a:lumMod val="65000"/>
              </a:schemeClr>
            </a:solidFill>
            <a:round/>
          </a:ln>
        </p:spPr>
        <p:txBody>
          <a:bodyPr lIns="91436" tIns="45717" rIns="91436" bIns="45717" anchor="ctr"/>
          <a:lstStyle/>
          <a:p>
            <a:pPr algn="ctr"/>
            <a:r>
              <a:rPr lang="zh-CN" altLang="en-US" sz="28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添加文字</a:t>
            </a:r>
            <a:endParaRPr lang="zh-CN" altLang="zh-CN" sz="2800" b="1">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 name="TextBox 4"/>
          <p:cNvSpPr txBox="1"/>
          <p:nvPr/>
        </p:nvSpPr>
        <p:spPr>
          <a:xfrm>
            <a:off x="3248796" y="1813553"/>
            <a:ext cx="5903887" cy="2012853"/>
          </a:xfrm>
          <a:prstGeom prst="rect">
            <a:avLst/>
          </a:prstGeom>
          <a:noFill/>
        </p:spPr>
        <p:txBody>
          <a:bodyPr wrap="square" lIns="91436" tIns="45717" rIns="91436" bIns="45717" rtlCol="0">
            <a:spAutoFit/>
          </a:bodyPr>
          <a:lstStyle/>
          <a:p>
            <a:pPr>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6" name="椭圆 64"/>
          <p:cNvSpPr>
            <a:spLocks noChangeArrowheads="1"/>
          </p:cNvSpPr>
          <p:nvPr/>
        </p:nvSpPr>
        <p:spPr bwMode="auto">
          <a:xfrm>
            <a:off x="9407939" y="3400008"/>
            <a:ext cx="1658513" cy="1657616"/>
          </a:xfrm>
          <a:prstGeom prst="ellipse">
            <a:avLst/>
          </a:prstGeom>
          <a:solidFill>
            <a:schemeClr val="accent2"/>
          </a:solidFill>
          <a:ln w="190500" cap="sq" cmpd="sng">
            <a:solidFill>
              <a:schemeClr val="bg1">
                <a:lumMod val="65000"/>
              </a:schemeClr>
            </a:solidFill>
            <a:round/>
          </a:ln>
        </p:spPr>
        <p:txBody>
          <a:bodyPr lIns="91436" tIns="45717" rIns="91436" bIns="45717" anchor="ctr"/>
          <a:lstStyle/>
          <a:p>
            <a:pPr algn="ctr"/>
            <a:r>
              <a:rPr lang="zh-CN" altLang="en-US" sz="28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添加文字</a:t>
            </a:r>
            <a:endParaRPr lang="zh-CN" altLang="zh-CN" sz="2800" b="1">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 name="TextBox 6"/>
          <p:cNvSpPr txBox="1"/>
          <p:nvPr/>
        </p:nvSpPr>
        <p:spPr>
          <a:xfrm>
            <a:off x="3248796" y="4228820"/>
            <a:ext cx="5903887" cy="2012853"/>
          </a:xfrm>
          <a:prstGeom prst="rect">
            <a:avLst/>
          </a:prstGeom>
          <a:noFill/>
        </p:spPr>
        <p:txBody>
          <a:bodyPr wrap="square" lIns="91436" tIns="45717" rIns="91436" bIns="45717" rtlCol="0">
            <a:spAutoFit/>
          </a:bodyPr>
          <a:lstStyle/>
          <a:p>
            <a:pPr>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15" name="标题 14"/>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500" fill="hold"/>
                                        <p:tgtEl>
                                          <p:spTgt spid="4"/>
                                        </p:tgtEl>
                                        <p:attrNameLst>
                                          <p:attrName>r</p:attrName>
                                        </p:attrNameLst>
                                      </p:cBhvr>
                                    </p:animRo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5"/>
                                        </p:tgtEl>
                                        <p:attrNameLst>
                                          <p:attrName>style.visibility</p:attrName>
                                        </p:attrNameLst>
                                      </p:cBhvr>
                                      <p:to>
                                        <p:strVal val="visible"/>
                                      </p:to>
                                    </p:set>
                                    <p:animEffect transition="in" filter="wipe(left)">
                                      <p:cBhvr>
                                        <p:cTn id="18" dur="100"/>
                                        <p:tgtEl>
                                          <p:spTgt spid="5"/>
                                        </p:tgtEl>
                                      </p:cBhvr>
                                    </p:animEffect>
                                  </p:childTnLst>
                                </p:cTn>
                              </p:par>
                              <p:par>
                                <p:cTn id="19" presetID="36" presetClass="emph" presetSubtype="0" fill="hold" grpId="1" nodeType="withEffect">
                                  <p:stCondLst>
                                    <p:cond delay="0"/>
                                  </p:stCondLst>
                                  <p:iterate type="lt">
                                    <p:tmPct val="30000"/>
                                  </p:iterate>
                                  <p:childTnLst>
                                    <p:animScale>
                                      <p:cBhvr>
                                        <p:cTn id="20" dur="50" autoRev="1" fill="hold">
                                          <p:stCondLst>
                                            <p:cond delay="0"/>
                                          </p:stCondLst>
                                        </p:cTn>
                                        <p:tgtEl>
                                          <p:spTgt spid="5"/>
                                        </p:tgtEl>
                                      </p:cBhvr>
                                      <p:to x="80000" y="100000"/>
                                    </p:animScale>
                                    <p:anim by="(#ppt_w*0.10)" calcmode="lin" valueType="num">
                                      <p:cBhvr>
                                        <p:cTn id="21" dur="50" autoRev="1" fill="hold">
                                          <p:stCondLst>
                                            <p:cond delay="0"/>
                                          </p:stCondLst>
                                        </p:cTn>
                                        <p:tgtEl>
                                          <p:spTgt spid="5"/>
                                        </p:tgtEl>
                                        <p:attrNameLst>
                                          <p:attrName>ppt_x</p:attrName>
                                        </p:attrNameLst>
                                      </p:cBhvr>
                                    </p:anim>
                                    <p:anim by="(-#ppt_w*0.10)" calcmode="lin" valueType="num">
                                      <p:cBhvr>
                                        <p:cTn id="22" dur="50" autoRev="1" fill="hold">
                                          <p:stCondLst>
                                            <p:cond delay="0"/>
                                          </p:stCondLst>
                                        </p:cTn>
                                        <p:tgtEl>
                                          <p:spTgt spid="5"/>
                                        </p:tgtEl>
                                        <p:attrNameLst>
                                          <p:attrName>ppt_y</p:attrName>
                                        </p:attrNameLst>
                                      </p:cBhvr>
                                    </p:anim>
                                    <p:animRot by="-480000">
                                      <p:cBhvr>
                                        <p:cTn id="23" dur="50" autoRev="1" fill="hold">
                                          <p:stCondLst>
                                            <p:cond delay="0"/>
                                          </p:stCondLst>
                                        </p:cTn>
                                        <p:tgtEl>
                                          <p:spTgt spid="5"/>
                                        </p:tgtEl>
                                        <p:attrNameLst>
                                          <p:attrName>r</p:attrName>
                                        </p:attrNameLst>
                                      </p:cBhvr>
                                    </p:animRot>
                                  </p:childTnLst>
                                </p:cTn>
                              </p:par>
                            </p:childTnLst>
                          </p:cTn>
                        </p:par>
                        <p:par>
                          <p:cTn id="24" fill="hold">
                            <p:stCondLst>
                              <p:cond delay="5210"/>
                            </p:stCondLst>
                            <p:childTnLst>
                              <p:par>
                                <p:cTn id="25" presetID="2" presetClass="entr" presetSubtype="2"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8" presetClass="emph" presetSubtype="0" fill="hold" grpId="1" nodeType="withEffect">
                                  <p:stCondLst>
                                    <p:cond delay="0"/>
                                  </p:stCondLst>
                                  <p:childTnLst>
                                    <p:animRot by="-21600000">
                                      <p:cBhvr>
                                        <p:cTn id="30" dur="500" fill="hold"/>
                                        <p:tgtEl>
                                          <p:spTgt spid="6"/>
                                        </p:tgtEl>
                                        <p:attrNameLst>
                                          <p:attrName>r</p:attrName>
                                        </p:attrNameLst>
                                      </p:cBhvr>
                                    </p:animRot>
                                  </p:childTnLst>
                                </p:cTn>
                              </p:par>
                            </p:childTnLst>
                          </p:cTn>
                        </p:par>
                        <p:par>
                          <p:cTn id="31" fill="hold">
                            <p:stCondLst>
                              <p:cond delay="5710"/>
                            </p:stCondLst>
                            <p:childTnLst>
                              <p:par>
                                <p:cTn id="32" presetID="22" presetClass="entr" presetSubtype="2"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right)">
                                      <p:cBhvr>
                                        <p:cTn id="34" dur="500"/>
                                        <p:tgtEl>
                                          <p:spTgt spid="2"/>
                                        </p:tgtEl>
                                      </p:cBhvr>
                                    </p:animEffect>
                                  </p:childTnLst>
                                </p:cTn>
                              </p:par>
                            </p:childTnLst>
                          </p:cTn>
                        </p:par>
                        <p:par>
                          <p:cTn id="35" fill="hold">
                            <p:stCondLst>
                              <p:cond delay="621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7"/>
                                        </p:tgtEl>
                                        <p:attrNameLst>
                                          <p:attrName>style.visibility</p:attrName>
                                        </p:attrNameLst>
                                      </p:cBhvr>
                                      <p:to>
                                        <p:strVal val="visible"/>
                                      </p:to>
                                    </p:set>
                                    <p:animEffect transition="in" filter="wipe(left)">
                                      <p:cBhvr>
                                        <p:cTn id="38" dur="100"/>
                                        <p:tgtEl>
                                          <p:spTgt spid="7"/>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7"/>
                                        </p:tgtEl>
                                      </p:cBhvr>
                                      <p:to x="80000" y="100000"/>
                                    </p:animScale>
                                    <p:anim by="(#ppt_w*0.10)" calcmode="lin" valueType="num">
                                      <p:cBhvr>
                                        <p:cTn id="41" dur="50" autoRev="1" fill="hold">
                                          <p:stCondLst>
                                            <p:cond delay="0"/>
                                          </p:stCondLst>
                                        </p:cTn>
                                        <p:tgtEl>
                                          <p:spTgt spid="7"/>
                                        </p:tgtEl>
                                        <p:attrNameLst>
                                          <p:attrName>ppt_x</p:attrName>
                                        </p:attrNameLst>
                                      </p:cBhvr>
                                    </p:anim>
                                    <p:anim by="(-#ppt_w*0.10)" calcmode="lin" valueType="num">
                                      <p:cBhvr>
                                        <p:cTn id="42" dur="50" autoRev="1" fill="hold">
                                          <p:stCondLst>
                                            <p:cond delay="0"/>
                                          </p:stCondLst>
                                        </p:cTn>
                                        <p:tgtEl>
                                          <p:spTgt spid="7"/>
                                        </p:tgtEl>
                                        <p:attrNameLst>
                                          <p:attrName>ppt_y</p:attrName>
                                        </p:attrNameLst>
                                      </p:cBhvr>
                                    </p:anim>
                                    <p:animRot by="-480000">
                                      <p:cBhvr>
                                        <p:cTn id="43" dur="50" autoRev="1"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4" grpId="1" animBg="1"/>
      <p:bldP spid="5" grpId="0"/>
      <p:bldP spid="5" grpId="1"/>
      <p:bldP spid="6" grpId="0" animBg="1"/>
      <p:bldP spid="6" grpId="1" animBg="1"/>
      <p:bldP spid="7" grpId="0"/>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组合 157"/>
          <p:cNvGrpSpPr/>
          <p:nvPr/>
        </p:nvGrpSpPr>
        <p:grpSpPr>
          <a:xfrm>
            <a:off x="5713515" y="3350946"/>
            <a:ext cx="460587" cy="394948"/>
            <a:chOff x="3546346" y="2339026"/>
            <a:chExt cx="897787" cy="769842"/>
          </a:xfrm>
          <a:solidFill>
            <a:schemeClr val="bg1">
              <a:lumMod val="50000"/>
            </a:schemeClr>
          </a:solidFill>
          <a:effectLst>
            <a:reflection blurRad="6350" stA="52000" endA="300" endPos="35000" dir="5400000" sy="-100000" algn="bl" rotWithShape="0"/>
          </a:effectLst>
        </p:grpSpPr>
        <p:sp>
          <p:nvSpPr>
            <p:cNvPr id="9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pPr>
                <a:defRPr/>
              </a:pPr>
              <a:endParaRPr lang="zh-CN" altLang="en-US">
                <a:solidFill>
                  <a:srgbClr val="FFFFFF"/>
                </a:solidFill>
                <a:latin typeface="Calibri" panose="020F0502020204030204"/>
                <a:ea typeface="宋体" panose="02010600030101010101" pitchFamily="2" charset="-122"/>
              </a:endParaRPr>
            </a:p>
          </p:txBody>
        </p:sp>
        <p:sp>
          <p:nvSpPr>
            <p:cNvPr id="93"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a:defRPr/>
              </a:pPr>
              <a:endParaRPr lang="zh-CN" altLang="en-US">
                <a:solidFill>
                  <a:srgbClr val="FFFFFF"/>
                </a:solidFill>
                <a:latin typeface="Calibri" panose="020F0502020204030204"/>
                <a:ea typeface="宋体" panose="02010600030101010101" pitchFamily="2" charset="-122"/>
              </a:endParaRPr>
            </a:p>
          </p:txBody>
        </p:sp>
        <p:sp>
          <p:nvSpPr>
            <p:cNvPr id="94"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a:defRPr/>
              </a:pPr>
              <a:endParaRPr lang="zh-CN" altLang="en-US">
                <a:solidFill>
                  <a:srgbClr val="FFFFFF"/>
                </a:solidFill>
                <a:latin typeface="Calibri" panose="020F0502020204030204"/>
                <a:ea typeface="宋体" panose="02010600030101010101" pitchFamily="2" charset="-122"/>
              </a:endParaRPr>
            </a:p>
          </p:txBody>
        </p:sp>
        <p:sp>
          <p:nvSpPr>
            <p:cNvPr id="95"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a:defRPr/>
              </a:pPr>
              <a:endParaRPr lang="zh-CN" altLang="en-US">
                <a:solidFill>
                  <a:srgbClr val="FFFFFF"/>
                </a:solidFill>
                <a:latin typeface="Calibri" panose="020F0502020204030204"/>
                <a:ea typeface="宋体" panose="02010600030101010101" pitchFamily="2" charset="-122"/>
              </a:endParaRPr>
            </a:p>
          </p:txBody>
        </p:sp>
        <p:sp>
          <p:nvSpPr>
            <p:cNvPr id="96"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a:defRPr/>
              </a:pPr>
              <a:endParaRPr lang="zh-CN" altLang="en-US">
                <a:solidFill>
                  <a:srgbClr val="FFFFFF"/>
                </a:solidFill>
                <a:latin typeface="Calibri" panose="020F0502020204030204"/>
                <a:ea typeface="宋体" panose="02010600030101010101" pitchFamily="2" charset="-122"/>
              </a:endParaRPr>
            </a:p>
          </p:txBody>
        </p:sp>
        <p:sp>
          <p:nvSpPr>
            <p:cNvPr id="97"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a:defRPr/>
              </a:pPr>
              <a:endParaRPr lang="zh-CN" altLang="en-US">
                <a:solidFill>
                  <a:srgbClr val="FFFFFF"/>
                </a:solidFill>
                <a:latin typeface="Calibri" panose="020F0502020204030204"/>
                <a:ea typeface="宋体" panose="02010600030101010101" pitchFamily="2" charset="-122"/>
              </a:endParaRPr>
            </a:p>
          </p:txBody>
        </p:sp>
        <p:sp>
          <p:nvSpPr>
            <p:cNvPr id="98"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a:defRPr/>
              </a:pPr>
              <a:endParaRPr lang="zh-CN" altLang="en-US">
                <a:solidFill>
                  <a:srgbClr val="FFFFFF"/>
                </a:solidFill>
                <a:latin typeface="Calibri" panose="020F0502020204030204"/>
                <a:ea typeface="宋体" panose="02010600030101010101" pitchFamily="2" charset="-122"/>
              </a:endParaRPr>
            </a:p>
          </p:txBody>
        </p:sp>
      </p:grpSp>
      <p:grpSp>
        <p:nvGrpSpPr>
          <p:cNvPr id="99" name="组合 28"/>
          <p:cNvGrpSpPr/>
          <p:nvPr/>
        </p:nvGrpSpPr>
        <p:grpSpPr>
          <a:xfrm>
            <a:off x="3649109" y="1519514"/>
            <a:ext cx="4020275" cy="4087141"/>
            <a:chOff x="4076701" y="1384898"/>
            <a:chExt cx="4021322" cy="4088205"/>
          </a:xfrm>
          <a:effectLst>
            <a:outerShdw blurRad="152400" dist="88900" dir="2700000" sx="99000" sy="99000" algn="tl" rotWithShape="0">
              <a:prstClr val="black">
                <a:alpha val="20000"/>
              </a:prstClr>
            </a:outerShdw>
          </a:effectLst>
        </p:grpSpPr>
        <p:sp>
          <p:nvSpPr>
            <p:cNvPr id="100" name="任意多边形 24"/>
            <p:cNvSpPr/>
            <p:nvPr/>
          </p:nvSpPr>
          <p:spPr>
            <a:xfrm>
              <a:off x="4076701" y="2446530"/>
              <a:ext cx="2026434" cy="1964942"/>
            </a:xfrm>
            <a:custGeom>
              <a:avLst/>
              <a:gdLst>
                <a:gd name="connsiteX0" fmla="*/ 648884 w 2026434"/>
                <a:gd name="connsiteY0" fmla="*/ 0 h 1964942"/>
                <a:gd name="connsiteX1" fmla="*/ 1551718 w 2026434"/>
                <a:gd name="connsiteY1" fmla="*/ 229 h 1964942"/>
                <a:gd name="connsiteX2" fmla="*/ 1724865 w 2026434"/>
                <a:gd name="connsiteY2" fmla="*/ 100196 h 1964942"/>
                <a:gd name="connsiteX3" fmla="*/ 1985955 w 2026434"/>
                <a:gd name="connsiteY3" fmla="*/ 552154 h 1964942"/>
                <a:gd name="connsiteX4" fmla="*/ 2016766 w 2026434"/>
                <a:gd name="connsiteY4" fmla="*/ 605484 h 1964942"/>
                <a:gd name="connsiteX5" fmla="*/ 1976958 w 2026434"/>
                <a:gd name="connsiteY5" fmla="*/ 638328 h 1964942"/>
                <a:gd name="connsiteX6" fmla="*/ 1839723 w 2026434"/>
                <a:gd name="connsiteY6" fmla="*/ 969642 h 1964942"/>
                <a:gd name="connsiteX7" fmla="*/ 1976958 w 2026434"/>
                <a:gd name="connsiteY7" fmla="*/ 1300955 h 1964942"/>
                <a:gd name="connsiteX8" fmla="*/ 2026434 w 2026434"/>
                <a:gd name="connsiteY8" fmla="*/ 1341779 h 1964942"/>
                <a:gd name="connsiteX9" fmla="*/ 1966837 w 2026434"/>
                <a:gd name="connsiteY9" fmla="*/ 1445004 h 1964942"/>
                <a:gd name="connsiteX10" fmla="*/ 1724816 w 2026434"/>
                <a:gd name="connsiteY10" fmla="*/ 1864201 h 1964942"/>
                <a:gd name="connsiteX11" fmla="*/ 1551222 w 2026434"/>
                <a:gd name="connsiteY11" fmla="*/ 1964942 h 1964942"/>
                <a:gd name="connsiteX12" fmla="*/ 648386 w 2026434"/>
                <a:gd name="connsiteY12" fmla="*/ 1964713 h 1964942"/>
                <a:gd name="connsiteX13" fmla="*/ 475240 w 2026434"/>
                <a:gd name="connsiteY13" fmla="*/ 1864748 h 1964942"/>
                <a:gd name="connsiteX14" fmla="*/ 23624 w 2026434"/>
                <a:gd name="connsiteY14" fmla="*/ 1082984 h 1964942"/>
                <a:gd name="connsiteX15" fmla="*/ 24071 w 2026434"/>
                <a:gd name="connsiteY15" fmla="*/ 882276 h 1964942"/>
                <a:gd name="connsiteX16" fmla="*/ 475291 w 2026434"/>
                <a:gd name="connsiteY16" fmla="*/ 100743 h 1964942"/>
                <a:gd name="connsiteX17" fmla="*/ 648884 w 2026434"/>
                <a:gd name="connsiteY17" fmla="*/ 0 h 196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26434" h="1964942">
                  <a:moveTo>
                    <a:pt x="648884" y="0"/>
                  </a:moveTo>
                  <a:cubicBezTo>
                    <a:pt x="1551718" y="229"/>
                    <a:pt x="1551718" y="229"/>
                    <a:pt x="1551718" y="229"/>
                  </a:cubicBezTo>
                  <a:cubicBezTo>
                    <a:pt x="1614503" y="1124"/>
                    <a:pt x="1692699" y="46270"/>
                    <a:pt x="1724865" y="100196"/>
                  </a:cubicBezTo>
                  <a:cubicBezTo>
                    <a:pt x="1837770" y="295637"/>
                    <a:pt x="1922447" y="442218"/>
                    <a:pt x="1985955" y="552154"/>
                  </a:cubicBezTo>
                  <a:lnTo>
                    <a:pt x="2016766" y="605484"/>
                  </a:lnTo>
                  <a:lnTo>
                    <a:pt x="1976958" y="638328"/>
                  </a:lnTo>
                  <a:cubicBezTo>
                    <a:pt x="1892167" y="723118"/>
                    <a:pt x="1839723" y="840256"/>
                    <a:pt x="1839723" y="969642"/>
                  </a:cubicBezTo>
                  <a:cubicBezTo>
                    <a:pt x="1839723" y="1099028"/>
                    <a:pt x="1892167" y="1216165"/>
                    <a:pt x="1976958" y="1300955"/>
                  </a:cubicBezTo>
                  <a:lnTo>
                    <a:pt x="2026434" y="1341779"/>
                  </a:lnTo>
                  <a:lnTo>
                    <a:pt x="1966837" y="1445004"/>
                  </a:lnTo>
                  <a:cubicBezTo>
                    <a:pt x="1724816" y="1864201"/>
                    <a:pt x="1724816" y="1864201"/>
                    <a:pt x="1724816" y="1864201"/>
                  </a:cubicBezTo>
                  <a:cubicBezTo>
                    <a:pt x="1692584" y="1920025"/>
                    <a:pt x="1614811" y="1964440"/>
                    <a:pt x="1551222" y="1964942"/>
                  </a:cubicBezTo>
                  <a:cubicBezTo>
                    <a:pt x="648386" y="1964713"/>
                    <a:pt x="648386" y="1964713"/>
                    <a:pt x="648386" y="1964713"/>
                  </a:cubicBezTo>
                  <a:cubicBezTo>
                    <a:pt x="584795" y="1965216"/>
                    <a:pt x="506600" y="1920070"/>
                    <a:pt x="475240" y="1864748"/>
                  </a:cubicBezTo>
                  <a:cubicBezTo>
                    <a:pt x="23624" y="1082984"/>
                    <a:pt x="23624" y="1082984"/>
                    <a:pt x="23624" y="1082984"/>
                  </a:cubicBezTo>
                  <a:cubicBezTo>
                    <a:pt x="-7738" y="1027662"/>
                    <a:pt x="-8160" y="938100"/>
                    <a:pt x="24071" y="882276"/>
                  </a:cubicBezTo>
                  <a:lnTo>
                    <a:pt x="475291" y="100743"/>
                  </a:lnTo>
                  <a:cubicBezTo>
                    <a:pt x="506715" y="46313"/>
                    <a:pt x="585293" y="503"/>
                    <a:pt x="648884" y="0"/>
                  </a:cubicBezTo>
                  <a:close/>
                </a:path>
              </a:pathLst>
            </a:custGeom>
            <a:pattFill prst="dkDnDiag">
              <a:fgClr>
                <a:srgbClr val="F8F8F8"/>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101" name="任意多边形 27"/>
            <p:cNvSpPr/>
            <p:nvPr/>
          </p:nvSpPr>
          <p:spPr>
            <a:xfrm>
              <a:off x="5898221" y="1384898"/>
              <a:ext cx="2199801" cy="1964942"/>
            </a:xfrm>
            <a:custGeom>
              <a:avLst/>
              <a:gdLst>
                <a:gd name="connsiteX0" fmla="*/ 648882 w 2199801"/>
                <a:gd name="connsiteY0" fmla="*/ 0 h 1964942"/>
                <a:gd name="connsiteX1" fmla="*/ 1551718 w 2199801"/>
                <a:gd name="connsiteY1" fmla="*/ 229 h 1964942"/>
                <a:gd name="connsiteX2" fmla="*/ 1724863 w 2199801"/>
                <a:gd name="connsiteY2" fmla="*/ 100196 h 1964942"/>
                <a:gd name="connsiteX3" fmla="*/ 2176480 w 2199801"/>
                <a:gd name="connsiteY3" fmla="*/ 881958 h 1964942"/>
                <a:gd name="connsiteX4" fmla="*/ 2176032 w 2199801"/>
                <a:gd name="connsiteY4" fmla="*/ 1082667 h 1964942"/>
                <a:gd name="connsiteX5" fmla="*/ 1724813 w 2199801"/>
                <a:gd name="connsiteY5" fmla="*/ 1864201 h 1964942"/>
                <a:gd name="connsiteX6" fmla="*/ 1551218 w 2199801"/>
                <a:gd name="connsiteY6" fmla="*/ 1964942 h 1964942"/>
                <a:gd name="connsiteX7" fmla="*/ 941762 w 2199801"/>
                <a:gd name="connsiteY7" fmla="*/ 1964788 h 1964942"/>
                <a:gd name="connsiteX8" fmla="*/ 931314 w 2199801"/>
                <a:gd name="connsiteY8" fmla="*/ 1964785 h 1964942"/>
                <a:gd name="connsiteX9" fmla="*/ 928498 w 2199801"/>
                <a:gd name="connsiteY9" fmla="*/ 1936844 h 1964942"/>
                <a:gd name="connsiteX10" fmla="*/ 469470 w 2199801"/>
                <a:gd name="connsiteY10" fmla="*/ 1562725 h 1964942"/>
                <a:gd name="connsiteX11" fmla="*/ 375041 w 2199801"/>
                <a:gd name="connsiteY11" fmla="*/ 1572245 h 1964942"/>
                <a:gd name="connsiteX12" fmla="*/ 316721 w 2199801"/>
                <a:gd name="connsiteY12" fmla="*/ 1590348 h 1964942"/>
                <a:gd name="connsiteX13" fmla="*/ 265859 w 2199801"/>
                <a:gd name="connsiteY13" fmla="*/ 1502303 h 1964942"/>
                <a:gd name="connsiteX14" fmla="*/ 23623 w 2199801"/>
                <a:gd name="connsiteY14" fmla="*/ 1082984 h 1964942"/>
                <a:gd name="connsiteX15" fmla="*/ 24070 w 2199801"/>
                <a:gd name="connsiteY15" fmla="*/ 882276 h 1964942"/>
                <a:gd name="connsiteX16" fmla="*/ 475290 w 2199801"/>
                <a:gd name="connsiteY16" fmla="*/ 100743 h 1964942"/>
                <a:gd name="connsiteX17" fmla="*/ 648882 w 2199801"/>
                <a:gd name="connsiteY17" fmla="*/ 0 h 196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99801" h="1964942">
                  <a:moveTo>
                    <a:pt x="648882" y="0"/>
                  </a:moveTo>
                  <a:cubicBezTo>
                    <a:pt x="1551718" y="229"/>
                    <a:pt x="1551718" y="229"/>
                    <a:pt x="1551718" y="229"/>
                  </a:cubicBezTo>
                  <a:cubicBezTo>
                    <a:pt x="1614502" y="1124"/>
                    <a:pt x="1692697" y="46270"/>
                    <a:pt x="1724863" y="100196"/>
                  </a:cubicBezTo>
                  <a:cubicBezTo>
                    <a:pt x="2176480" y="881958"/>
                    <a:pt x="2176480" y="881958"/>
                    <a:pt x="2176480" y="881958"/>
                  </a:cubicBezTo>
                  <a:cubicBezTo>
                    <a:pt x="2207840" y="937281"/>
                    <a:pt x="2207456" y="1028239"/>
                    <a:pt x="2176032" y="1082667"/>
                  </a:cubicBezTo>
                  <a:cubicBezTo>
                    <a:pt x="1724813" y="1864201"/>
                    <a:pt x="1724813" y="1864201"/>
                    <a:pt x="1724813" y="1864201"/>
                  </a:cubicBezTo>
                  <a:cubicBezTo>
                    <a:pt x="1692584" y="1920025"/>
                    <a:pt x="1614809" y="1964441"/>
                    <a:pt x="1551218" y="1964942"/>
                  </a:cubicBezTo>
                  <a:cubicBezTo>
                    <a:pt x="1269083" y="1964870"/>
                    <a:pt x="1075114" y="1964821"/>
                    <a:pt x="941762" y="1964788"/>
                  </a:cubicBezTo>
                  <a:lnTo>
                    <a:pt x="931314" y="1964785"/>
                  </a:lnTo>
                  <a:lnTo>
                    <a:pt x="928498" y="1936844"/>
                  </a:lnTo>
                  <a:cubicBezTo>
                    <a:pt x="884808" y="1723335"/>
                    <a:pt x="695895" y="1562727"/>
                    <a:pt x="469470" y="1562725"/>
                  </a:cubicBezTo>
                  <a:cubicBezTo>
                    <a:pt x="437124" y="1562727"/>
                    <a:pt x="405542" y="1566003"/>
                    <a:pt x="375041" y="1572245"/>
                  </a:cubicBezTo>
                  <a:lnTo>
                    <a:pt x="316721" y="1590348"/>
                  </a:lnTo>
                  <a:lnTo>
                    <a:pt x="265859" y="1502303"/>
                  </a:lnTo>
                  <a:cubicBezTo>
                    <a:pt x="23623" y="1082984"/>
                    <a:pt x="23623" y="1082984"/>
                    <a:pt x="23623" y="1082984"/>
                  </a:cubicBezTo>
                  <a:cubicBezTo>
                    <a:pt x="-7738" y="1027661"/>
                    <a:pt x="-8158" y="938100"/>
                    <a:pt x="24070" y="882276"/>
                  </a:cubicBezTo>
                  <a:lnTo>
                    <a:pt x="475290" y="100743"/>
                  </a:lnTo>
                  <a:cubicBezTo>
                    <a:pt x="506713" y="46314"/>
                    <a:pt x="585292" y="502"/>
                    <a:pt x="648882" y="0"/>
                  </a:cubicBezTo>
                  <a:close/>
                </a:path>
              </a:pathLst>
            </a:custGeom>
            <a:pattFill prst="dkDnDiag">
              <a:fgClr>
                <a:srgbClr val="F8F8F8"/>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102" name="任意多边形 10"/>
            <p:cNvSpPr/>
            <p:nvPr/>
          </p:nvSpPr>
          <p:spPr>
            <a:xfrm>
              <a:off x="5898222" y="3508232"/>
              <a:ext cx="2199801" cy="1964871"/>
            </a:xfrm>
            <a:custGeom>
              <a:avLst/>
              <a:gdLst>
                <a:gd name="connsiteX0" fmla="*/ 928740 w 2199801"/>
                <a:gd name="connsiteY0" fmla="*/ 0 h 1964871"/>
                <a:gd name="connsiteX1" fmla="*/ 946889 w 2199801"/>
                <a:gd name="connsiteY1" fmla="*/ 5 h 1964871"/>
                <a:gd name="connsiteX2" fmla="*/ 1551718 w 2199801"/>
                <a:gd name="connsiteY2" fmla="*/ 160 h 1964871"/>
                <a:gd name="connsiteX3" fmla="*/ 1724864 w 2199801"/>
                <a:gd name="connsiteY3" fmla="*/ 100126 h 1964871"/>
                <a:gd name="connsiteX4" fmla="*/ 2176481 w 2199801"/>
                <a:gd name="connsiteY4" fmla="*/ 881887 h 1964871"/>
                <a:gd name="connsiteX5" fmla="*/ 2176033 w 2199801"/>
                <a:gd name="connsiteY5" fmla="*/ 1082596 h 1964871"/>
                <a:gd name="connsiteX6" fmla="*/ 1724814 w 2199801"/>
                <a:gd name="connsiteY6" fmla="*/ 1864130 h 1964871"/>
                <a:gd name="connsiteX7" fmla="*/ 1551220 w 2199801"/>
                <a:gd name="connsiteY7" fmla="*/ 1964871 h 1964871"/>
                <a:gd name="connsiteX8" fmla="*/ 648385 w 2199801"/>
                <a:gd name="connsiteY8" fmla="*/ 1964642 h 1964871"/>
                <a:gd name="connsiteX9" fmla="*/ 475239 w 2199801"/>
                <a:gd name="connsiteY9" fmla="*/ 1864676 h 1964871"/>
                <a:gd name="connsiteX10" fmla="*/ 23624 w 2199801"/>
                <a:gd name="connsiteY10" fmla="*/ 1082914 h 1964871"/>
                <a:gd name="connsiteX11" fmla="*/ 24071 w 2199801"/>
                <a:gd name="connsiteY11" fmla="*/ 882205 h 1964871"/>
                <a:gd name="connsiteX12" fmla="*/ 329674 w 2199801"/>
                <a:gd name="connsiteY12" fmla="*/ 352885 h 1964871"/>
                <a:gd name="connsiteX13" fmla="*/ 375044 w 2199801"/>
                <a:gd name="connsiteY13" fmla="*/ 366968 h 1964871"/>
                <a:gd name="connsiteX14" fmla="*/ 469472 w 2199801"/>
                <a:gd name="connsiteY14" fmla="*/ 376487 h 1964871"/>
                <a:gd name="connsiteX15" fmla="*/ 928501 w 2199801"/>
                <a:gd name="connsiteY15" fmla="*/ 2368 h 196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801" h="1964871">
                  <a:moveTo>
                    <a:pt x="928740" y="0"/>
                  </a:moveTo>
                  <a:lnTo>
                    <a:pt x="946889" y="5"/>
                  </a:lnTo>
                  <a:lnTo>
                    <a:pt x="1551718" y="160"/>
                  </a:lnTo>
                  <a:cubicBezTo>
                    <a:pt x="1614503" y="1053"/>
                    <a:pt x="1692699" y="46199"/>
                    <a:pt x="1724864" y="100126"/>
                  </a:cubicBezTo>
                  <a:lnTo>
                    <a:pt x="2176481" y="881887"/>
                  </a:lnTo>
                  <a:cubicBezTo>
                    <a:pt x="2207841" y="937210"/>
                    <a:pt x="2207456" y="1028168"/>
                    <a:pt x="2176033" y="1082596"/>
                  </a:cubicBezTo>
                  <a:lnTo>
                    <a:pt x="1724814" y="1864130"/>
                  </a:lnTo>
                  <a:cubicBezTo>
                    <a:pt x="1692584" y="1919954"/>
                    <a:pt x="1614812" y="1964370"/>
                    <a:pt x="1551220" y="1964871"/>
                  </a:cubicBezTo>
                  <a:lnTo>
                    <a:pt x="648385" y="1964642"/>
                  </a:lnTo>
                  <a:cubicBezTo>
                    <a:pt x="584796" y="1965145"/>
                    <a:pt x="506599" y="1919999"/>
                    <a:pt x="475239" y="1864676"/>
                  </a:cubicBezTo>
                  <a:lnTo>
                    <a:pt x="23624" y="1082914"/>
                  </a:lnTo>
                  <a:cubicBezTo>
                    <a:pt x="-7737" y="1027591"/>
                    <a:pt x="-8159" y="938029"/>
                    <a:pt x="24071" y="882205"/>
                  </a:cubicBezTo>
                  <a:lnTo>
                    <a:pt x="329674" y="352885"/>
                  </a:lnTo>
                  <a:lnTo>
                    <a:pt x="375044" y="366968"/>
                  </a:lnTo>
                  <a:cubicBezTo>
                    <a:pt x="405546" y="373210"/>
                    <a:pt x="437126" y="376488"/>
                    <a:pt x="469472" y="376487"/>
                  </a:cubicBezTo>
                  <a:cubicBezTo>
                    <a:pt x="695899" y="376487"/>
                    <a:pt x="884810" y="215877"/>
                    <a:pt x="928501" y="2368"/>
                  </a:cubicBezTo>
                  <a:close/>
                </a:path>
              </a:pathLst>
            </a:custGeom>
            <a:pattFill prst="dkDnDiag">
              <a:fgClr>
                <a:srgbClr val="F8F8F8"/>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grpSp>
        <p:nvGrpSpPr>
          <p:cNvPr id="155" name="Group 154"/>
          <p:cNvGrpSpPr/>
          <p:nvPr/>
        </p:nvGrpSpPr>
        <p:grpSpPr>
          <a:xfrm>
            <a:off x="4075504" y="2992583"/>
            <a:ext cx="1287386" cy="1141000"/>
            <a:chOff x="3021147" y="2143764"/>
            <a:chExt cx="965791" cy="855973"/>
          </a:xfrm>
        </p:grpSpPr>
        <p:sp>
          <p:nvSpPr>
            <p:cNvPr id="103" name="Freeform 5"/>
            <p:cNvSpPr/>
            <p:nvPr/>
          </p:nvSpPr>
          <p:spPr bwMode="auto">
            <a:xfrm>
              <a:off x="3021147" y="2143764"/>
              <a:ext cx="965791" cy="85597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noFill/>
            </a:ln>
            <a:effectLst/>
          </p:spPr>
          <p:txBody>
            <a:bodyPr vert="horz" wrap="square" lIns="91416" tIns="45708" rIns="91416" bIns="45708" numCol="1" anchor="t" anchorCtr="0" compatLnSpc="1"/>
            <a:lstStyle/>
            <a:p>
              <a:pPr>
                <a:defRPr/>
              </a:pPr>
              <a:endParaRPr lang="zh-CN" altLang="en-US">
                <a:solidFill>
                  <a:prstClr val="black"/>
                </a:solidFill>
                <a:latin typeface="Arial" panose="020B0604020202020204" pitchFamily="34" charset="0"/>
                <a:ea typeface="方正正纤黑简体" panose="02000000000000000000" pitchFamily="2" charset="-122"/>
                <a:sym typeface="Arial" panose="020B0604020202020204" pitchFamily="34" charset="0"/>
              </a:endParaRPr>
            </a:p>
          </p:txBody>
        </p:sp>
        <p:grpSp>
          <p:nvGrpSpPr>
            <p:cNvPr id="107" name="组合 40"/>
            <p:cNvGrpSpPr/>
            <p:nvPr/>
          </p:nvGrpSpPr>
          <p:grpSpPr>
            <a:xfrm>
              <a:off x="3146854" y="2285077"/>
              <a:ext cx="714375" cy="561855"/>
              <a:chOff x="4145699" y="1416086"/>
              <a:chExt cx="952500" cy="749140"/>
            </a:xfrm>
          </p:grpSpPr>
          <p:sp>
            <p:nvSpPr>
              <p:cNvPr id="108" name="文本框 41"/>
              <p:cNvSpPr txBox="1"/>
              <p:nvPr/>
            </p:nvSpPr>
            <p:spPr>
              <a:xfrm>
                <a:off x="4145699" y="1416086"/>
                <a:ext cx="952500" cy="523356"/>
              </a:xfrm>
              <a:prstGeom prst="rect">
                <a:avLst/>
              </a:prstGeom>
              <a:noFill/>
            </p:spPr>
            <p:txBody>
              <a:bodyPr wrap="square" rtlCol="0">
                <a:spAutoFit/>
              </a:bodyPr>
              <a:lstStyle/>
              <a:p>
                <a:pPr algn="ctr">
                  <a:defRPr/>
                </a:pPr>
                <a:r>
                  <a:rPr lang="en-US" altLang="zh-CN" sz="2800">
                    <a:solidFill>
                      <a:srgbClr val="FFFFFF"/>
                    </a:solidFill>
                    <a:latin typeface="Impact" panose="020B0806030902050204" pitchFamily="34" charset="0"/>
                    <a:ea typeface="宋体" panose="02010600030101010101" pitchFamily="2" charset="-122"/>
                  </a:rPr>
                  <a:t>01</a:t>
                </a:r>
                <a:endParaRPr lang="zh-CN" altLang="en-US" sz="2800">
                  <a:solidFill>
                    <a:srgbClr val="FFFFFF"/>
                  </a:solidFill>
                  <a:latin typeface="Impact" panose="020B0806030902050204" pitchFamily="34" charset="0"/>
                  <a:ea typeface="宋体" panose="02010600030101010101" pitchFamily="2" charset="-122"/>
                </a:endParaRPr>
              </a:p>
            </p:txBody>
          </p:sp>
          <p:sp>
            <p:nvSpPr>
              <p:cNvPr id="109" name="文本框 42"/>
              <p:cNvSpPr txBox="1"/>
              <p:nvPr/>
            </p:nvSpPr>
            <p:spPr>
              <a:xfrm>
                <a:off x="4145699" y="1903548"/>
                <a:ext cx="952500" cy="261678"/>
              </a:xfrm>
              <a:prstGeom prst="rect">
                <a:avLst/>
              </a:prstGeom>
              <a:noFill/>
            </p:spPr>
            <p:txBody>
              <a:bodyPr wrap="square" rtlCol="0">
                <a:spAutoFit/>
              </a:bodyPr>
              <a:lstStyle/>
              <a:p>
                <a:pPr algn="ctr">
                  <a:defRPr/>
                </a:pPr>
                <a:r>
                  <a:rPr lang="en-US" altLang="zh-CN" sz="1050">
                    <a:solidFill>
                      <a:srgbClr val="FFFFFF"/>
                    </a:solidFill>
                    <a:latin typeface="LiHei Pro" panose="020B0500000000000000" pitchFamily="34" charset="-122"/>
                    <a:ea typeface="LiHei Pro" panose="020B0500000000000000" pitchFamily="34" charset="-122"/>
                  </a:rPr>
                  <a:t>OPTION</a:t>
                </a:r>
                <a:endParaRPr lang="zh-CN" altLang="en-US" sz="1050">
                  <a:solidFill>
                    <a:srgbClr val="FFFFFF"/>
                  </a:solidFill>
                  <a:latin typeface="LiHei Pro" panose="020B0500000000000000" pitchFamily="34" charset="-122"/>
                  <a:ea typeface="LiHei Pro" panose="020B0500000000000000" pitchFamily="34" charset="-122"/>
                </a:endParaRPr>
              </a:p>
            </p:txBody>
          </p:sp>
        </p:grpSp>
      </p:grpSp>
      <p:grpSp>
        <p:nvGrpSpPr>
          <p:cNvPr id="156" name="Group 155"/>
          <p:cNvGrpSpPr/>
          <p:nvPr/>
        </p:nvGrpSpPr>
        <p:grpSpPr>
          <a:xfrm>
            <a:off x="5926074" y="1921706"/>
            <a:ext cx="1287386" cy="1141000"/>
            <a:chOff x="4409436" y="1340397"/>
            <a:chExt cx="965791" cy="855973"/>
          </a:xfrm>
        </p:grpSpPr>
        <p:sp>
          <p:nvSpPr>
            <p:cNvPr id="105" name="Freeform 5"/>
            <p:cNvSpPr/>
            <p:nvPr/>
          </p:nvSpPr>
          <p:spPr bwMode="auto">
            <a:xfrm>
              <a:off x="4409436" y="1340397"/>
              <a:ext cx="965791" cy="85597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5875">
              <a:noFill/>
            </a:ln>
            <a:effectLst/>
          </p:spPr>
          <p:txBody>
            <a:bodyPr vert="horz" wrap="square" lIns="91416" tIns="45708" rIns="91416" bIns="45708" numCol="1" anchor="t" anchorCtr="0" compatLnSpc="1"/>
            <a:lstStyle/>
            <a:p>
              <a:pPr>
                <a:defRPr/>
              </a:pPr>
              <a:endParaRPr lang="zh-CN" altLang="en-US">
                <a:solidFill>
                  <a:prstClr val="black"/>
                </a:solidFill>
                <a:latin typeface="Arial" panose="020B0604020202020204" pitchFamily="34" charset="0"/>
                <a:ea typeface="方正正纤黑简体" panose="02000000000000000000" pitchFamily="2" charset="-122"/>
                <a:sym typeface="Arial" panose="020B0604020202020204" pitchFamily="34" charset="0"/>
              </a:endParaRPr>
            </a:p>
          </p:txBody>
        </p:sp>
        <p:grpSp>
          <p:nvGrpSpPr>
            <p:cNvPr id="110" name="组合 43"/>
            <p:cNvGrpSpPr/>
            <p:nvPr/>
          </p:nvGrpSpPr>
          <p:grpSpPr>
            <a:xfrm>
              <a:off x="4535144" y="1481709"/>
              <a:ext cx="714375" cy="561855"/>
              <a:chOff x="4145699" y="1416086"/>
              <a:chExt cx="952500" cy="749140"/>
            </a:xfrm>
          </p:grpSpPr>
          <p:sp>
            <p:nvSpPr>
              <p:cNvPr id="111" name="文本框 44"/>
              <p:cNvSpPr txBox="1"/>
              <p:nvPr/>
            </p:nvSpPr>
            <p:spPr>
              <a:xfrm>
                <a:off x="4145699" y="1416086"/>
                <a:ext cx="952500" cy="523356"/>
              </a:xfrm>
              <a:prstGeom prst="rect">
                <a:avLst/>
              </a:prstGeom>
              <a:noFill/>
            </p:spPr>
            <p:txBody>
              <a:bodyPr wrap="square" rtlCol="0">
                <a:spAutoFit/>
              </a:bodyPr>
              <a:lstStyle/>
              <a:p>
                <a:pPr algn="ctr">
                  <a:defRPr/>
                </a:pPr>
                <a:r>
                  <a:rPr lang="en-US" altLang="zh-CN" sz="2800">
                    <a:solidFill>
                      <a:srgbClr val="FFFFFF"/>
                    </a:solidFill>
                    <a:latin typeface="Impact" panose="020B0806030902050204" pitchFamily="34" charset="0"/>
                    <a:ea typeface="宋体" panose="02010600030101010101" pitchFamily="2" charset="-122"/>
                  </a:rPr>
                  <a:t>02</a:t>
                </a:r>
                <a:endParaRPr lang="zh-CN" altLang="en-US" sz="2800">
                  <a:solidFill>
                    <a:srgbClr val="FFFFFF"/>
                  </a:solidFill>
                  <a:latin typeface="Impact" panose="020B0806030902050204" pitchFamily="34" charset="0"/>
                  <a:ea typeface="宋体" panose="02010600030101010101" pitchFamily="2" charset="-122"/>
                </a:endParaRPr>
              </a:p>
            </p:txBody>
          </p:sp>
          <p:sp>
            <p:nvSpPr>
              <p:cNvPr id="112" name="文本框 45"/>
              <p:cNvSpPr txBox="1"/>
              <p:nvPr/>
            </p:nvSpPr>
            <p:spPr>
              <a:xfrm>
                <a:off x="4145699" y="1903548"/>
                <a:ext cx="952500" cy="261678"/>
              </a:xfrm>
              <a:prstGeom prst="rect">
                <a:avLst/>
              </a:prstGeom>
              <a:noFill/>
            </p:spPr>
            <p:txBody>
              <a:bodyPr wrap="square" rtlCol="0">
                <a:spAutoFit/>
              </a:bodyPr>
              <a:lstStyle/>
              <a:p>
                <a:pPr algn="ctr">
                  <a:defRPr/>
                </a:pPr>
                <a:r>
                  <a:rPr lang="en-US" altLang="zh-CN" sz="1050">
                    <a:solidFill>
                      <a:srgbClr val="FFFFFF"/>
                    </a:solidFill>
                    <a:latin typeface="LiHei Pro" panose="020B0500000000000000" pitchFamily="34" charset="-122"/>
                    <a:ea typeface="LiHei Pro" panose="020B0500000000000000" pitchFamily="34" charset="-122"/>
                  </a:rPr>
                  <a:t>OPTION</a:t>
                </a:r>
                <a:endParaRPr lang="zh-CN" altLang="en-US" sz="1050">
                  <a:solidFill>
                    <a:srgbClr val="FFFFFF"/>
                  </a:solidFill>
                  <a:latin typeface="LiHei Pro" panose="020B0500000000000000" pitchFamily="34" charset="-122"/>
                  <a:ea typeface="LiHei Pro" panose="020B0500000000000000" pitchFamily="34" charset="-122"/>
                </a:endParaRPr>
              </a:p>
            </p:txBody>
          </p:sp>
        </p:grpSp>
      </p:grpSp>
      <p:grpSp>
        <p:nvGrpSpPr>
          <p:cNvPr id="157" name="Group 156"/>
          <p:cNvGrpSpPr/>
          <p:nvPr/>
        </p:nvGrpSpPr>
        <p:grpSpPr>
          <a:xfrm>
            <a:off x="5926074" y="4053974"/>
            <a:ext cx="1287386" cy="1141000"/>
            <a:chOff x="4409436" y="2940014"/>
            <a:chExt cx="965791" cy="855973"/>
          </a:xfrm>
        </p:grpSpPr>
        <p:sp>
          <p:nvSpPr>
            <p:cNvPr id="104" name="Freeform 5"/>
            <p:cNvSpPr/>
            <p:nvPr/>
          </p:nvSpPr>
          <p:spPr bwMode="auto">
            <a:xfrm>
              <a:off x="4409436" y="2940014"/>
              <a:ext cx="965791" cy="85597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15875">
              <a:noFill/>
            </a:ln>
            <a:effectLst/>
          </p:spPr>
          <p:txBody>
            <a:bodyPr vert="horz" wrap="square" lIns="91416" tIns="45708" rIns="91416" bIns="45708" numCol="1" anchor="t" anchorCtr="0" compatLnSpc="1"/>
            <a:lstStyle/>
            <a:p>
              <a:pPr>
                <a:defRPr/>
              </a:pPr>
              <a:endParaRPr lang="zh-CN" altLang="en-US">
                <a:solidFill>
                  <a:prstClr val="black"/>
                </a:solidFill>
                <a:latin typeface="Arial" panose="020B0604020202020204" pitchFamily="34" charset="0"/>
                <a:ea typeface="方正正纤黑简体" panose="02000000000000000000" pitchFamily="2" charset="-122"/>
                <a:sym typeface="Arial" panose="020B0604020202020204" pitchFamily="34" charset="0"/>
              </a:endParaRPr>
            </a:p>
          </p:txBody>
        </p:sp>
        <p:grpSp>
          <p:nvGrpSpPr>
            <p:cNvPr id="113" name="组合 46"/>
            <p:cNvGrpSpPr/>
            <p:nvPr/>
          </p:nvGrpSpPr>
          <p:grpSpPr>
            <a:xfrm>
              <a:off x="4535144" y="3081327"/>
              <a:ext cx="714375" cy="561855"/>
              <a:chOff x="4145699" y="1416086"/>
              <a:chExt cx="952500" cy="749140"/>
            </a:xfrm>
          </p:grpSpPr>
          <p:sp>
            <p:nvSpPr>
              <p:cNvPr id="114" name="文本框 47"/>
              <p:cNvSpPr txBox="1"/>
              <p:nvPr/>
            </p:nvSpPr>
            <p:spPr>
              <a:xfrm>
                <a:off x="4145699" y="1416086"/>
                <a:ext cx="952500" cy="523356"/>
              </a:xfrm>
              <a:prstGeom prst="rect">
                <a:avLst/>
              </a:prstGeom>
              <a:noFill/>
            </p:spPr>
            <p:txBody>
              <a:bodyPr wrap="square" rtlCol="0">
                <a:spAutoFit/>
              </a:bodyPr>
              <a:lstStyle/>
              <a:p>
                <a:pPr algn="ctr">
                  <a:defRPr/>
                </a:pPr>
                <a:r>
                  <a:rPr lang="en-US" altLang="zh-CN" sz="2800">
                    <a:solidFill>
                      <a:srgbClr val="FFFFFF"/>
                    </a:solidFill>
                    <a:latin typeface="Impact" panose="020B0806030902050204" pitchFamily="34" charset="0"/>
                    <a:ea typeface="宋体" panose="02010600030101010101" pitchFamily="2" charset="-122"/>
                  </a:rPr>
                  <a:t>03</a:t>
                </a:r>
                <a:endParaRPr lang="zh-CN" altLang="en-US" sz="2800">
                  <a:solidFill>
                    <a:srgbClr val="FFFFFF"/>
                  </a:solidFill>
                  <a:latin typeface="Impact" panose="020B0806030902050204" pitchFamily="34" charset="0"/>
                  <a:ea typeface="宋体" panose="02010600030101010101" pitchFamily="2" charset="-122"/>
                </a:endParaRPr>
              </a:p>
            </p:txBody>
          </p:sp>
          <p:sp>
            <p:nvSpPr>
              <p:cNvPr id="115" name="文本框 48"/>
              <p:cNvSpPr txBox="1"/>
              <p:nvPr/>
            </p:nvSpPr>
            <p:spPr>
              <a:xfrm>
                <a:off x="4145699" y="1903548"/>
                <a:ext cx="952500" cy="261678"/>
              </a:xfrm>
              <a:prstGeom prst="rect">
                <a:avLst/>
              </a:prstGeom>
              <a:noFill/>
            </p:spPr>
            <p:txBody>
              <a:bodyPr wrap="square" rtlCol="0">
                <a:spAutoFit/>
              </a:bodyPr>
              <a:lstStyle/>
              <a:p>
                <a:pPr algn="ctr">
                  <a:defRPr/>
                </a:pPr>
                <a:r>
                  <a:rPr lang="en-US" altLang="zh-CN" sz="1050">
                    <a:solidFill>
                      <a:srgbClr val="FFFFFF"/>
                    </a:solidFill>
                    <a:latin typeface="LiHei Pro" panose="020B0500000000000000" pitchFamily="34" charset="-122"/>
                    <a:ea typeface="LiHei Pro" panose="020B0500000000000000" pitchFamily="34" charset="-122"/>
                  </a:rPr>
                  <a:t>OPTION</a:t>
                </a:r>
                <a:endParaRPr lang="zh-CN" altLang="en-US" sz="1050">
                  <a:solidFill>
                    <a:srgbClr val="FFFFFF"/>
                  </a:solidFill>
                  <a:latin typeface="LiHei Pro" panose="020B0500000000000000" pitchFamily="34" charset="-122"/>
                  <a:ea typeface="LiHei Pro" panose="020B0500000000000000" pitchFamily="34" charset="-122"/>
                </a:endParaRPr>
              </a:p>
            </p:txBody>
          </p:sp>
        </p:grpSp>
      </p:grpSp>
      <p:grpSp>
        <p:nvGrpSpPr>
          <p:cNvPr id="154" name="Group 153"/>
          <p:cNvGrpSpPr/>
          <p:nvPr/>
        </p:nvGrpSpPr>
        <p:grpSpPr>
          <a:xfrm>
            <a:off x="4464237" y="4719053"/>
            <a:ext cx="1091200" cy="967123"/>
            <a:chOff x="3312773" y="3438953"/>
            <a:chExt cx="818613" cy="725531"/>
          </a:xfrm>
        </p:grpSpPr>
        <p:sp>
          <p:nvSpPr>
            <p:cNvPr id="117" name="Freeform 5"/>
            <p:cNvSpPr/>
            <p:nvPr/>
          </p:nvSpPr>
          <p:spPr bwMode="auto">
            <a:xfrm>
              <a:off x="3312773" y="3438953"/>
              <a:ext cx="818613" cy="72553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15875">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defRPr/>
              </a:pP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grpSp>
          <p:nvGrpSpPr>
            <p:cNvPr id="119" name="组合 139"/>
            <p:cNvGrpSpPr/>
            <p:nvPr/>
          </p:nvGrpSpPr>
          <p:grpSpPr>
            <a:xfrm>
              <a:off x="3555105" y="3661606"/>
              <a:ext cx="330878" cy="272606"/>
              <a:chOff x="7623010" y="5580803"/>
              <a:chExt cx="645918" cy="532165"/>
            </a:xfrm>
            <a:solidFill>
              <a:schemeClr val="accent3"/>
            </a:solidFill>
          </p:grpSpPr>
          <p:sp>
            <p:nvSpPr>
              <p:cNvPr id="120" name="Freeform 91"/>
              <p:cNvSpPr>
                <a:spLocks noEditPoints="1"/>
              </p:cNvSpPr>
              <p:nvPr/>
            </p:nvSpPr>
            <p:spPr bwMode="auto">
              <a:xfrm>
                <a:off x="8153866" y="5580803"/>
                <a:ext cx="115062" cy="120293"/>
              </a:xfrm>
              <a:custGeom>
                <a:avLst/>
                <a:gdLst>
                  <a:gd name="T0" fmla="*/ 0 w 88"/>
                  <a:gd name="T1" fmla="*/ 0 h 92"/>
                  <a:gd name="T2" fmla="*/ 0 w 88"/>
                  <a:gd name="T3" fmla="*/ 92 h 92"/>
                  <a:gd name="T4" fmla="*/ 88 w 88"/>
                  <a:gd name="T5" fmla="*/ 92 h 92"/>
                  <a:gd name="T6" fmla="*/ 88 w 88"/>
                  <a:gd name="T7" fmla="*/ 0 h 92"/>
                  <a:gd name="T8" fmla="*/ 0 w 88"/>
                  <a:gd name="T9" fmla="*/ 0 h 92"/>
                  <a:gd name="T10" fmla="*/ 74 w 88"/>
                  <a:gd name="T11" fmla="*/ 76 h 92"/>
                  <a:gd name="T12" fmla="*/ 15 w 88"/>
                  <a:gd name="T13" fmla="*/ 76 h 92"/>
                  <a:gd name="T14" fmla="*/ 15 w 88"/>
                  <a:gd name="T15" fmla="*/ 14 h 92"/>
                  <a:gd name="T16" fmla="*/ 74 w 88"/>
                  <a:gd name="T17" fmla="*/ 14 h 92"/>
                  <a:gd name="T18" fmla="*/ 74 w 88"/>
                  <a:gd name="T19"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2">
                    <a:moveTo>
                      <a:pt x="0" y="0"/>
                    </a:moveTo>
                    <a:lnTo>
                      <a:pt x="0" y="92"/>
                    </a:lnTo>
                    <a:lnTo>
                      <a:pt x="88" y="92"/>
                    </a:lnTo>
                    <a:lnTo>
                      <a:pt x="88" y="0"/>
                    </a:lnTo>
                    <a:lnTo>
                      <a:pt x="0" y="0"/>
                    </a:lnTo>
                    <a:close/>
                    <a:moveTo>
                      <a:pt x="74" y="76"/>
                    </a:moveTo>
                    <a:lnTo>
                      <a:pt x="15" y="76"/>
                    </a:lnTo>
                    <a:lnTo>
                      <a:pt x="15" y="14"/>
                    </a:lnTo>
                    <a:lnTo>
                      <a:pt x="74" y="14"/>
                    </a:lnTo>
                    <a:lnTo>
                      <a:pt x="74" y="76"/>
                    </a:lnTo>
                    <a:close/>
                  </a:path>
                </a:pathLst>
              </a:custGeom>
              <a:grpFill/>
              <a:ln>
                <a:noFill/>
              </a:ln>
            </p:spPr>
            <p:txBody>
              <a:bodyPr vert="horz" wrap="square" lIns="121888" tIns="60944" rIns="121888" bIns="60944" numCol="1" anchor="t" anchorCtr="0" compatLnSpc="1"/>
              <a:lstStyle/>
              <a:p>
                <a:pPr>
                  <a:defRPr/>
                </a:pPr>
                <a:endParaRPr lang="zh-CN" altLang="en-US">
                  <a:solidFill>
                    <a:srgbClr val="000000"/>
                  </a:solidFill>
                  <a:latin typeface="Calibri" panose="020F0502020204030204"/>
                  <a:ea typeface="宋体" panose="02010600030101010101" pitchFamily="2" charset="-122"/>
                </a:endParaRPr>
              </a:p>
            </p:txBody>
          </p:sp>
          <p:sp>
            <p:nvSpPr>
              <p:cNvPr id="121" name="Freeform 92"/>
              <p:cNvSpPr>
                <a:spLocks noEditPoints="1"/>
              </p:cNvSpPr>
              <p:nvPr/>
            </p:nvSpPr>
            <p:spPr bwMode="auto">
              <a:xfrm>
                <a:off x="8153866" y="5787393"/>
                <a:ext cx="115062" cy="121601"/>
              </a:xfrm>
              <a:custGeom>
                <a:avLst/>
                <a:gdLst>
                  <a:gd name="T0" fmla="*/ 0 w 88"/>
                  <a:gd name="T1" fmla="*/ 93 h 93"/>
                  <a:gd name="T2" fmla="*/ 88 w 88"/>
                  <a:gd name="T3" fmla="*/ 93 h 93"/>
                  <a:gd name="T4" fmla="*/ 88 w 88"/>
                  <a:gd name="T5" fmla="*/ 0 h 93"/>
                  <a:gd name="T6" fmla="*/ 0 w 88"/>
                  <a:gd name="T7" fmla="*/ 0 h 93"/>
                  <a:gd name="T8" fmla="*/ 0 w 88"/>
                  <a:gd name="T9" fmla="*/ 93 h 93"/>
                  <a:gd name="T10" fmla="*/ 15 w 88"/>
                  <a:gd name="T11" fmla="*/ 15 h 93"/>
                  <a:gd name="T12" fmla="*/ 74 w 88"/>
                  <a:gd name="T13" fmla="*/ 15 h 93"/>
                  <a:gd name="T14" fmla="*/ 74 w 88"/>
                  <a:gd name="T15" fmla="*/ 78 h 93"/>
                  <a:gd name="T16" fmla="*/ 15 w 88"/>
                  <a:gd name="T17" fmla="*/ 78 h 93"/>
                  <a:gd name="T18" fmla="*/ 15 w 88"/>
                  <a:gd name="T19" fmla="*/ 1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3">
                    <a:moveTo>
                      <a:pt x="0" y="93"/>
                    </a:moveTo>
                    <a:lnTo>
                      <a:pt x="88" y="93"/>
                    </a:lnTo>
                    <a:lnTo>
                      <a:pt x="88" y="0"/>
                    </a:lnTo>
                    <a:lnTo>
                      <a:pt x="0" y="0"/>
                    </a:lnTo>
                    <a:lnTo>
                      <a:pt x="0" y="93"/>
                    </a:lnTo>
                    <a:close/>
                    <a:moveTo>
                      <a:pt x="15" y="15"/>
                    </a:moveTo>
                    <a:lnTo>
                      <a:pt x="74" y="15"/>
                    </a:lnTo>
                    <a:lnTo>
                      <a:pt x="74" y="78"/>
                    </a:lnTo>
                    <a:lnTo>
                      <a:pt x="15" y="78"/>
                    </a:lnTo>
                    <a:lnTo>
                      <a:pt x="15" y="15"/>
                    </a:lnTo>
                    <a:close/>
                  </a:path>
                </a:pathLst>
              </a:custGeom>
              <a:grpFill/>
              <a:ln>
                <a:noFill/>
              </a:ln>
            </p:spPr>
            <p:txBody>
              <a:bodyPr vert="horz" wrap="square" lIns="121888" tIns="60944" rIns="121888" bIns="60944" numCol="1" anchor="t" anchorCtr="0" compatLnSpc="1"/>
              <a:lstStyle/>
              <a:p>
                <a:pPr>
                  <a:defRPr/>
                </a:pPr>
                <a:endParaRPr lang="zh-CN" altLang="en-US">
                  <a:solidFill>
                    <a:srgbClr val="000000"/>
                  </a:solidFill>
                  <a:latin typeface="Calibri" panose="020F0502020204030204"/>
                  <a:ea typeface="宋体" panose="02010600030101010101" pitchFamily="2" charset="-122"/>
                </a:endParaRPr>
              </a:p>
            </p:txBody>
          </p:sp>
          <p:sp>
            <p:nvSpPr>
              <p:cNvPr id="122" name="Freeform 93"/>
              <p:cNvSpPr>
                <a:spLocks noEditPoints="1"/>
              </p:cNvSpPr>
              <p:nvPr/>
            </p:nvSpPr>
            <p:spPr bwMode="auto">
              <a:xfrm>
                <a:off x="8153866" y="5988752"/>
                <a:ext cx="115062" cy="124216"/>
              </a:xfrm>
              <a:custGeom>
                <a:avLst/>
                <a:gdLst>
                  <a:gd name="T0" fmla="*/ 0 w 88"/>
                  <a:gd name="T1" fmla="*/ 95 h 95"/>
                  <a:gd name="T2" fmla="*/ 88 w 88"/>
                  <a:gd name="T3" fmla="*/ 95 h 95"/>
                  <a:gd name="T4" fmla="*/ 88 w 88"/>
                  <a:gd name="T5" fmla="*/ 0 h 95"/>
                  <a:gd name="T6" fmla="*/ 0 w 88"/>
                  <a:gd name="T7" fmla="*/ 0 h 95"/>
                  <a:gd name="T8" fmla="*/ 0 w 88"/>
                  <a:gd name="T9" fmla="*/ 95 h 95"/>
                  <a:gd name="T10" fmla="*/ 15 w 88"/>
                  <a:gd name="T11" fmla="*/ 17 h 95"/>
                  <a:gd name="T12" fmla="*/ 74 w 88"/>
                  <a:gd name="T13" fmla="*/ 17 h 95"/>
                  <a:gd name="T14" fmla="*/ 74 w 88"/>
                  <a:gd name="T15" fmla="*/ 78 h 95"/>
                  <a:gd name="T16" fmla="*/ 15 w 88"/>
                  <a:gd name="T17" fmla="*/ 78 h 95"/>
                  <a:gd name="T18" fmla="*/ 15 w 88"/>
                  <a:gd name="T19" fmla="*/ 1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5">
                    <a:moveTo>
                      <a:pt x="0" y="95"/>
                    </a:moveTo>
                    <a:lnTo>
                      <a:pt x="88" y="95"/>
                    </a:lnTo>
                    <a:lnTo>
                      <a:pt x="88" y="0"/>
                    </a:lnTo>
                    <a:lnTo>
                      <a:pt x="0" y="0"/>
                    </a:lnTo>
                    <a:lnTo>
                      <a:pt x="0" y="95"/>
                    </a:lnTo>
                    <a:close/>
                    <a:moveTo>
                      <a:pt x="15" y="17"/>
                    </a:moveTo>
                    <a:lnTo>
                      <a:pt x="74" y="17"/>
                    </a:lnTo>
                    <a:lnTo>
                      <a:pt x="74" y="78"/>
                    </a:lnTo>
                    <a:lnTo>
                      <a:pt x="15" y="78"/>
                    </a:lnTo>
                    <a:lnTo>
                      <a:pt x="15" y="17"/>
                    </a:lnTo>
                    <a:close/>
                  </a:path>
                </a:pathLst>
              </a:custGeom>
              <a:grpFill/>
              <a:ln>
                <a:noFill/>
              </a:ln>
            </p:spPr>
            <p:txBody>
              <a:bodyPr vert="horz" wrap="square" lIns="121888" tIns="60944" rIns="121888" bIns="60944" numCol="1" anchor="t" anchorCtr="0" compatLnSpc="1"/>
              <a:lstStyle/>
              <a:p>
                <a:pPr>
                  <a:defRPr/>
                </a:pPr>
                <a:endParaRPr lang="zh-CN" altLang="en-US">
                  <a:solidFill>
                    <a:srgbClr val="000000"/>
                  </a:solidFill>
                  <a:latin typeface="Calibri" panose="020F0502020204030204"/>
                  <a:ea typeface="宋体" panose="02010600030101010101" pitchFamily="2" charset="-122"/>
                </a:endParaRPr>
              </a:p>
            </p:txBody>
          </p:sp>
          <p:sp>
            <p:nvSpPr>
              <p:cNvPr id="123" name="Freeform 94"/>
              <p:cNvSpPr>
                <a:spLocks noEditPoints="1"/>
              </p:cNvSpPr>
              <p:nvPr/>
            </p:nvSpPr>
            <p:spPr bwMode="auto">
              <a:xfrm>
                <a:off x="7623010" y="5694558"/>
                <a:ext cx="305962" cy="307270"/>
              </a:xfrm>
              <a:custGeom>
                <a:avLst/>
                <a:gdLst>
                  <a:gd name="T0" fmla="*/ 49 w 99"/>
                  <a:gd name="T1" fmla="*/ 0 h 99"/>
                  <a:gd name="T2" fmla="*/ 0 w 99"/>
                  <a:gd name="T3" fmla="*/ 49 h 99"/>
                  <a:gd name="T4" fmla="*/ 49 w 99"/>
                  <a:gd name="T5" fmla="*/ 99 h 99"/>
                  <a:gd name="T6" fmla="*/ 99 w 99"/>
                  <a:gd name="T7" fmla="*/ 49 h 99"/>
                  <a:gd name="T8" fmla="*/ 49 w 99"/>
                  <a:gd name="T9" fmla="*/ 0 h 99"/>
                  <a:gd name="T10" fmla="*/ 49 w 99"/>
                  <a:gd name="T11" fmla="*/ 90 h 99"/>
                  <a:gd name="T12" fmla="*/ 9 w 99"/>
                  <a:gd name="T13" fmla="*/ 49 h 99"/>
                  <a:gd name="T14" fmla="*/ 49 w 99"/>
                  <a:gd name="T15" fmla="*/ 9 h 99"/>
                  <a:gd name="T16" fmla="*/ 90 w 99"/>
                  <a:gd name="T17" fmla="*/ 49 h 99"/>
                  <a:gd name="T18" fmla="*/ 49 w 99"/>
                  <a:gd name="T19" fmla="*/ 9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99">
                    <a:moveTo>
                      <a:pt x="49" y="0"/>
                    </a:moveTo>
                    <a:cubicBezTo>
                      <a:pt x="22" y="0"/>
                      <a:pt x="0" y="22"/>
                      <a:pt x="0" y="49"/>
                    </a:cubicBezTo>
                    <a:cubicBezTo>
                      <a:pt x="0" y="77"/>
                      <a:pt x="22" y="99"/>
                      <a:pt x="49" y="99"/>
                    </a:cubicBezTo>
                    <a:cubicBezTo>
                      <a:pt x="77" y="99"/>
                      <a:pt x="99" y="77"/>
                      <a:pt x="99" y="49"/>
                    </a:cubicBezTo>
                    <a:cubicBezTo>
                      <a:pt x="99" y="22"/>
                      <a:pt x="77" y="0"/>
                      <a:pt x="49" y="0"/>
                    </a:cubicBezTo>
                    <a:close/>
                    <a:moveTo>
                      <a:pt x="49" y="90"/>
                    </a:moveTo>
                    <a:cubicBezTo>
                      <a:pt x="27" y="90"/>
                      <a:pt x="9" y="72"/>
                      <a:pt x="9" y="49"/>
                    </a:cubicBezTo>
                    <a:cubicBezTo>
                      <a:pt x="9" y="27"/>
                      <a:pt x="27" y="9"/>
                      <a:pt x="49" y="9"/>
                    </a:cubicBezTo>
                    <a:cubicBezTo>
                      <a:pt x="72" y="9"/>
                      <a:pt x="90" y="27"/>
                      <a:pt x="90" y="49"/>
                    </a:cubicBezTo>
                    <a:cubicBezTo>
                      <a:pt x="90" y="72"/>
                      <a:pt x="72" y="90"/>
                      <a:pt x="49" y="90"/>
                    </a:cubicBezTo>
                    <a:close/>
                  </a:path>
                </a:pathLst>
              </a:custGeom>
              <a:grpFill/>
              <a:ln>
                <a:noFill/>
              </a:ln>
            </p:spPr>
            <p:txBody>
              <a:bodyPr vert="horz" wrap="square" lIns="121888" tIns="60944" rIns="121888" bIns="60944" numCol="1" anchor="t" anchorCtr="0" compatLnSpc="1"/>
              <a:lstStyle/>
              <a:p>
                <a:pPr>
                  <a:defRPr/>
                </a:pPr>
                <a:endParaRPr lang="zh-CN" altLang="en-US">
                  <a:solidFill>
                    <a:srgbClr val="000000"/>
                  </a:solidFill>
                  <a:latin typeface="Calibri" panose="020F0502020204030204"/>
                  <a:ea typeface="宋体" panose="02010600030101010101" pitchFamily="2" charset="-122"/>
                </a:endParaRPr>
              </a:p>
            </p:txBody>
          </p:sp>
          <p:sp>
            <p:nvSpPr>
              <p:cNvPr id="124" name="Freeform 95"/>
              <p:cNvSpPr/>
              <p:nvPr/>
            </p:nvSpPr>
            <p:spPr bwMode="auto">
              <a:xfrm>
                <a:off x="7938125" y="5626567"/>
                <a:ext cx="206589" cy="443252"/>
              </a:xfrm>
              <a:custGeom>
                <a:avLst/>
                <a:gdLst>
                  <a:gd name="T0" fmla="*/ 14 w 67"/>
                  <a:gd name="T1" fmla="*/ 65 h 143"/>
                  <a:gd name="T2" fmla="*/ 0 w 67"/>
                  <a:gd name="T3" fmla="*/ 65 h 143"/>
                  <a:gd name="T4" fmla="*/ 0 w 67"/>
                  <a:gd name="T5" fmla="*/ 71 h 143"/>
                  <a:gd name="T6" fmla="*/ 0 w 67"/>
                  <a:gd name="T7" fmla="*/ 76 h 143"/>
                  <a:gd name="T8" fmla="*/ 14 w 67"/>
                  <a:gd name="T9" fmla="*/ 76 h 143"/>
                  <a:gd name="T10" fmla="*/ 14 w 67"/>
                  <a:gd name="T11" fmla="*/ 143 h 143"/>
                  <a:gd name="T12" fmla="*/ 67 w 67"/>
                  <a:gd name="T13" fmla="*/ 143 h 143"/>
                  <a:gd name="T14" fmla="*/ 67 w 67"/>
                  <a:gd name="T15" fmla="*/ 132 h 143"/>
                  <a:gd name="T16" fmla="*/ 25 w 67"/>
                  <a:gd name="T17" fmla="*/ 132 h 143"/>
                  <a:gd name="T18" fmla="*/ 25 w 67"/>
                  <a:gd name="T19" fmla="*/ 76 h 143"/>
                  <a:gd name="T20" fmla="*/ 67 w 67"/>
                  <a:gd name="T21" fmla="*/ 76 h 143"/>
                  <a:gd name="T22" fmla="*/ 67 w 67"/>
                  <a:gd name="T23" fmla="*/ 65 h 143"/>
                  <a:gd name="T24" fmla="*/ 25 w 67"/>
                  <a:gd name="T25" fmla="*/ 65 h 143"/>
                  <a:gd name="T26" fmla="*/ 25 w 67"/>
                  <a:gd name="T27" fmla="*/ 11 h 143"/>
                  <a:gd name="T28" fmla="*/ 67 w 67"/>
                  <a:gd name="T29" fmla="*/ 11 h 143"/>
                  <a:gd name="T30" fmla="*/ 67 w 67"/>
                  <a:gd name="T31" fmla="*/ 0 h 143"/>
                  <a:gd name="T32" fmla="*/ 14 w 67"/>
                  <a:gd name="T33" fmla="*/ 0 h 143"/>
                  <a:gd name="T34" fmla="*/ 14 w 67"/>
                  <a:gd name="T35" fmla="*/ 6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143">
                    <a:moveTo>
                      <a:pt x="14" y="65"/>
                    </a:moveTo>
                    <a:cubicBezTo>
                      <a:pt x="0" y="65"/>
                      <a:pt x="0" y="65"/>
                      <a:pt x="0" y="65"/>
                    </a:cubicBezTo>
                    <a:cubicBezTo>
                      <a:pt x="0" y="67"/>
                      <a:pt x="0" y="69"/>
                      <a:pt x="0" y="71"/>
                    </a:cubicBezTo>
                    <a:cubicBezTo>
                      <a:pt x="0" y="73"/>
                      <a:pt x="0" y="75"/>
                      <a:pt x="0" y="76"/>
                    </a:cubicBezTo>
                    <a:cubicBezTo>
                      <a:pt x="14" y="76"/>
                      <a:pt x="14" y="76"/>
                      <a:pt x="14" y="76"/>
                    </a:cubicBezTo>
                    <a:cubicBezTo>
                      <a:pt x="14" y="143"/>
                      <a:pt x="14" y="143"/>
                      <a:pt x="14" y="143"/>
                    </a:cubicBezTo>
                    <a:cubicBezTo>
                      <a:pt x="67" y="143"/>
                      <a:pt x="67" y="143"/>
                      <a:pt x="67" y="143"/>
                    </a:cubicBezTo>
                    <a:cubicBezTo>
                      <a:pt x="67" y="132"/>
                      <a:pt x="67" y="132"/>
                      <a:pt x="67" y="132"/>
                    </a:cubicBezTo>
                    <a:cubicBezTo>
                      <a:pt x="25" y="132"/>
                      <a:pt x="25" y="132"/>
                      <a:pt x="25" y="132"/>
                    </a:cubicBezTo>
                    <a:cubicBezTo>
                      <a:pt x="25" y="76"/>
                      <a:pt x="25" y="76"/>
                      <a:pt x="25" y="76"/>
                    </a:cubicBezTo>
                    <a:cubicBezTo>
                      <a:pt x="67" y="76"/>
                      <a:pt x="67" y="76"/>
                      <a:pt x="67" y="76"/>
                    </a:cubicBezTo>
                    <a:cubicBezTo>
                      <a:pt x="67" y="65"/>
                      <a:pt x="67" y="65"/>
                      <a:pt x="67" y="65"/>
                    </a:cubicBezTo>
                    <a:cubicBezTo>
                      <a:pt x="25" y="65"/>
                      <a:pt x="25" y="65"/>
                      <a:pt x="25" y="65"/>
                    </a:cubicBezTo>
                    <a:cubicBezTo>
                      <a:pt x="25" y="11"/>
                      <a:pt x="25" y="11"/>
                      <a:pt x="25" y="11"/>
                    </a:cubicBezTo>
                    <a:cubicBezTo>
                      <a:pt x="67" y="11"/>
                      <a:pt x="67" y="11"/>
                      <a:pt x="67" y="11"/>
                    </a:cubicBezTo>
                    <a:cubicBezTo>
                      <a:pt x="67" y="0"/>
                      <a:pt x="67" y="0"/>
                      <a:pt x="67" y="0"/>
                    </a:cubicBezTo>
                    <a:cubicBezTo>
                      <a:pt x="14" y="0"/>
                      <a:pt x="14" y="0"/>
                      <a:pt x="14" y="0"/>
                    </a:cubicBezTo>
                    <a:lnTo>
                      <a:pt x="14" y="65"/>
                    </a:lnTo>
                    <a:close/>
                  </a:path>
                </a:pathLst>
              </a:custGeom>
              <a:grpFill/>
              <a:ln>
                <a:noFill/>
              </a:ln>
            </p:spPr>
            <p:txBody>
              <a:bodyPr vert="horz" wrap="square" lIns="121888" tIns="60944" rIns="121888" bIns="60944" numCol="1" anchor="t" anchorCtr="0" compatLnSpc="1"/>
              <a:lstStyle/>
              <a:p>
                <a:pPr>
                  <a:defRPr/>
                </a:pPr>
                <a:endParaRPr lang="zh-CN" altLang="en-US">
                  <a:solidFill>
                    <a:srgbClr val="000000"/>
                  </a:solidFill>
                  <a:latin typeface="Calibri" panose="020F0502020204030204"/>
                  <a:ea typeface="宋体" panose="02010600030101010101" pitchFamily="2" charset="-122"/>
                </a:endParaRPr>
              </a:p>
            </p:txBody>
          </p:sp>
          <p:sp>
            <p:nvSpPr>
              <p:cNvPr id="125" name="Freeform 96"/>
              <p:cNvSpPr>
                <a:spLocks noEditPoints="1"/>
              </p:cNvSpPr>
              <p:nvPr/>
            </p:nvSpPr>
            <p:spPr bwMode="auto">
              <a:xfrm>
                <a:off x="7675311" y="5748167"/>
                <a:ext cx="201359" cy="200052"/>
              </a:xfrm>
              <a:custGeom>
                <a:avLst/>
                <a:gdLst>
                  <a:gd name="T0" fmla="*/ 32 w 65"/>
                  <a:gd name="T1" fmla="*/ 0 h 65"/>
                  <a:gd name="T2" fmla="*/ 0 w 65"/>
                  <a:gd name="T3" fmla="*/ 32 h 65"/>
                  <a:gd name="T4" fmla="*/ 32 w 65"/>
                  <a:gd name="T5" fmla="*/ 65 h 65"/>
                  <a:gd name="T6" fmla="*/ 65 w 65"/>
                  <a:gd name="T7" fmla="*/ 32 h 65"/>
                  <a:gd name="T8" fmla="*/ 32 w 65"/>
                  <a:gd name="T9" fmla="*/ 0 h 65"/>
                  <a:gd name="T10" fmla="*/ 36 w 65"/>
                  <a:gd name="T11" fmla="*/ 53 h 65"/>
                  <a:gd name="T12" fmla="*/ 36 w 65"/>
                  <a:gd name="T13" fmla="*/ 60 h 65"/>
                  <a:gd name="T14" fmla="*/ 29 w 65"/>
                  <a:gd name="T15" fmla="*/ 60 h 65"/>
                  <a:gd name="T16" fmla="*/ 29 w 65"/>
                  <a:gd name="T17" fmla="*/ 53 h 65"/>
                  <a:gd name="T18" fmla="*/ 18 w 65"/>
                  <a:gd name="T19" fmla="*/ 51 h 65"/>
                  <a:gd name="T20" fmla="*/ 20 w 65"/>
                  <a:gd name="T21" fmla="*/ 43 h 65"/>
                  <a:gd name="T22" fmla="*/ 31 w 65"/>
                  <a:gd name="T23" fmla="*/ 46 h 65"/>
                  <a:gd name="T24" fmla="*/ 37 w 65"/>
                  <a:gd name="T25" fmla="*/ 42 h 65"/>
                  <a:gd name="T26" fmla="*/ 30 w 65"/>
                  <a:gd name="T27" fmla="*/ 36 h 65"/>
                  <a:gd name="T28" fmla="*/ 18 w 65"/>
                  <a:gd name="T29" fmla="*/ 24 h 65"/>
                  <a:gd name="T30" fmla="*/ 29 w 65"/>
                  <a:gd name="T31" fmla="*/ 12 h 65"/>
                  <a:gd name="T32" fmla="*/ 29 w 65"/>
                  <a:gd name="T33" fmla="*/ 5 h 65"/>
                  <a:gd name="T34" fmla="*/ 36 w 65"/>
                  <a:gd name="T35" fmla="*/ 5 h 65"/>
                  <a:gd name="T36" fmla="*/ 36 w 65"/>
                  <a:gd name="T37" fmla="*/ 11 h 65"/>
                  <a:gd name="T38" fmla="*/ 46 w 65"/>
                  <a:gd name="T39" fmla="*/ 13 h 65"/>
                  <a:gd name="T40" fmla="*/ 44 w 65"/>
                  <a:gd name="T41" fmla="*/ 21 h 65"/>
                  <a:gd name="T42" fmla="*/ 34 w 65"/>
                  <a:gd name="T43" fmla="*/ 19 h 65"/>
                  <a:gd name="T44" fmla="*/ 28 w 65"/>
                  <a:gd name="T45" fmla="*/ 22 h 65"/>
                  <a:gd name="T46" fmla="*/ 36 w 65"/>
                  <a:gd name="T47" fmla="*/ 28 h 65"/>
                  <a:gd name="T48" fmla="*/ 47 w 65"/>
                  <a:gd name="T49" fmla="*/ 41 h 65"/>
                  <a:gd name="T50" fmla="*/ 36 w 65"/>
                  <a:gd name="T51"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 h="65">
                    <a:moveTo>
                      <a:pt x="32" y="0"/>
                    </a:moveTo>
                    <a:cubicBezTo>
                      <a:pt x="15" y="0"/>
                      <a:pt x="0" y="15"/>
                      <a:pt x="0" y="32"/>
                    </a:cubicBezTo>
                    <a:cubicBezTo>
                      <a:pt x="0" y="50"/>
                      <a:pt x="15" y="65"/>
                      <a:pt x="32" y="65"/>
                    </a:cubicBezTo>
                    <a:cubicBezTo>
                      <a:pt x="50" y="65"/>
                      <a:pt x="65" y="50"/>
                      <a:pt x="65" y="32"/>
                    </a:cubicBezTo>
                    <a:cubicBezTo>
                      <a:pt x="65" y="15"/>
                      <a:pt x="50" y="0"/>
                      <a:pt x="32" y="0"/>
                    </a:cubicBezTo>
                    <a:close/>
                    <a:moveTo>
                      <a:pt x="36" y="53"/>
                    </a:moveTo>
                    <a:cubicBezTo>
                      <a:pt x="36" y="60"/>
                      <a:pt x="36" y="60"/>
                      <a:pt x="36" y="60"/>
                    </a:cubicBezTo>
                    <a:cubicBezTo>
                      <a:pt x="29" y="60"/>
                      <a:pt x="29" y="60"/>
                      <a:pt x="29" y="60"/>
                    </a:cubicBezTo>
                    <a:cubicBezTo>
                      <a:pt x="29" y="53"/>
                      <a:pt x="29" y="53"/>
                      <a:pt x="29" y="53"/>
                    </a:cubicBezTo>
                    <a:cubicBezTo>
                      <a:pt x="25" y="53"/>
                      <a:pt x="20" y="52"/>
                      <a:pt x="18" y="51"/>
                    </a:cubicBezTo>
                    <a:cubicBezTo>
                      <a:pt x="20" y="43"/>
                      <a:pt x="20" y="43"/>
                      <a:pt x="20" y="43"/>
                    </a:cubicBezTo>
                    <a:cubicBezTo>
                      <a:pt x="23" y="44"/>
                      <a:pt x="26" y="46"/>
                      <a:pt x="31" y="46"/>
                    </a:cubicBezTo>
                    <a:cubicBezTo>
                      <a:pt x="35" y="46"/>
                      <a:pt x="37" y="44"/>
                      <a:pt x="37" y="42"/>
                    </a:cubicBezTo>
                    <a:cubicBezTo>
                      <a:pt x="37" y="39"/>
                      <a:pt x="35" y="37"/>
                      <a:pt x="30" y="36"/>
                    </a:cubicBezTo>
                    <a:cubicBezTo>
                      <a:pt x="23" y="33"/>
                      <a:pt x="18" y="30"/>
                      <a:pt x="18" y="24"/>
                    </a:cubicBezTo>
                    <a:cubicBezTo>
                      <a:pt x="18" y="18"/>
                      <a:pt x="22" y="13"/>
                      <a:pt x="29" y="12"/>
                    </a:cubicBezTo>
                    <a:cubicBezTo>
                      <a:pt x="29" y="5"/>
                      <a:pt x="29" y="5"/>
                      <a:pt x="29" y="5"/>
                    </a:cubicBezTo>
                    <a:cubicBezTo>
                      <a:pt x="36" y="5"/>
                      <a:pt x="36" y="5"/>
                      <a:pt x="36" y="5"/>
                    </a:cubicBezTo>
                    <a:cubicBezTo>
                      <a:pt x="36" y="11"/>
                      <a:pt x="36" y="11"/>
                      <a:pt x="36" y="11"/>
                    </a:cubicBezTo>
                    <a:cubicBezTo>
                      <a:pt x="40" y="11"/>
                      <a:pt x="43" y="12"/>
                      <a:pt x="46" y="13"/>
                    </a:cubicBezTo>
                    <a:cubicBezTo>
                      <a:pt x="44" y="21"/>
                      <a:pt x="44" y="21"/>
                      <a:pt x="44" y="21"/>
                    </a:cubicBezTo>
                    <a:cubicBezTo>
                      <a:pt x="42" y="20"/>
                      <a:pt x="39" y="19"/>
                      <a:pt x="34" y="19"/>
                    </a:cubicBezTo>
                    <a:cubicBezTo>
                      <a:pt x="30" y="19"/>
                      <a:pt x="28" y="21"/>
                      <a:pt x="28" y="22"/>
                    </a:cubicBezTo>
                    <a:cubicBezTo>
                      <a:pt x="28" y="25"/>
                      <a:pt x="31" y="26"/>
                      <a:pt x="36" y="28"/>
                    </a:cubicBezTo>
                    <a:cubicBezTo>
                      <a:pt x="44" y="31"/>
                      <a:pt x="47" y="35"/>
                      <a:pt x="47" y="41"/>
                    </a:cubicBezTo>
                    <a:cubicBezTo>
                      <a:pt x="47" y="47"/>
                      <a:pt x="43" y="52"/>
                      <a:pt x="36" y="53"/>
                    </a:cubicBezTo>
                    <a:close/>
                  </a:path>
                </a:pathLst>
              </a:custGeom>
              <a:grpFill/>
              <a:ln>
                <a:noFill/>
              </a:ln>
            </p:spPr>
            <p:txBody>
              <a:bodyPr vert="horz" wrap="square" lIns="121888" tIns="60944" rIns="121888" bIns="60944" numCol="1" anchor="t" anchorCtr="0" compatLnSpc="1"/>
              <a:lstStyle/>
              <a:p>
                <a:pPr>
                  <a:defRPr/>
                </a:pPr>
                <a:endParaRPr lang="zh-CN" altLang="en-US">
                  <a:solidFill>
                    <a:srgbClr val="000000"/>
                  </a:solidFill>
                  <a:latin typeface="Calibri" panose="020F0502020204030204"/>
                  <a:ea typeface="宋体" panose="02010600030101010101" pitchFamily="2" charset="-122"/>
                </a:endParaRPr>
              </a:p>
            </p:txBody>
          </p:sp>
        </p:grpSp>
      </p:grpSp>
      <p:grpSp>
        <p:nvGrpSpPr>
          <p:cNvPr id="153" name="Group 152"/>
          <p:cNvGrpSpPr/>
          <p:nvPr/>
        </p:nvGrpSpPr>
        <p:grpSpPr>
          <a:xfrm>
            <a:off x="7354782" y="3093807"/>
            <a:ext cx="1091200" cy="967123"/>
            <a:chOff x="5481246" y="2219701"/>
            <a:chExt cx="818613" cy="725531"/>
          </a:xfrm>
        </p:grpSpPr>
        <p:sp>
          <p:nvSpPr>
            <p:cNvPr id="118" name="Freeform 5"/>
            <p:cNvSpPr/>
            <p:nvPr/>
          </p:nvSpPr>
          <p:spPr bwMode="auto">
            <a:xfrm>
              <a:off x="5481246" y="2219701"/>
              <a:ext cx="818613" cy="72553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158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defRPr/>
              </a:pP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grpSp>
          <p:nvGrpSpPr>
            <p:cNvPr id="126" name="组合 140"/>
            <p:cNvGrpSpPr/>
            <p:nvPr/>
          </p:nvGrpSpPr>
          <p:grpSpPr>
            <a:xfrm>
              <a:off x="5722834" y="2458293"/>
              <a:ext cx="335567" cy="240456"/>
              <a:chOff x="9335872" y="5612184"/>
              <a:chExt cx="655071" cy="469403"/>
            </a:xfrm>
            <a:solidFill>
              <a:schemeClr val="accent2"/>
            </a:solidFill>
          </p:grpSpPr>
          <p:sp>
            <p:nvSpPr>
              <p:cNvPr id="127" name="Freeform 98"/>
              <p:cNvSpPr/>
              <p:nvPr/>
            </p:nvSpPr>
            <p:spPr bwMode="auto">
              <a:xfrm>
                <a:off x="9335872" y="5612184"/>
                <a:ext cx="398796" cy="271966"/>
              </a:xfrm>
              <a:custGeom>
                <a:avLst/>
                <a:gdLst>
                  <a:gd name="T0" fmla="*/ 156 w 305"/>
                  <a:gd name="T1" fmla="*/ 156 h 208"/>
                  <a:gd name="T2" fmla="*/ 305 w 305"/>
                  <a:gd name="T3" fmla="*/ 156 h 208"/>
                  <a:gd name="T4" fmla="*/ 305 w 305"/>
                  <a:gd name="T5" fmla="*/ 54 h 208"/>
                  <a:gd name="T6" fmla="*/ 156 w 305"/>
                  <a:gd name="T7" fmla="*/ 54 h 208"/>
                  <a:gd name="T8" fmla="*/ 156 w 305"/>
                  <a:gd name="T9" fmla="*/ 0 h 208"/>
                  <a:gd name="T10" fmla="*/ 0 w 305"/>
                  <a:gd name="T11" fmla="*/ 106 h 208"/>
                  <a:gd name="T12" fmla="*/ 156 w 305"/>
                  <a:gd name="T13" fmla="*/ 208 h 208"/>
                  <a:gd name="T14" fmla="*/ 156 w 305"/>
                  <a:gd name="T15" fmla="*/ 156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208">
                    <a:moveTo>
                      <a:pt x="156" y="156"/>
                    </a:moveTo>
                    <a:lnTo>
                      <a:pt x="305" y="156"/>
                    </a:lnTo>
                    <a:lnTo>
                      <a:pt x="305" y="54"/>
                    </a:lnTo>
                    <a:lnTo>
                      <a:pt x="156" y="54"/>
                    </a:lnTo>
                    <a:lnTo>
                      <a:pt x="156" y="0"/>
                    </a:lnTo>
                    <a:lnTo>
                      <a:pt x="0" y="106"/>
                    </a:lnTo>
                    <a:lnTo>
                      <a:pt x="156" y="208"/>
                    </a:lnTo>
                    <a:lnTo>
                      <a:pt x="156" y="156"/>
                    </a:lnTo>
                    <a:close/>
                  </a:path>
                </a:pathLst>
              </a:custGeom>
              <a:grpFill/>
              <a:ln>
                <a:noFill/>
              </a:ln>
            </p:spPr>
            <p:txBody>
              <a:bodyPr vert="horz" wrap="square" lIns="121888" tIns="60944" rIns="121888" bIns="60944" numCol="1" anchor="t" anchorCtr="0" compatLnSpc="1"/>
              <a:lstStyle/>
              <a:p>
                <a:pPr>
                  <a:defRPr/>
                </a:pPr>
                <a:endParaRPr lang="zh-CN" altLang="en-US">
                  <a:solidFill>
                    <a:srgbClr val="000000"/>
                  </a:solidFill>
                  <a:latin typeface="Calibri" panose="020F0502020204030204"/>
                  <a:ea typeface="宋体" panose="02010600030101010101" pitchFamily="2" charset="-122"/>
                </a:endParaRPr>
              </a:p>
            </p:txBody>
          </p:sp>
          <p:sp>
            <p:nvSpPr>
              <p:cNvPr id="128" name="Freeform 99"/>
              <p:cNvSpPr/>
              <p:nvPr/>
            </p:nvSpPr>
            <p:spPr bwMode="auto">
              <a:xfrm>
                <a:off x="9592147" y="5812236"/>
                <a:ext cx="398796" cy="269351"/>
              </a:xfrm>
              <a:custGeom>
                <a:avLst/>
                <a:gdLst>
                  <a:gd name="T0" fmla="*/ 305 w 305"/>
                  <a:gd name="T1" fmla="*/ 107 h 206"/>
                  <a:gd name="T2" fmla="*/ 149 w 305"/>
                  <a:gd name="T3" fmla="*/ 0 h 206"/>
                  <a:gd name="T4" fmla="*/ 149 w 305"/>
                  <a:gd name="T5" fmla="*/ 52 h 206"/>
                  <a:gd name="T6" fmla="*/ 0 w 305"/>
                  <a:gd name="T7" fmla="*/ 52 h 206"/>
                  <a:gd name="T8" fmla="*/ 0 w 305"/>
                  <a:gd name="T9" fmla="*/ 154 h 206"/>
                  <a:gd name="T10" fmla="*/ 149 w 305"/>
                  <a:gd name="T11" fmla="*/ 154 h 206"/>
                  <a:gd name="T12" fmla="*/ 149 w 305"/>
                  <a:gd name="T13" fmla="*/ 206 h 206"/>
                  <a:gd name="T14" fmla="*/ 305 w 305"/>
                  <a:gd name="T15" fmla="*/ 107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206">
                    <a:moveTo>
                      <a:pt x="305" y="107"/>
                    </a:moveTo>
                    <a:lnTo>
                      <a:pt x="149" y="0"/>
                    </a:lnTo>
                    <a:lnTo>
                      <a:pt x="149" y="52"/>
                    </a:lnTo>
                    <a:lnTo>
                      <a:pt x="0" y="52"/>
                    </a:lnTo>
                    <a:lnTo>
                      <a:pt x="0" y="154"/>
                    </a:lnTo>
                    <a:lnTo>
                      <a:pt x="149" y="154"/>
                    </a:lnTo>
                    <a:lnTo>
                      <a:pt x="149" y="206"/>
                    </a:lnTo>
                    <a:lnTo>
                      <a:pt x="305" y="107"/>
                    </a:lnTo>
                    <a:close/>
                  </a:path>
                </a:pathLst>
              </a:custGeom>
              <a:grpFill/>
              <a:ln>
                <a:noFill/>
              </a:ln>
            </p:spPr>
            <p:txBody>
              <a:bodyPr vert="horz" wrap="square" lIns="121888" tIns="60944" rIns="121888" bIns="60944" numCol="1" anchor="t" anchorCtr="0" compatLnSpc="1"/>
              <a:lstStyle/>
              <a:p>
                <a:pPr>
                  <a:defRPr/>
                </a:pPr>
                <a:endParaRPr lang="zh-CN" altLang="en-US">
                  <a:solidFill>
                    <a:srgbClr val="000000"/>
                  </a:solidFill>
                  <a:latin typeface="Calibri" panose="020F0502020204030204"/>
                  <a:ea typeface="宋体" panose="02010600030101010101" pitchFamily="2" charset="-122"/>
                </a:endParaRPr>
              </a:p>
            </p:txBody>
          </p:sp>
          <p:sp>
            <p:nvSpPr>
              <p:cNvPr id="129" name="Freeform 100"/>
              <p:cNvSpPr>
                <a:spLocks noEditPoints="1"/>
              </p:cNvSpPr>
              <p:nvPr/>
            </p:nvSpPr>
            <p:spPr bwMode="auto">
              <a:xfrm>
                <a:off x="9752974" y="5630489"/>
                <a:ext cx="185669" cy="185669"/>
              </a:xfrm>
              <a:custGeom>
                <a:avLst/>
                <a:gdLst>
                  <a:gd name="T0" fmla="*/ 30 w 60"/>
                  <a:gd name="T1" fmla="*/ 60 h 60"/>
                  <a:gd name="T2" fmla="*/ 60 w 60"/>
                  <a:gd name="T3" fmla="*/ 30 h 60"/>
                  <a:gd name="T4" fmla="*/ 30 w 60"/>
                  <a:gd name="T5" fmla="*/ 0 h 60"/>
                  <a:gd name="T6" fmla="*/ 0 w 60"/>
                  <a:gd name="T7" fmla="*/ 30 h 60"/>
                  <a:gd name="T8" fmla="*/ 30 w 60"/>
                  <a:gd name="T9" fmla="*/ 60 h 60"/>
                  <a:gd name="T10" fmla="*/ 30 w 60"/>
                  <a:gd name="T11" fmla="*/ 4 h 60"/>
                  <a:gd name="T12" fmla="*/ 56 w 60"/>
                  <a:gd name="T13" fmla="*/ 30 h 60"/>
                  <a:gd name="T14" fmla="*/ 30 w 60"/>
                  <a:gd name="T15" fmla="*/ 56 h 60"/>
                  <a:gd name="T16" fmla="*/ 4 w 60"/>
                  <a:gd name="T17" fmla="*/ 30 h 60"/>
                  <a:gd name="T18" fmla="*/ 30 w 60"/>
                  <a:gd name="T19"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47" y="60"/>
                      <a:pt x="60" y="47"/>
                      <a:pt x="60" y="30"/>
                    </a:cubicBezTo>
                    <a:cubicBezTo>
                      <a:pt x="60" y="14"/>
                      <a:pt x="47" y="0"/>
                      <a:pt x="30" y="0"/>
                    </a:cubicBezTo>
                    <a:cubicBezTo>
                      <a:pt x="14" y="0"/>
                      <a:pt x="0" y="14"/>
                      <a:pt x="0" y="30"/>
                    </a:cubicBezTo>
                    <a:cubicBezTo>
                      <a:pt x="0" y="47"/>
                      <a:pt x="14" y="60"/>
                      <a:pt x="30" y="60"/>
                    </a:cubicBezTo>
                    <a:close/>
                    <a:moveTo>
                      <a:pt x="30" y="4"/>
                    </a:moveTo>
                    <a:cubicBezTo>
                      <a:pt x="45" y="4"/>
                      <a:pt x="56" y="16"/>
                      <a:pt x="56" y="30"/>
                    </a:cubicBezTo>
                    <a:cubicBezTo>
                      <a:pt x="56" y="45"/>
                      <a:pt x="45" y="56"/>
                      <a:pt x="30" y="56"/>
                    </a:cubicBezTo>
                    <a:cubicBezTo>
                      <a:pt x="16" y="56"/>
                      <a:pt x="4" y="45"/>
                      <a:pt x="4" y="30"/>
                    </a:cubicBezTo>
                    <a:cubicBezTo>
                      <a:pt x="4" y="16"/>
                      <a:pt x="16" y="4"/>
                      <a:pt x="30" y="4"/>
                    </a:cubicBezTo>
                    <a:close/>
                  </a:path>
                </a:pathLst>
              </a:custGeom>
              <a:grpFill/>
              <a:ln>
                <a:noFill/>
              </a:ln>
            </p:spPr>
            <p:txBody>
              <a:bodyPr vert="horz" wrap="square" lIns="121888" tIns="60944" rIns="121888" bIns="60944" numCol="1" anchor="t" anchorCtr="0" compatLnSpc="1"/>
              <a:lstStyle/>
              <a:p>
                <a:pPr>
                  <a:defRPr/>
                </a:pPr>
                <a:endParaRPr lang="zh-CN" altLang="en-US">
                  <a:solidFill>
                    <a:srgbClr val="000000"/>
                  </a:solidFill>
                  <a:latin typeface="Calibri" panose="020F0502020204030204"/>
                  <a:ea typeface="宋体" panose="02010600030101010101" pitchFamily="2" charset="-122"/>
                </a:endParaRPr>
              </a:p>
            </p:txBody>
          </p:sp>
          <p:sp>
            <p:nvSpPr>
              <p:cNvPr id="130" name="Freeform 101"/>
              <p:cNvSpPr>
                <a:spLocks noEditPoints="1"/>
              </p:cNvSpPr>
              <p:nvPr/>
            </p:nvSpPr>
            <p:spPr bwMode="auto">
              <a:xfrm>
                <a:off x="9777816" y="5655333"/>
                <a:ext cx="135983" cy="138598"/>
              </a:xfrm>
              <a:custGeom>
                <a:avLst/>
                <a:gdLst>
                  <a:gd name="T0" fmla="*/ 22 w 44"/>
                  <a:gd name="T1" fmla="*/ 45 h 45"/>
                  <a:gd name="T2" fmla="*/ 44 w 44"/>
                  <a:gd name="T3" fmla="*/ 22 h 45"/>
                  <a:gd name="T4" fmla="*/ 22 w 44"/>
                  <a:gd name="T5" fmla="*/ 0 h 45"/>
                  <a:gd name="T6" fmla="*/ 0 w 44"/>
                  <a:gd name="T7" fmla="*/ 22 h 45"/>
                  <a:gd name="T8" fmla="*/ 22 w 44"/>
                  <a:gd name="T9" fmla="*/ 45 h 45"/>
                  <a:gd name="T10" fmla="*/ 21 w 44"/>
                  <a:gd name="T11" fmla="*/ 24 h 45"/>
                  <a:gd name="T12" fmla="*/ 13 w 44"/>
                  <a:gd name="T13" fmla="*/ 17 h 45"/>
                  <a:gd name="T14" fmla="*/ 20 w 44"/>
                  <a:gd name="T15" fmla="*/ 9 h 45"/>
                  <a:gd name="T16" fmla="*/ 20 w 44"/>
                  <a:gd name="T17" fmla="*/ 5 h 45"/>
                  <a:gd name="T18" fmla="*/ 24 w 44"/>
                  <a:gd name="T19" fmla="*/ 5 h 45"/>
                  <a:gd name="T20" fmla="*/ 24 w 44"/>
                  <a:gd name="T21" fmla="*/ 9 h 45"/>
                  <a:gd name="T22" fmla="*/ 31 w 44"/>
                  <a:gd name="T23" fmla="*/ 10 h 45"/>
                  <a:gd name="T24" fmla="*/ 29 w 44"/>
                  <a:gd name="T25" fmla="*/ 15 h 45"/>
                  <a:gd name="T26" fmla="*/ 23 w 44"/>
                  <a:gd name="T27" fmla="*/ 13 h 45"/>
                  <a:gd name="T28" fmla="*/ 19 w 44"/>
                  <a:gd name="T29" fmla="*/ 16 h 45"/>
                  <a:gd name="T30" fmla="*/ 25 w 44"/>
                  <a:gd name="T31" fmla="*/ 19 h 45"/>
                  <a:gd name="T32" fmla="*/ 32 w 44"/>
                  <a:gd name="T33" fmla="*/ 27 h 45"/>
                  <a:gd name="T34" fmla="*/ 24 w 44"/>
                  <a:gd name="T35" fmla="*/ 35 h 45"/>
                  <a:gd name="T36" fmla="*/ 24 w 44"/>
                  <a:gd name="T37" fmla="*/ 40 h 45"/>
                  <a:gd name="T38" fmla="*/ 20 w 44"/>
                  <a:gd name="T39" fmla="*/ 40 h 45"/>
                  <a:gd name="T40" fmla="*/ 20 w 44"/>
                  <a:gd name="T41" fmla="*/ 36 h 45"/>
                  <a:gd name="T42" fmla="*/ 13 w 44"/>
                  <a:gd name="T43" fmla="*/ 34 h 45"/>
                  <a:gd name="T44" fmla="*/ 14 w 44"/>
                  <a:gd name="T45" fmla="*/ 29 h 45"/>
                  <a:gd name="T46" fmla="*/ 21 w 44"/>
                  <a:gd name="T47" fmla="*/ 31 h 45"/>
                  <a:gd name="T48" fmla="*/ 25 w 44"/>
                  <a:gd name="T49" fmla="*/ 28 h 45"/>
                  <a:gd name="T50" fmla="*/ 21 w 44"/>
                  <a:gd name="T51" fmla="*/ 2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45">
                    <a:moveTo>
                      <a:pt x="22" y="45"/>
                    </a:moveTo>
                    <a:cubicBezTo>
                      <a:pt x="34" y="45"/>
                      <a:pt x="44" y="35"/>
                      <a:pt x="44" y="22"/>
                    </a:cubicBezTo>
                    <a:cubicBezTo>
                      <a:pt x="44" y="10"/>
                      <a:pt x="34" y="0"/>
                      <a:pt x="22" y="0"/>
                    </a:cubicBezTo>
                    <a:cubicBezTo>
                      <a:pt x="10" y="0"/>
                      <a:pt x="0" y="10"/>
                      <a:pt x="0" y="22"/>
                    </a:cubicBezTo>
                    <a:cubicBezTo>
                      <a:pt x="0" y="35"/>
                      <a:pt x="10" y="45"/>
                      <a:pt x="22" y="45"/>
                    </a:cubicBezTo>
                    <a:close/>
                    <a:moveTo>
                      <a:pt x="21" y="24"/>
                    </a:moveTo>
                    <a:cubicBezTo>
                      <a:pt x="16" y="23"/>
                      <a:pt x="13" y="21"/>
                      <a:pt x="13" y="17"/>
                    </a:cubicBezTo>
                    <a:cubicBezTo>
                      <a:pt x="13" y="13"/>
                      <a:pt x="16" y="10"/>
                      <a:pt x="20" y="9"/>
                    </a:cubicBezTo>
                    <a:cubicBezTo>
                      <a:pt x="20" y="5"/>
                      <a:pt x="20" y="5"/>
                      <a:pt x="20" y="5"/>
                    </a:cubicBezTo>
                    <a:cubicBezTo>
                      <a:pt x="24" y="5"/>
                      <a:pt x="24" y="5"/>
                      <a:pt x="24" y="5"/>
                    </a:cubicBezTo>
                    <a:cubicBezTo>
                      <a:pt x="24" y="9"/>
                      <a:pt x="24" y="9"/>
                      <a:pt x="24" y="9"/>
                    </a:cubicBezTo>
                    <a:cubicBezTo>
                      <a:pt x="27" y="9"/>
                      <a:pt x="29" y="9"/>
                      <a:pt x="31" y="10"/>
                    </a:cubicBezTo>
                    <a:cubicBezTo>
                      <a:pt x="29" y="15"/>
                      <a:pt x="29" y="15"/>
                      <a:pt x="29" y="15"/>
                    </a:cubicBezTo>
                    <a:cubicBezTo>
                      <a:pt x="28" y="14"/>
                      <a:pt x="26" y="13"/>
                      <a:pt x="23" y="13"/>
                    </a:cubicBezTo>
                    <a:cubicBezTo>
                      <a:pt x="20" y="13"/>
                      <a:pt x="19" y="15"/>
                      <a:pt x="19" y="16"/>
                    </a:cubicBezTo>
                    <a:cubicBezTo>
                      <a:pt x="19" y="17"/>
                      <a:pt x="21" y="18"/>
                      <a:pt x="25" y="19"/>
                    </a:cubicBezTo>
                    <a:cubicBezTo>
                      <a:pt x="30" y="21"/>
                      <a:pt x="32" y="24"/>
                      <a:pt x="32" y="27"/>
                    </a:cubicBezTo>
                    <a:cubicBezTo>
                      <a:pt x="32" y="31"/>
                      <a:pt x="29" y="34"/>
                      <a:pt x="24" y="35"/>
                    </a:cubicBezTo>
                    <a:cubicBezTo>
                      <a:pt x="24" y="40"/>
                      <a:pt x="24" y="40"/>
                      <a:pt x="24" y="40"/>
                    </a:cubicBezTo>
                    <a:cubicBezTo>
                      <a:pt x="20" y="40"/>
                      <a:pt x="20" y="40"/>
                      <a:pt x="20" y="40"/>
                    </a:cubicBezTo>
                    <a:cubicBezTo>
                      <a:pt x="20" y="36"/>
                      <a:pt x="20" y="36"/>
                      <a:pt x="20" y="36"/>
                    </a:cubicBezTo>
                    <a:cubicBezTo>
                      <a:pt x="17" y="36"/>
                      <a:pt x="14" y="35"/>
                      <a:pt x="13" y="34"/>
                    </a:cubicBezTo>
                    <a:cubicBezTo>
                      <a:pt x="14" y="29"/>
                      <a:pt x="14" y="29"/>
                      <a:pt x="14" y="29"/>
                    </a:cubicBezTo>
                    <a:cubicBezTo>
                      <a:pt x="16" y="30"/>
                      <a:pt x="18" y="31"/>
                      <a:pt x="21" y="31"/>
                    </a:cubicBezTo>
                    <a:cubicBezTo>
                      <a:pt x="24" y="31"/>
                      <a:pt x="25" y="30"/>
                      <a:pt x="25" y="28"/>
                    </a:cubicBezTo>
                    <a:cubicBezTo>
                      <a:pt x="25" y="26"/>
                      <a:pt x="24" y="25"/>
                      <a:pt x="21" y="24"/>
                    </a:cubicBezTo>
                    <a:close/>
                  </a:path>
                </a:pathLst>
              </a:custGeom>
              <a:grpFill/>
              <a:ln>
                <a:noFill/>
              </a:ln>
            </p:spPr>
            <p:txBody>
              <a:bodyPr vert="horz" wrap="square" lIns="121888" tIns="60944" rIns="121888" bIns="60944" numCol="1" anchor="t" anchorCtr="0" compatLnSpc="1"/>
              <a:lstStyle/>
              <a:p>
                <a:pPr>
                  <a:defRPr/>
                </a:pPr>
                <a:endParaRPr lang="zh-CN" altLang="en-US">
                  <a:solidFill>
                    <a:srgbClr val="000000"/>
                  </a:solidFill>
                  <a:latin typeface="Calibri" panose="020F0502020204030204"/>
                  <a:ea typeface="宋体" panose="02010600030101010101" pitchFamily="2" charset="-122"/>
                </a:endParaRPr>
              </a:p>
            </p:txBody>
          </p:sp>
          <p:sp>
            <p:nvSpPr>
              <p:cNvPr id="131" name="Freeform 102"/>
              <p:cNvSpPr>
                <a:spLocks noEditPoints="1"/>
              </p:cNvSpPr>
              <p:nvPr/>
            </p:nvSpPr>
            <p:spPr bwMode="auto">
              <a:xfrm>
                <a:off x="9356792" y="5871074"/>
                <a:ext cx="185669" cy="185669"/>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6 h 60"/>
                  <a:gd name="T12" fmla="*/ 4 w 60"/>
                  <a:gd name="T13" fmla="*/ 30 h 60"/>
                  <a:gd name="T14" fmla="*/ 30 w 60"/>
                  <a:gd name="T15" fmla="*/ 4 h 60"/>
                  <a:gd name="T16" fmla="*/ 56 w 60"/>
                  <a:gd name="T17" fmla="*/ 30 h 60"/>
                  <a:gd name="T18" fmla="*/ 30 w 60"/>
                  <a:gd name="T19"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6"/>
                    </a:moveTo>
                    <a:cubicBezTo>
                      <a:pt x="15" y="56"/>
                      <a:pt x="4" y="44"/>
                      <a:pt x="4" y="30"/>
                    </a:cubicBezTo>
                    <a:cubicBezTo>
                      <a:pt x="4" y="16"/>
                      <a:pt x="15" y="4"/>
                      <a:pt x="30" y="4"/>
                    </a:cubicBezTo>
                    <a:cubicBezTo>
                      <a:pt x="44" y="4"/>
                      <a:pt x="56" y="16"/>
                      <a:pt x="56" y="30"/>
                    </a:cubicBezTo>
                    <a:cubicBezTo>
                      <a:pt x="56" y="44"/>
                      <a:pt x="44" y="56"/>
                      <a:pt x="30" y="56"/>
                    </a:cubicBezTo>
                    <a:close/>
                  </a:path>
                </a:pathLst>
              </a:custGeom>
              <a:grpFill/>
              <a:ln>
                <a:noFill/>
              </a:ln>
            </p:spPr>
            <p:txBody>
              <a:bodyPr vert="horz" wrap="square" lIns="121888" tIns="60944" rIns="121888" bIns="60944" numCol="1" anchor="t" anchorCtr="0" compatLnSpc="1"/>
              <a:lstStyle/>
              <a:p>
                <a:pPr>
                  <a:defRPr/>
                </a:pPr>
                <a:endParaRPr lang="zh-CN" altLang="en-US">
                  <a:solidFill>
                    <a:srgbClr val="000000"/>
                  </a:solidFill>
                  <a:latin typeface="Calibri" panose="020F0502020204030204"/>
                  <a:ea typeface="宋体" panose="02010600030101010101" pitchFamily="2" charset="-122"/>
                </a:endParaRPr>
              </a:p>
            </p:txBody>
          </p:sp>
          <p:sp>
            <p:nvSpPr>
              <p:cNvPr id="132" name="Freeform 103"/>
              <p:cNvSpPr>
                <a:spLocks noEditPoints="1"/>
              </p:cNvSpPr>
              <p:nvPr/>
            </p:nvSpPr>
            <p:spPr bwMode="auto">
              <a:xfrm>
                <a:off x="9381636" y="5895918"/>
                <a:ext cx="135983" cy="135983"/>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4 w 44"/>
                  <a:gd name="T11" fmla="*/ 35 h 44"/>
                  <a:gd name="T12" fmla="*/ 24 w 44"/>
                  <a:gd name="T13" fmla="*/ 39 h 44"/>
                  <a:gd name="T14" fmla="*/ 20 w 44"/>
                  <a:gd name="T15" fmla="*/ 39 h 44"/>
                  <a:gd name="T16" fmla="*/ 20 w 44"/>
                  <a:gd name="T17" fmla="*/ 35 h 44"/>
                  <a:gd name="T18" fmla="*/ 12 w 44"/>
                  <a:gd name="T19" fmla="*/ 34 h 44"/>
                  <a:gd name="T20" fmla="*/ 14 w 44"/>
                  <a:gd name="T21" fmla="*/ 29 h 44"/>
                  <a:gd name="T22" fmla="*/ 21 w 44"/>
                  <a:gd name="T23" fmla="*/ 30 h 44"/>
                  <a:gd name="T24" fmla="*/ 25 w 44"/>
                  <a:gd name="T25" fmla="*/ 28 h 44"/>
                  <a:gd name="T26" fmla="*/ 20 w 44"/>
                  <a:gd name="T27" fmla="*/ 24 h 44"/>
                  <a:gd name="T28" fmla="*/ 13 w 44"/>
                  <a:gd name="T29" fmla="*/ 16 h 44"/>
                  <a:gd name="T30" fmla="*/ 20 w 44"/>
                  <a:gd name="T31" fmla="*/ 9 h 44"/>
                  <a:gd name="T32" fmla="*/ 20 w 44"/>
                  <a:gd name="T33" fmla="*/ 5 h 44"/>
                  <a:gd name="T34" fmla="*/ 24 w 44"/>
                  <a:gd name="T35" fmla="*/ 5 h 44"/>
                  <a:gd name="T36" fmla="*/ 24 w 44"/>
                  <a:gd name="T37" fmla="*/ 8 h 44"/>
                  <a:gd name="T38" fmla="*/ 30 w 44"/>
                  <a:gd name="T39" fmla="*/ 10 h 44"/>
                  <a:gd name="T40" fmla="*/ 29 w 44"/>
                  <a:gd name="T41" fmla="*/ 15 h 44"/>
                  <a:gd name="T42" fmla="*/ 23 w 44"/>
                  <a:gd name="T43" fmla="*/ 13 h 44"/>
                  <a:gd name="T44" fmla="*/ 19 w 44"/>
                  <a:gd name="T45" fmla="*/ 16 h 44"/>
                  <a:gd name="T46" fmla="*/ 24 w 44"/>
                  <a:gd name="T47" fmla="*/ 19 h 44"/>
                  <a:gd name="T48" fmla="*/ 31 w 44"/>
                  <a:gd name="T49" fmla="*/ 27 h 44"/>
                  <a:gd name="T50" fmla="*/ 24 w 44"/>
                  <a:gd name="T51"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4" y="35"/>
                    </a:moveTo>
                    <a:cubicBezTo>
                      <a:pt x="24" y="39"/>
                      <a:pt x="24" y="39"/>
                      <a:pt x="24" y="39"/>
                    </a:cubicBezTo>
                    <a:cubicBezTo>
                      <a:pt x="20" y="39"/>
                      <a:pt x="20" y="39"/>
                      <a:pt x="20" y="39"/>
                    </a:cubicBezTo>
                    <a:cubicBezTo>
                      <a:pt x="20" y="35"/>
                      <a:pt x="20" y="35"/>
                      <a:pt x="20" y="35"/>
                    </a:cubicBezTo>
                    <a:cubicBezTo>
                      <a:pt x="17" y="35"/>
                      <a:pt x="14" y="34"/>
                      <a:pt x="12" y="34"/>
                    </a:cubicBezTo>
                    <a:cubicBezTo>
                      <a:pt x="14" y="29"/>
                      <a:pt x="14" y="29"/>
                      <a:pt x="14" y="29"/>
                    </a:cubicBezTo>
                    <a:cubicBezTo>
                      <a:pt x="15" y="30"/>
                      <a:pt x="18" y="30"/>
                      <a:pt x="21" y="30"/>
                    </a:cubicBezTo>
                    <a:cubicBezTo>
                      <a:pt x="23" y="30"/>
                      <a:pt x="25" y="29"/>
                      <a:pt x="25" y="28"/>
                    </a:cubicBezTo>
                    <a:cubicBezTo>
                      <a:pt x="25" y="26"/>
                      <a:pt x="24" y="25"/>
                      <a:pt x="20" y="24"/>
                    </a:cubicBezTo>
                    <a:cubicBezTo>
                      <a:pt x="16" y="23"/>
                      <a:pt x="13" y="20"/>
                      <a:pt x="13" y="16"/>
                    </a:cubicBezTo>
                    <a:cubicBezTo>
                      <a:pt x="13" y="12"/>
                      <a:pt x="15" y="10"/>
                      <a:pt x="20" y="9"/>
                    </a:cubicBezTo>
                    <a:cubicBezTo>
                      <a:pt x="20" y="5"/>
                      <a:pt x="20" y="5"/>
                      <a:pt x="20" y="5"/>
                    </a:cubicBezTo>
                    <a:cubicBezTo>
                      <a:pt x="24" y="5"/>
                      <a:pt x="24" y="5"/>
                      <a:pt x="24" y="5"/>
                    </a:cubicBezTo>
                    <a:cubicBezTo>
                      <a:pt x="24" y="8"/>
                      <a:pt x="24" y="8"/>
                      <a:pt x="24" y="8"/>
                    </a:cubicBezTo>
                    <a:cubicBezTo>
                      <a:pt x="27" y="8"/>
                      <a:pt x="29" y="9"/>
                      <a:pt x="30" y="10"/>
                    </a:cubicBezTo>
                    <a:cubicBezTo>
                      <a:pt x="29" y="15"/>
                      <a:pt x="29" y="15"/>
                      <a:pt x="29" y="15"/>
                    </a:cubicBezTo>
                    <a:cubicBezTo>
                      <a:pt x="28" y="14"/>
                      <a:pt x="26" y="13"/>
                      <a:pt x="23" y="13"/>
                    </a:cubicBezTo>
                    <a:cubicBezTo>
                      <a:pt x="20" y="13"/>
                      <a:pt x="19" y="14"/>
                      <a:pt x="19" y="16"/>
                    </a:cubicBezTo>
                    <a:cubicBezTo>
                      <a:pt x="19" y="17"/>
                      <a:pt x="21" y="18"/>
                      <a:pt x="24" y="19"/>
                    </a:cubicBezTo>
                    <a:cubicBezTo>
                      <a:pt x="29" y="21"/>
                      <a:pt x="31" y="23"/>
                      <a:pt x="31" y="27"/>
                    </a:cubicBezTo>
                    <a:cubicBezTo>
                      <a:pt x="31" y="31"/>
                      <a:pt x="29" y="34"/>
                      <a:pt x="24" y="35"/>
                    </a:cubicBezTo>
                    <a:close/>
                  </a:path>
                </a:pathLst>
              </a:custGeom>
              <a:grpFill/>
              <a:ln>
                <a:noFill/>
              </a:ln>
            </p:spPr>
            <p:txBody>
              <a:bodyPr vert="horz" wrap="square" lIns="121888" tIns="60944" rIns="121888" bIns="60944" numCol="1" anchor="t" anchorCtr="0" compatLnSpc="1"/>
              <a:lstStyle/>
              <a:p>
                <a:pPr>
                  <a:defRPr/>
                </a:pPr>
                <a:endParaRPr lang="zh-CN" altLang="en-US">
                  <a:solidFill>
                    <a:srgbClr val="000000"/>
                  </a:solidFill>
                  <a:latin typeface="Calibri" panose="020F0502020204030204"/>
                  <a:ea typeface="宋体" panose="02010600030101010101" pitchFamily="2" charset="-122"/>
                </a:endParaRPr>
              </a:p>
            </p:txBody>
          </p:sp>
        </p:grpSp>
      </p:grpSp>
      <p:grpSp>
        <p:nvGrpSpPr>
          <p:cNvPr id="152" name="Group 151"/>
          <p:cNvGrpSpPr/>
          <p:nvPr/>
        </p:nvGrpSpPr>
        <p:grpSpPr>
          <a:xfrm>
            <a:off x="4464237" y="1406332"/>
            <a:ext cx="1091200" cy="967123"/>
            <a:chOff x="3312773" y="953765"/>
            <a:chExt cx="818613" cy="725531"/>
          </a:xfrm>
        </p:grpSpPr>
        <p:sp>
          <p:nvSpPr>
            <p:cNvPr id="116" name="Freeform 5"/>
            <p:cNvSpPr/>
            <p:nvPr/>
          </p:nvSpPr>
          <p:spPr bwMode="auto">
            <a:xfrm>
              <a:off x="3312773" y="953765"/>
              <a:ext cx="818613" cy="72553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158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defRPr/>
              </a:pP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grpSp>
          <p:nvGrpSpPr>
            <p:cNvPr id="133" name="组合 141"/>
            <p:cNvGrpSpPr/>
            <p:nvPr/>
          </p:nvGrpSpPr>
          <p:grpSpPr>
            <a:xfrm>
              <a:off x="3585107" y="1180897"/>
              <a:ext cx="273945" cy="271267"/>
              <a:chOff x="11048734" y="5583418"/>
              <a:chExt cx="534778" cy="529549"/>
            </a:xfrm>
            <a:solidFill>
              <a:schemeClr val="accent1"/>
            </a:solidFill>
          </p:grpSpPr>
          <p:sp>
            <p:nvSpPr>
              <p:cNvPr id="134" name="Freeform 105"/>
              <p:cNvSpPr>
                <a:spLocks noEditPoints="1"/>
              </p:cNvSpPr>
              <p:nvPr/>
            </p:nvSpPr>
            <p:spPr bwMode="auto">
              <a:xfrm>
                <a:off x="11048734" y="5587341"/>
                <a:ext cx="253660" cy="244508"/>
              </a:xfrm>
              <a:custGeom>
                <a:avLst/>
                <a:gdLst>
                  <a:gd name="T0" fmla="*/ 0 w 194"/>
                  <a:gd name="T1" fmla="*/ 187 h 187"/>
                  <a:gd name="T2" fmla="*/ 194 w 194"/>
                  <a:gd name="T3" fmla="*/ 187 h 187"/>
                  <a:gd name="T4" fmla="*/ 194 w 194"/>
                  <a:gd name="T5" fmla="*/ 0 h 187"/>
                  <a:gd name="T6" fmla="*/ 0 w 194"/>
                  <a:gd name="T7" fmla="*/ 0 h 187"/>
                  <a:gd name="T8" fmla="*/ 0 w 194"/>
                  <a:gd name="T9" fmla="*/ 187 h 187"/>
                  <a:gd name="T10" fmla="*/ 28 w 194"/>
                  <a:gd name="T11" fmla="*/ 28 h 187"/>
                  <a:gd name="T12" fmla="*/ 166 w 194"/>
                  <a:gd name="T13" fmla="*/ 28 h 187"/>
                  <a:gd name="T14" fmla="*/ 166 w 194"/>
                  <a:gd name="T15" fmla="*/ 158 h 187"/>
                  <a:gd name="T16" fmla="*/ 28 w 194"/>
                  <a:gd name="T17" fmla="*/ 158 h 187"/>
                  <a:gd name="T18" fmla="*/ 28 w 194"/>
                  <a:gd name="T19" fmla="*/ 2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87">
                    <a:moveTo>
                      <a:pt x="0" y="187"/>
                    </a:moveTo>
                    <a:lnTo>
                      <a:pt x="194" y="187"/>
                    </a:lnTo>
                    <a:lnTo>
                      <a:pt x="194" y="0"/>
                    </a:lnTo>
                    <a:lnTo>
                      <a:pt x="0" y="0"/>
                    </a:lnTo>
                    <a:lnTo>
                      <a:pt x="0" y="187"/>
                    </a:lnTo>
                    <a:close/>
                    <a:moveTo>
                      <a:pt x="28" y="28"/>
                    </a:moveTo>
                    <a:lnTo>
                      <a:pt x="166" y="28"/>
                    </a:lnTo>
                    <a:lnTo>
                      <a:pt x="166" y="158"/>
                    </a:lnTo>
                    <a:lnTo>
                      <a:pt x="28" y="158"/>
                    </a:lnTo>
                    <a:lnTo>
                      <a:pt x="28" y="28"/>
                    </a:lnTo>
                    <a:close/>
                  </a:path>
                </a:pathLst>
              </a:custGeom>
              <a:grpFill/>
              <a:ln>
                <a:noFill/>
              </a:ln>
            </p:spPr>
            <p:txBody>
              <a:bodyPr vert="horz" wrap="square" lIns="121888" tIns="60944" rIns="121888" bIns="60944" numCol="1" anchor="t" anchorCtr="0" compatLnSpc="1"/>
              <a:lstStyle/>
              <a:p>
                <a:pPr>
                  <a:defRPr/>
                </a:pPr>
                <a:endParaRPr lang="zh-CN" altLang="en-US">
                  <a:solidFill>
                    <a:srgbClr val="000000"/>
                  </a:solidFill>
                  <a:latin typeface="Calibri" panose="020F0502020204030204"/>
                  <a:ea typeface="宋体" panose="02010600030101010101" pitchFamily="2" charset="-122"/>
                </a:endParaRPr>
              </a:p>
            </p:txBody>
          </p:sp>
          <p:sp>
            <p:nvSpPr>
              <p:cNvPr id="135" name="Freeform 106"/>
              <p:cNvSpPr>
                <a:spLocks noEditPoints="1"/>
              </p:cNvSpPr>
              <p:nvPr/>
            </p:nvSpPr>
            <p:spPr bwMode="auto">
              <a:xfrm>
                <a:off x="11048734" y="5868459"/>
                <a:ext cx="253660" cy="244508"/>
              </a:xfrm>
              <a:custGeom>
                <a:avLst/>
                <a:gdLst>
                  <a:gd name="T0" fmla="*/ 0 w 194"/>
                  <a:gd name="T1" fmla="*/ 187 h 187"/>
                  <a:gd name="T2" fmla="*/ 194 w 194"/>
                  <a:gd name="T3" fmla="*/ 187 h 187"/>
                  <a:gd name="T4" fmla="*/ 194 w 194"/>
                  <a:gd name="T5" fmla="*/ 0 h 187"/>
                  <a:gd name="T6" fmla="*/ 0 w 194"/>
                  <a:gd name="T7" fmla="*/ 0 h 187"/>
                  <a:gd name="T8" fmla="*/ 0 w 194"/>
                  <a:gd name="T9" fmla="*/ 187 h 187"/>
                  <a:gd name="T10" fmla="*/ 28 w 194"/>
                  <a:gd name="T11" fmla="*/ 28 h 187"/>
                  <a:gd name="T12" fmla="*/ 166 w 194"/>
                  <a:gd name="T13" fmla="*/ 28 h 187"/>
                  <a:gd name="T14" fmla="*/ 166 w 194"/>
                  <a:gd name="T15" fmla="*/ 158 h 187"/>
                  <a:gd name="T16" fmla="*/ 28 w 194"/>
                  <a:gd name="T17" fmla="*/ 158 h 187"/>
                  <a:gd name="T18" fmla="*/ 28 w 194"/>
                  <a:gd name="T19" fmla="*/ 2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87">
                    <a:moveTo>
                      <a:pt x="0" y="187"/>
                    </a:moveTo>
                    <a:lnTo>
                      <a:pt x="194" y="187"/>
                    </a:lnTo>
                    <a:lnTo>
                      <a:pt x="194" y="0"/>
                    </a:lnTo>
                    <a:lnTo>
                      <a:pt x="0" y="0"/>
                    </a:lnTo>
                    <a:lnTo>
                      <a:pt x="0" y="187"/>
                    </a:lnTo>
                    <a:close/>
                    <a:moveTo>
                      <a:pt x="28" y="28"/>
                    </a:moveTo>
                    <a:lnTo>
                      <a:pt x="166" y="28"/>
                    </a:lnTo>
                    <a:lnTo>
                      <a:pt x="166" y="158"/>
                    </a:lnTo>
                    <a:lnTo>
                      <a:pt x="28" y="158"/>
                    </a:lnTo>
                    <a:lnTo>
                      <a:pt x="28" y="28"/>
                    </a:lnTo>
                    <a:close/>
                  </a:path>
                </a:pathLst>
              </a:custGeom>
              <a:grpFill/>
              <a:ln>
                <a:noFill/>
              </a:ln>
            </p:spPr>
            <p:txBody>
              <a:bodyPr vert="horz" wrap="square" lIns="121888" tIns="60944" rIns="121888" bIns="60944" numCol="1" anchor="t" anchorCtr="0" compatLnSpc="1"/>
              <a:lstStyle/>
              <a:p>
                <a:pPr>
                  <a:defRPr/>
                </a:pPr>
                <a:endParaRPr lang="zh-CN" altLang="en-US">
                  <a:solidFill>
                    <a:srgbClr val="000000"/>
                  </a:solidFill>
                  <a:latin typeface="Calibri" panose="020F0502020204030204"/>
                  <a:ea typeface="宋体" panose="02010600030101010101" pitchFamily="2" charset="-122"/>
                </a:endParaRPr>
              </a:p>
            </p:txBody>
          </p:sp>
          <p:sp>
            <p:nvSpPr>
              <p:cNvPr id="136" name="Freeform 107"/>
              <p:cNvSpPr>
                <a:spLocks noEditPoints="1"/>
              </p:cNvSpPr>
              <p:nvPr/>
            </p:nvSpPr>
            <p:spPr bwMode="auto">
              <a:xfrm>
                <a:off x="11329852" y="5583418"/>
                <a:ext cx="253660" cy="244508"/>
              </a:xfrm>
              <a:custGeom>
                <a:avLst/>
                <a:gdLst>
                  <a:gd name="T0" fmla="*/ 0 w 194"/>
                  <a:gd name="T1" fmla="*/ 0 h 187"/>
                  <a:gd name="T2" fmla="*/ 0 w 194"/>
                  <a:gd name="T3" fmla="*/ 187 h 187"/>
                  <a:gd name="T4" fmla="*/ 194 w 194"/>
                  <a:gd name="T5" fmla="*/ 187 h 187"/>
                  <a:gd name="T6" fmla="*/ 194 w 194"/>
                  <a:gd name="T7" fmla="*/ 0 h 187"/>
                  <a:gd name="T8" fmla="*/ 0 w 194"/>
                  <a:gd name="T9" fmla="*/ 0 h 187"/>
                  <a:gd name="T10" fmla="*/ 166 w 194"/>
                  <a:gd name="T11" fmla="*/ 159 h 187"/>
                  <a:gd name="T12" fmla="*/ 29 w 194"/>
                  <a:gd name="T13" fmla="*/ 159 h 187"/>
                  <a:gd name="T14" fmla="*/ 29 w 194"/>
                  <a:gd name="T15" fmla="*/ 29 h 187"/>
                  <a:gd name="T16" fmla="*/ 166 w 194"/>
                  <a:gd name="T17" fmla="*/ 29 h 187"/>
                  <a:gd name="T18" fmla="*/ 166 w 194"/>
                  <a:gd name="T19" fmla="*/ 15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87">
                    <a:moveTo>
                      <a:pt x="0" y="0"/>
                    </a:moveTo>
                    <a:lnTo>
                      <a:pt x="0" y="187"/>
                    </a:lnTo>
                    <a:lnTo>
                      <a:pt x="194" y="187"/>
                    </a:lnTo>
                    <a:lnTo>
                      <a:pt x="194" y="0"/>
                    </a:lnTo>
                    <a:lnTo>
                      <a:pt x="0" y="0"/>
                    </a:lnTo>
                    <a:close/>
                    <a:moveTo>
                      <a:pt x="166" y="159"/>
                    </a:moveTo>
                    <a:lnTo>
                      <a:pt x="29" y="159"/>
                    </a:lnTo>
                    <a:lnTo>
                      <a:pt x="29" y="29"/>
                    </a:lnTo>
                    <a:lnTo>
                      <a:pt x="166" y="29"/>
                    </a:lnTo>
                    <a:lnTo>
                      <a:pt x="166" y="159"/>
                    </a:lnTo>
                    <a:close/>
                  </a:path>
                </a:pathLst>
              </a:custGeom>
              <a:grpFill/>
              <a:ln>
                <a:noFill/>
              </a:ln>
            </p:spPr>
            <p:txBody>
              <a:bodyPr vert="horz" wrap="square" lIns="121888" tIns="60944" rIns="121888" bIns="60944" numCol="1" anchor="t" anchorCtr="0" compatLnSpc="1"/>
              <a:lstStyle/>
              <a:p>
                <a:pPr>
                  <a:defRPr/>
                </a:pPr>
                <a:endParaRPr lang="zh-CN" altLang="en-US">
                  <a:solidFill>
                    <a:srgbClr val="000000"/>
                  </a:solidFill>
                  <a:latin typeface="Calibri" panose="020F0502020204030204"/>
                  <a:ea typeface="宋体" panose="02010600030101010101" pitchFamily="2" charset="-122"/>
                </a:endParaRPr>
              </a:p>
            </p:txBody>
          </p:sp>
          <p:sp>
            <p:nvSpPr>
              <p:cNvPr id="137" name="Freeform 108"/>
              <p:cNvSpPr>
                <a:spLocks noEditPoints="1"/>
              </p:cNvSpPr>
              <p:nvPr/>
            </p:nvSpPr>
            <p:spPr bwMode="auto">
              <a:xfrm>
                <a:off x="11329852" y="5865844"/>
                <a:ext cx="253660" cy="243200"/>
              </a:xfrm>
              <a:custGeom>
                <a:avLst/>
                <a:gdLst>
                  <a:gd name="T0" fmla="*/ 0 w 194"/>
                  <a:gd name="T1" fmla="*/ 186 h 186"/>
                  <a:gd name="T2" fmla="*/ 194 w 194"/>
                  <a:gd name="T3" fmla="*/ 186 h 186"/>
                  <a:gd name="T4" fmla="*/ 194 w 194"/>
                  <a:gd name="T5" fmla="*/ 0 h 186"/>
                  <a:gd name="T6" fmla="*/ 0 w 194"/>
                  <a:gd name="T7" fmla="*/ 0 h 186"/>
                  <a:gd name="T8" fmla="*/ 0 w 194"/>
                  <a:gd name="T9" fmla="*/ 186 h 186"/>
                  <a:gd name="T10" fmla="*/ 29 w 194"/>
                  <a:gd name="T11" fmla="*/ 28 h 186"/>
                  <a:gd name="T12" fmla="*/ 166 w 194"/>
                  <a:gd name="T13" fmla="*/ 28 h 186"/>
                  <a:gd name="T14" fmla="*/ 166 w 194"/>
                  <a:gd name="T15" fmla="*/ 158 h 186"/>
                  <a:gd name="T16" fmla="*/ 29 w 194"/>
                  <a:gd name="T17" fmla="*/ 158 h 186"/>
                  <a:gd name="T18" fmla="*/ 29 w 194"/>
                  <a:gd name="T19" fmla="*/ 2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86">
                    <a:moveTo>
                      <a:pt x="0" y="186"/>
                    </a:moveTo>
                    <a:lnTo>
                      <a:pt x="194" y="186"/>
                    </a:lnTo>
                    <a:lnTo>
                      <a:pt x="194" y="0"/>
                    </a:lnTo>
                    <a:lnTo>
                      <a:pt x="0" y="0"/>
                    </a:lnTo>
                    <a:lnTo>
                      <a:pt x="0" y="186"/>
                    </a:lnTo>
                    <a:close/>
                    <a:moveTo>
                      <a:pt x="29" y="28"/>
                    </a:moveTo>
                    <a:lnTo>
                      <a:pt x="166" y="28"/>
                    </a:lnTo>
                    <a:lnTo>
                      <a:pt x="166" y="158"/>
                    </a:lnTo>
                    <a:lnTo>
                      <a:pt x="29" y="158"/>
                    </a:lnTo>
                    <a:lnTo>
                      <a:pt x="29" y="28"/>
                    </a:lnTo>
                    <a:close/>
                  </a:path>
                </a:pathLst>
              </a:custGeom>
              <a:grpFill/>
              <a:ln>
                <a:noFill/>
              </a:ln>
            </p:spPr>
            <p:txBody>
              <a:bodyPr vert="horz" wrap="square" lIns="121888" tIns="60944" rIns="121888" bIns="60944" numCol="1" anchor="t" anchorCtr="0" compatLnSpc="1"/>
              <a:lstStyle/>
              <a:p>
                <a:pPr>
                  <a:defRPr/>
                </a:pPr>
                <a:endParaRPr lang="zh-CN" altLang="en-US">
                  <a:solidFill>
                    <a:srgbClr val="000000"/>
                  </a:solidFill>
                  <a:latin typeface="Calibri" panose="020F0502020204030204"/>
                  <a:ea typeface="宋体" panose="02010600030101010101" pitchFamily="2" charset="-122"/>
                </a:endParaRPr>
              </a:p>
            </p:txBody>
          </p:sp>
          <p:sp>
            <p:nvSpPr>
              <p:cNvPr id="138" name="Freeform 109"/>
              <p:cNvSpPr/>
              <p:nvPr/>
            </p:nvSpPr>
            <p:spPr bwMode="auto">
              <a:xfrm>
                <a:off x="11125878" y="5655333"/>
                <a:ext cx="99372" cy="101987"/>
              </a:xfrm>
              <a:custGeom>
                <a:avLst/>
                <a:gdLst>
                  <a:gd name="T0" fmla="*/ 45 w 76"/>
                  <a:gd name="T1" fmla="*/ 0 h 78"/>
                  <a:gd name="T2" fmla="*/ 31 w 76"/>
                  <a:gd name="T3" fmla="*/ 0 h 78"/>
                  <a:gd name="T4" fmla="*/ 31 w 76"/>
                  <a:gd name="T5" fmla="*/ 33 h 78"/>
                  <a:gd name="T6" fmla="*/ 0 w 76"/>
                  <a:gd name="T7" fmla="*/ 33 h 78"/>
                  <a:gd name="T8" fmla="*/ 0 w 76"/>
                  <a:gd name="T9" fmla="*/ 45 h 78"/>
                  <a:gd name="T10" fmla="*/ 31 w 76"/>
                  <a:gd name="T11" fmla="*/ 45 h 78"/>
                  <a:gd name="T12" fmla="*/ 31 w 76"/>
                  <a:gd name="T13" fmla="*/ 78 h 78"/>
                  <a:gd name="T14" fmla="*/ 45 w 76"/>
                  <a:gd name="T15" fmla="*/ 78 h 78"/>
                  <a:gd name="T16" fmla="*/ 45 w 76"/>
                  <a:gd name="T17" fmla="*/ 45 h 78"/>
                  <a:gd name="T18" fmla="*/ 76 w 76"/>
                  <a:gd name="T19" fmla="*/ 45 h 78"/>
                  <a:gd name="T20" fmla="*/ 76 w 76"/>
                  <a:gd name="T21" fmla="*/ 33 h 78"/>
                  <a:gd name="T22" fmla="*/ 45 w 76"/>
                  <a:gd name="T23" fmla="*/ 33 h 78"/>
                  <a:gd name="T24" fmla="*/ 45 w 76"/>
                  <a:gd name="T2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78">
                    <a:moveTo>
                      <a:pt x="45" y="0"/>
                    </a:moveTo>
                    <a:lnTo>
                      <a:pt x="31" y="0"/>
                    </a:lnTo>
                    <a:lnTo>
                      <a:pt x="31" y="33"/>
                    </a:lnTo>
                    <a:lnTo>
                      <a:pt x="0" y="33"/>
                    </a:lnTo>
                    <a:lnTo>
                      <a:pt x="0" y="45"/>
                    </a:lnTo>
                    <a:lnTo>
                      <a:pt x="31" y="45"/>
                    </a:lnTo>
                    <a:lnTo>
                      <a:pt x="31" y="78"/>
                    </a:lnTo>
                    <a:lnTo>
                      <a:pt x="45" y="78"/>
                    </a:lnTo>
                    <a:lnTo>
                      <a:pt x="45" y="45"/>
                    </a:lnTo>
                    <a:lnTo>
                      <a:pt x="76" y="45"/>
                    </a:lnTo>
                    <a:lnTo>
                      <a:pt x="76" y="33"/>
                    </a:lnTo>
                    <a:lnTo>
                      <a:pt x="45" y="33"/>
                    </a:lnTo>
                    <a:lnTo>
                      <a:pt x="45" y="0"/>
                    </a:lnTo>
                    <a:close/>
                  </a:path>
                </a:pathLst>
              </a:custGeom>
              <a:grpFill/>
              <a:ln>
                <a:noFill/>
              </a:ln>
            </p:spPr>
            <p:txBody>
              <a:bodyPr vert="horz" wrap="square" lIns="121888" tIns="60944" rIns="121888" bIns="60944" numCol="1" anchor="t" anchorCtr="0" compatLnSpc="1"/>
              <a:lstStyle/>
              <a:p>
                <a:pPr>
                  <a:defRPr/>
                </a:pPr>
                <a:endParaRPr lang="zh-CN" altLang="en-US">
                  <a:solidFill>
                    <a:srgbClr val="000000"/>
                  </a:solidFill>
                  <a:latin typeface="Calibri" panose="020F0502020204030204"/>
                  <a:ea typeface="宋体" panose="02010600030101010101" pitchFamily="2" charset="-122"/>
                </a:endParaRPr>
              </a:p>
            </p:txBody>
          </p:sp>
          <p:sp>
            <p:nvSpPr>
              <p:cNvPr id="139" name="Rectangle 110"/>
              <p:cNvSpPr>
                <a:spLocks noChangeArrowheads="1"/>
              </p:cNvSpPr>
              <p:nvPr/>
            </p:nvSpPr>
            <p:spPr bwMode="auto">
              <a:xfrm>
                <a:off x="11422687" y="5694558"/>
                <a:ext cx="67991" cy="22228"/>
              </a:xfrm>
              <a:prstGeom prst="rect">
                <a:avLst/>
              </a:prstGeom>
              <a:grpFill/>
              <a:ln>
                <a:noFill/>
              </a:ln>
            </p:spPr>
            <p:txBody>
              <a:bodyPr vert="horz" wrap="square" lIns="121888" tIns="60944" rIns="121888" bIns="60944" numCol="1" anchor="t" anchorCtr="0" compatLnSpc="1"/>
              <a:lstStyle/>
              <a:p>
                <a:pPr>
                  <a:defRPr/>
                </a:pPr>
                <a:endParaRPr lang="zh-CN" altLang="en-US">
                  <a:solidFill>
                    <a:srgbClr val="000000"/>
                  </a:solidFill>
                  <a:latin typeface="Calibri" panose="020F0502020204030204"/>
                  <a:ea typeface="宋体" panose="02010600030101010101" pitchFamily="2" charset="-122"/>
                </a:endParaRPr>
              </a:p>
            </p:txBody>
          </p:sp>
          <p:sp>
            <p:nvSpPr>
              <p:cNvPr id="140" name="Freeform 111"/>
              <p:cNvSpPr/>
              <p:nvPr/>
            </p:nvSpPr>
            <p:spPr bwMode="auto">
              <a:xfrm>
                <a:off x="11138953" y="5952141"/>
                <a:ext cx="73222" cy="79760"/>
              </a:xfrm>
              <a:custGeom>
                <a:avLst/>
                <a:gdLst>
                  <a:gd name="T0" fmla="*/ 24 w 24"/>
                  <a:gd name="T1" fmla="*/ 0 h 26"/>
                  <a:gd name="T2" fmla="*/ 16 w 24"/>
                  <a:gd name="T3" fmla="*/ 0 h 26"/>
                  <a:gd name="T4" fmla="*/ 14 w 24"/>
                  <a:gd name="T5" fmla="*/ 5 h 26"/>
                  <a:gd name="T6" fmla="*/ 12 w 24"/>
                  <a:gd name="T7" fmla="*/ 9 h 26"/>
                  <a:gd name="T8" fmla="*/ 12 w 24"/>
                  <a:gd name="T9" fmla="*/ 9 h 26"/>
                  <a:gd name="T10" fmla="*/ 10 w 24"/>
                  <a:gd name="T11" fmla="*/ 5 h 26"/>
                  <a:gd name="T12" fmla="*/ 8 w 24"/>
                  <a:gd name="T13" fmla="*/ 0 h 26"/>
                  <a:gd name="T14" fmla="*/ 0 w 24"/>
                  <a:gd name="T15" fmla="*/ 0 h 26"/>
                  <a:gd name="T16" fmla="*/ 8 w 24"/>
                  <a:gd name="T17" fmla="*/ 13 h 26"/>
                  <a:gd name="T18" fmla="*/ 0 w 24"/>
                  <a:gd name="T19" fmla="*/ 26 h 26"/>
                  <a:gd name="T20" fmla="*/ 7 w 24"/>
                  <a:gd name="T21" fmla="*/ 26 h 26"/>
                  <a:gd name="T22" fmla="*/ 10 w 24"/>
                  <a:gd name="T23" fmla="*/ 21 h 26"/>
                  <a:gd name="T24" fmla="*/ 12 w 24"/>
                  <a:gd name="T25" fmla="*/ 16 h 26"/>
                  <a:gd name="T26" fmla="*/ 12 w 24"/>
                  <a:gd name="T27" fmla="*/ 16 h 26"/>
                  <a:gd name="T28" fmla="*/ 14 w 24"/>
                  <a:gd name="T29" fmla="*/ 21 h 26"/>
                  <a:gd name="T30" fmla="*/ 17 w 24"/>
                  <a:gd name="T31" fmla="*/ 26 h 26"/>
                  <a:gd name="T32" fmla="*/ 24 w 24"/>
                  <a:gd name="T33" fmla="*/ 26 h 26"/>
                  <a:gd name="T34" fmla="*/ 16 w 24"/>
                  <a:gd name="T35" fmla="*/ 13 h 26"/>
                  <a:gd name="T36" fmla="*/ 24 w 24"/>
                  <a:gd name="T3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26">
                    <a:moveTo>
                      <a:pt x="24" y="0"/>
                    </a:moveTo>
                    <a:cubicBezTo>
                      <a:pt x="16" y="0"/>
                      <a:pt x="16" y="0"/>
                      <a:pt x="16" y="0"/>
                    </a:cubicBezTo>
                    <a:cubicBezTo>
                      <a:pt x="14" y="5"/>
                      <a:pt x="14" y="5"/>
                      <a:pt x="14" y="5"/>
                    </a:cubicBezTo>
                    <a:cubicBezTo>
                      <a:pt x="13" y="6"/>
                      <a:pt x="13" y="7"/>
                      <a:pt x="12" y="9"/>
                    </a:cubicBezTo>
                    <a:cubicBezTo>
                      <a:pt x="12" y="9"/>
                      <a:pt x="12" y="9"/>
                      <a:pt x="12" y="9"/>
                    </a:cubicBezTo>
                    <a:cubicBezTo>
                      <a:pt x="11" y="8"/>
                      <a:pt x="11" y="6"/>
                      <a:pt x="10" y="5"/>
                    </a:cubicBezTo>
                    <a:cubicBezTo>
                      <a:pt x="8" y="0"/>
                      <a:pt x="8" y="0"/>
                      <a:pt x="8" y="0"/>
                    </a:cubicBezTo>
                    <a:cubicBezTo>
                      <a:pt x="0" y="0"/>
                      <a:pt x="0" y="0"/>
                      <a:pt x="0" y="0"/>
                    </a:cubicBezTo>
                    <a:cubicBezTo>
                      <a:pt x="8" y="13"/>
                      <a:pt x="8" y="13"/>
                      <a:pt x="8" y="13"/>
                    </a:cubicBezTo>
                    <a:cubicBezTo>
                      <a:pt x="0" y="26"/>
                      <a:pt x="0" y="26"/>
                      <a:pt x="0" y="26"/>
                    </a:cubicBezTo>
                    <a:cubicBezTo>
                      <a:pt x="7" y="26"/>
                      <a:pt x="7" y="26"/>
                      <a:pt x="7" y="26"/>
                    </a:cubicBezTo>
                    <a:cubicBezTo>
                      <a:pt x="10" y="21"/>
                      <a:pt x="10" y="21"/>
                      <a:pt x="10" y="21"/>
                    </a:cubicBezTo>
                    <a:cubicBezTo>
                      <a:pt x="10" y="19"/>
                      <a:pt x="11" y="18"/>
                      <a:pt x="12" y="16"/>
                    </a:cubicBezTo>
                    <a:cubicBezTo>
                      <a:pt x="12" y="16"/>
                      <a:pt x="12" y="16"/>
                      <a:pt x="12" y="16"/>
                    </a:cubicBezTo>
                    <a:cubicBezTo>
                      <a:pt x="13" y="18"/>
                      <a:pt x="13" y="19"/>
                      <a:pt x="14" y="21"/>
                    </a:cubicBezTo>
                    <a:cubicBezTo>
                      <a:pt x="17" y="26"/>
                      <a:pt x="17" y="26"/>
                      <a:pt x="17" y="26"/>
                    </a:cubicBezTo>
                    <a:cubicBezTo>
                      <a:pt x="24" y="26"/>
                      <a:pt x="24" y="26"/>
                      <a:pt x="24" y="26"/>
                    </a:cubicBezTo>
                    <a:cubicBezTo>
                      <a:pt x="16" y="13"/>
                      <a:pt x="16" y="13"/>
                      <a:pt x="16" y="13"/>
                    </a:cubicBezTo>
                    <a:lnTo>
                      <a:pt x="24" y="0"/>
                    </a:lnTo>
                    <a:close/>
                  </a:path>
                </a:pathLst>
              </a:custGeom>
              <a:grpFill/>
              <a:ln>
                <a:noFill/>
              </a:ln>
            </p:spPr>
            <p:txBody>
              <a:bodyPr vert="horz" wrap="square" lIns="121888" tIns="60944" rIns="121888" bIns="60944" numCol="1" anchor="t" anchorCtr="0" compatLnSpc="1"/>
              <a:lstStyle/>
              <a:p>
                <a:pPr>
                  <a:defRPr/>
                </a:pPr>
                <a:endParaRPr lang="zh-CN" altLang="en-US">
                  <a:solidFill>
                    <a:srgbClr val="000000"/>
                  </a:solidFill>
                  <a:latin typeface="Calibri" panose="020F0502020204030204"/>
                  <a:ea typeface="宋体" panose="02010600030101010101" pitchFamily="2" charset="-122"/>
                </a:endParaRPr>
              </a:p>
            </p:txBody>
          </p:sp>
          <p:sp>
            <p:nvSpPr>
              <p:cNvPr id="141" name="Rectangle 112"/>
              <p:cNvSpPr>
                <a:spLocks noChangeArrowheads="1"/>
              </p:cNvSpPr>
              <p:nvPr/>
            </p:nvSpPr>
            <p:spPr bwMode="auto">
              <a:xfrm>
                <a:off x="11410919" y="6004442"/>
                <a:ext cx="101987" cy="15690"/>
              </a:xfrm>
              <a:prstGeom prst="rect">
                <a:avLst/>
              </a:prstGeom>
              <a:grpFill/>
              <a:ln>
                <a:noFill/>
              </a:ln>
            </p:spPr>
            <p:txBody>
              <a:bodyPr vert="horz" wrap="square" lIns="121888" tIns="60944" rIns="121888" bIns="60944" numCol="1" anchor="t" anchorCtr="0" compatLnSpc="1"/>
              <a:lstStyle/>
              <a:p>
                <a:pPr>
                  <a:defRPr/>
                </a:pPr>
                <a:endParaRPr lang="zh-CN" altLang="en-US">
                  <a:solidFill>
                    <a:srgbClr val="000000"/>
                  </a:solidFill>
                  <a:latin typeface="Calibri" panose="020F0502020204030204"/>
                  <a:ea typeface="宋体" panose="02010600030101010101" pitchFamily="2" charset="-122"/>
                </a:endParaRPr>
              </a:p>
            </p:txBody>
          </p:sp>
          <p:sp>
            <p:nvSpPr>
              <p:cNvPr id="142" name="Rectangle 113"/>
              <p:cNvSpPr>
                <a:spLocks noChangeArrowheads="1"/>
              </p:cNvSpPr>
              <p:nvPr/>
            </p:nvSpPr>
            <p:spPr bwMode="auto">
              <a:xfrm>
                <a:off x="11410919" y="5961294"/>
                <a:ext cx="101987" cy="18305"/>
              </a:xfrm>
              <a:prstGeom prst="rect">
                <a:avLst/>
              </a:prstGeom>
              <a:grpFill/>
              <a:ln>
                <a:noFill/>
              </a:ln>
            </p:spPr>
            <p:txBody>
              <a:bodyPr vert="horz" wrap="square" lIns="121888" tIns="60944" rIns="121888" bIns="60944" numCol="1" anchor="t" anchorCtr="0" compatLnSpc="1"/>
              <a:lstStyle/>
              <a:p>
                <a:pPr>
                  <a:defRPr/>
                </a:pPr>
                <a:endParaRPr lang="zh-CN" altLang="en-US">
                  <a:solidFill>
                    <a:srgbClr val="000000"/>
                  </a:solidFill>
                  <a:latin typeface="Calibri" panose="020F0502020204030204"/>
                  <a:ea typeface="宋体" panose="02010600030101010101" pitchFamily="2" charset="-122"/>
                </a:endParaRPr>
              </a:p>
            </p:txBody>
          </p:sp>
        </p:grpSp>
      </p:grpSp>
      <p:grpSp>
        <p:nvGrpSpPr>
          <p:cNvPr id="143" name="组合 142"/>
          <p:cNvGrpSpPr/>
          <p:nvPr/>
        </p:nvGrpSpPr>
        <p:grpSpPr>
          <a:xfrm flipH="1">
            <a:off x="8549212" y="3133862"/>
            <a:ext cx="2875380" cy="907556"/>
            <a:chOff x="2288907" y="4783306"/>
            <a:chExt cx="2699254" cy="907793"/>
          </a:xfrm>
        </p:grpSpPr>
        <p:sp>
          <p:nvSpPr>
            <p:cNvPr id="144" name="文本框 143"/>
            <p:cNvSpPr txBox="1"/>
            <p:nvPr/>
          </p:nvSpPr>
          <p:spPr bwMode="auto">
            <a:xfrm>
              <a:off x="2288907" y="5212638"/>
              <a:ext cx="2699254" cy="478461"/>
            </a:xfrm>
            <a:prstGeom prst="rect">
              <a:avLst/>
            </a:prstGeom>
            <a:noFill/>
          </p:spPr>
          <p:txBody>
            <a:bodyPr wrap="square">
              <a:spAutoFit/>
            </a:bodyPr>
            <a:lstStyle/>
            <a:p>
              <a:pPr>
                <a:lnSpc>
                  <a:spcPct val="114000"/>
                </a:lnSpc>
              </a:pPr>
              <a:r>
                <a:rPr lang="zh-CN" altLang="en-US" sz="110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100">
                <a:solidFill>
                  <a:schemeClr val="tx1">
                    <a:lumMod val="50000"/>
                  </a:schemeClr>
                </a:solidFill>
                <a:latin typeface="微软雅黑" panose="020B0503020204020204" pitchFamily="34" charset="-122"/>
                <a:ea typeface="微软雅黑" panose="020B0503020204020204" pitchFamily="34" charset="-122"/>
              </a:endParaRPr>
            </a:p>
          </p:txBody>
        </p:sp>
        <p:sp>
          <p:nvSpPr>
            <p:cNvPr id="145" name="文本框 144"/>
            <p:cNvSpPr txBox="1"/>
            <p:nvPr/>
          </p:nvSpPr>
          <p:spPr bwMode="auto">
            <a:xfrm>
              <a:off x="2479611" y="4783306"/>
              <a:ext cx="2496295" cy="369428"/>
            </a:xfrm>
            <a:prstGeom prst="rect">
              <a:avLst/>
            </a:prstGeom>
            <a:noFill/>
          </p:spPr>
          <p:txBody>
            <a:bodyPr wrap="square">
              <a:spAutoFit/>
            </a:bodyPr>
            <a:lstStyle/>
            <a:p>
              <a:pPr>
                <a:defRPr/>
              </a:pPr>
              <a:r>
                <a:rPr lang="zh-CN" altLang="en-US" b="1">
                  <a:solidFill>
                    <a:schemeClr val="accent2"/>
                  </a:solidFill>
                  <a:latin typeface="+mn-ea"/>
                </a:rPr>
                <a:t>在此添加标题</a:t>
              </a:r>
            </a:p>
          </p:txBody>
        </p:sp>
      </p:grpSp>
      <p:grpSp>
        <p:nvGrpSpPr>
          <p:cNvPr id="146" name="组合 148"/>
          <p:cNvGrpSpPr/>
          <p:nvPr/>
        </p:nvGrpSpPr>
        <p:grpSpPr>
          <a:xfrm>
            <a:off x="1470387" y="1458444"/>
            <a:ext cx="2892753" cy="915067"/>
            <a:chOff x="2209485" y="4783299"/>
            <a:chExt cx="2778675" cy="915304"/>
          </a:xfrm>
        </p:grpSpPr>
        <p:sp>
          <p:nvSpPr>
            <p:cNvPr id="147" name="文本框 149"/>
            <p:cNvSpPr txBox="1"/>
            <p:nvPr/>
          </p:nvSpPr>
          <p:spPr bwMode="auto">
            <a:xfrm>
              <a:off x="2209485" y="5220143"/>
              <a:ext cx="2778675" cy="478460"/>
            </a:xfrm>
            <a:prstGeom prst="rect">
              <a:avLst/>
            </a:prstGeom>
            <a:noFill/>
          </p:spPr>
          <p:txBody>
            <a:bodyPr wrap="square">
              <a:spAutoFit/>
            </a:bodyPr>
            <a:lstStyle/>
            <a:p>
              <a:pPr algn="r">
                <a:lnSpc>
                  <a:spcPct val="114000"/>
                </a:lnSpc>
              </a:pPr>
              <a:r>
                <a:rPr lang="zh-CN" altLang="en-US" sz="110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100">
                <a:solidFill>
                  <a:schemeClr val="tx1">
                    <a:lumMod val="50000"/>
                  </a:schemeClr>
                </a:solidFill>
                <a:latin typeface="微软雅黑" panose="020B0503020204020204" pitchFamily="34" charset="-122"/>
                <a:ea typeface="微软雅黑" panose="020B0503020204020204" pitchFamily="34" charset="-122"/>
              </a:endParaRPr>
            </a:p>
          </p:txBody>
        </p:sp>
        <p:sp>
          <p:nvSpPr>
            <p:cNvPr id="148" name="文本框 150"/>
            <p:cNvSpPr txBox="1"/>
            <p:nvPr/>
          </p:nvSpPr>
          <p:spPr bwMode="auto">
            <a:xfrm>
              <a:off x="2209485" y="4783299"/>
              <a:ext cx="2766420" cy="369428"/>
            </a:xfrm>
            <a:prstGeom prst="rect">
              <a:avLst/>
            </a:prstGeom>
            <a:noFill/>
          </p:spPr>
          <p:txBody>
            <a:bodyPr wrap="square">
              <a:spAutoFit/>
            </a:bodyPr>
            <a:lstStyle/>
            <a:p>
              <a:pPr algn="r">
                <a:defRPr/>
              </a:pPr>
              <a:r>
                <a:rPr lang="zh-CN" altLang="en-US" b="1">
                  <a:solidFill>
                    <a:schemeClr val="accent1"/>
                  </a:solidFill>
                  <a:latin typeface="+mn-ea"/>
                </a:rPr>
                <a:t>在此添加标题</a:t>
              </a:r>
            </a:p>
          </p:txBody>
        </p:sp>
      </p:grpSp>
      <p:grpSp>
        <p:nvGrpSpPr>
          <p:cNvPr id="149" name="组合 154"/>
          <p:cNvGrpSpPr/>
          <p:nvPr/>
        </p:nvGrpSpPr>
        <p:grpSpPr>
          <a:xfrm>
            <a:off x="1571959" y="4762241"/>
            <a:ext cx="2791180" cy="904526"/>
            <a:chOff x="2307053" y="4783299"/>
            <a:chExt cx="2681107" cy="904760"/>
          </a:xfrm>
        </p:grpSpPr>
        <p:sp>
          <p:nvSpPr>
            <p:cNvPr id="150" name="文本框 155"/>
            <p:cNvSpPr txBox="1"/>
            <p:nvPr/>
          </p:nvSpPr>
          <p:spPr bwMode="auto">
            <a:xfrm>
              <a:off x="2307053" y="5174580"/>
              <a:ext cx="2681107" cy="513479"/>
            </a:xfrm>
            <a:prstGeom prst="rect">
              <a:avLst/>
            </a:prstGeom>
            <a:noFill/>
          </p:spPr>
          <p:txBody>
            <a:bodyPr wrap="square">
              <a:spAutoFit/>
            </a:bodyPr>
            <a:lstStyle/>
            <a:p>
              <a:pPr algn="r">
                <a:lnSpc>
                  <a:spcPct val="114000"/>
                </a:lnSpc>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200">
                <a:solidFill>
                  <a:schemeClr val="tx1">
                    <a:lumMod val="50000"/>
                  </a:schemeClr>
                </a:solidFill>
                <a:latin typeface="微软雅黑" panose="020B0503020204020204" pitchFamily="34" charset="-122"/>
                <a:ea typeface="微软雅黑" panose="020B0503020204020204" pitchFamily="34" charset="-122"/>
              </a:endParaRPr>
            </a:p>
          </p:txBody>
        </p:sp>
        <p:sp>
          <p:nvSpPr>
            <p:cNvPr id="151" name="文本框 156"/>
            <p:cNvSpPr txBox="1"/>
            <p:nvPr/>
          </p:nvSpPr>
          <p:spPr bwMode="auto">
            <a:xfrm>
              <a:off x="2404621" y="4783299"/>
              <a:ext cx="2571284" cy="369428"/>
            </a:xfrm>
            <a:prstGeom prst="rect">
              <a:avLst/>
            </a:prstGeom>
            <a:noFill/>
          </p:spPr>
          <p:txBody>
            <a:bodyPr wrap="square">
              <a:spAutoFit/>
            </a:bodyPr>
            <a:lstStyle/>
            <a:p>
              <a:pPr algn="r">
                <a:defRPr/>
              </a:pPr>
              <a:r>
                <a:rPr lang="zh-CN" altLang="en-US" b="1">
                  <a:solidFill>
                    <a:schemeClr val="accent3"/>
                  </a:solidFill>
                  <a:latin typeface="+mn-ea"/>
                </a:rPr>
                <a:t>在此添加标题</a:t>
              </a:r>
            </a:p>
          </p:txBody>
        </p:sp>
      </p:grpSp>
      <p:sp>
        <p:nvSpPr>
          <p:cNvPr id="106" name="椭圆 35"/>
          <p:cNvSpPr/>
          <p:nvPr/>
        </p:nvSpPr>
        <p:spPr>
          <a:xfrm>
            <a:off x="5205825" y="2823987"/>
            <a:ext cx="1478195" cy="1478195"/>
          </a:xfrm>
          <a:prstGeom prst="ellipse">
            <a:avLst/>
          </a:prstGeom>
          <a:solidFill>
            <a:schemeClr val="bg1">
              <a:alpha val="10000"/>
            </a:schemeClr>
          </a:solidFill>
          <a:ln w="22225">
            <a:gradFill flip="none" rotWithShape="1">
              <a:gsLst>
                <a:gs pos="71000">
                  <a:srgbClr val="ECECEC"/>
                </a:gs>
                <a:gs pos="92000">
                  <a:schemeClr val="bg1"/>
                </a:gs>
                <a:gs pos="45000">
                  <a:schemeClr val="bg1">
                    <a:lumMod val="85000"/>
                  </a:schemeClr>
                </a:gs>
                <a:gs pos="19000">
                  <a:schemeClr val="bg1"/>
                </a:gs>
              </a:gsLst>
              <a:lin ang="2700000" scaled="1"/>
            </a:gradFill>
          </a:ln>
          <a:effectLst>
            <a:outerShdw blurRad="254000" dist="88900" dir="2700000" algn="tl" rotWithShape="0">
              <a:schemeClr val="accent3">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2" name="标题 1"/>
          <p:cNvSpPr>
            <a:spLocks noGrp="1"/>
          </p:cNvSpPr>
          <p:nvPr>
            <p:ph type="title"/>
          </p:nvPr>
        </p:nvSpPr>
        <p:spPr/>
        <p:txBody>
          <a:bodyPr>
            <a:normAutofit fontScale="90000"/>
          </a:bodyPr>
          <a:lstStyle/>
          <a:p>
            <a:r>
              <a:rPr lang="zh-CN" altLang="en-US"/>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p:cTn id="7" dur="500" fill="hold"/>
                                        <p:tgtEl>
                                          <p:spTgt spid="155"/>
                                        </p:tgtEl>
                                        <p:attrNameLst>
                                          <p:attrName>ppt_w</p:attrName>
                                        </p:attrNameLst>
                                      </p:cBhvr>
                                      <p:tavLst>
                                        <p:tav tm="0">
                                          <p:val>
                                            <p:fltVal val="0"/>
                                          </p:val>
                                        </p:tav>
                                        <p:tav tm="100000">
                                          <p:val>
                                            <p:strVal val="#ppt_w"/>
                                          </p:val>
                                        </p:tav>
                                      </p:tavLst>
                                    </p:anim>
                                    <p:anim calcmode="lin" valueType="num">
                                      <p:cBhvr>
                                        <p:cTn id="8" dur="500" fill="hold"/>
                                        <p:tgtEl>
                                          <p:spTgt spid="155"/>
                                        </p:tgtEl>
                                        <p:attrNameLst>
                                          <p:attrName>ppt_h</p:attrName>
                                        </p:attrNameLst>
                                      </p:cBhvr>
                                      <p:tavLst>
                                        <p:tav tm="0">
                                          <p:val>
                                            <p:fltVal val="0"/>
                                          </p:val>
                                        </p:tav>
                                        <p:tav tm="100000">
                                          <p:val>
                                            <p:strVal val="#ppt_h"/>
                                          </p:val>
                                        </p:tav>
                                      </p:tavLst>
                                    </p:anim>
                                    <p:animEffect transition="in" filter="fade">
                                      <p:cBhvr>
                                        <p:cTn id="9" dur="500"/>
                                        <p:tgtEl>
                                          <p:spTgt spid="15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56"/>
                                        </p:tgtEl>
                                        <p:attrNameLst>
                                          <p:attrName>style.visibility</p:attrName>
                                        </p:attrNameLst>
                                      </p:cBhvr>
                                      <p:to>
                                        <p:strVal val="visible"/>
                                      </p:to>
                                    </p:set>
                                    <p:anim calcmode="lin" valueType="num">
                                      <p:cBhvr>
                                        <p:cTn id="13" dur="500" fill="hold"/>
                                        <p:tgtEl>
                                          <p:spTgt spid="156"/>
                                        </p:tgtEl>
                                        <p:attrNameLst>
                                          <p:attrName>ppt_w</p:attrName>
                                        </p:attrNameLst>
                                      </p:cBhvr>
                                      <p:tavLst>
                                        <p:tav tm="0">
                                          <p:val>
                                            <p:fltVal val="0"/>
                                          </p:val>
                                        </p:tav>
                                        <p:tav tm="100000">
                                          <p:val>
                                            <p:strVal val="#ppt_w"/>
                                          </p:val>
                                        </p:tav>
                                      </p:tavLst>
                                    </p:anim>
                                    <p:anim calcmode="lin" valueType="num">
                                      <p:cBhvr>
                                        <p:cTn id="14" dur="500" fill="hold"/>
                                        <p:tgtEl>
                                          <p:spTgt spid="156"/>
                                        </p:tgtEl>
                                        <p:attrNameLst>
                                          <p:attrName>ppt_h</p:attrName>
                                        </p:attrNameLst>
                                      </p:cBhvr>
                                      <p:tavLst>
                                        <p:tav tm="0">
                                          <p:val>
                                            <p:fltVal val="0"/>
                                          </p:val>
                                        </p:tav>
                                        <p:tav tm="100000">
                                          <p:val>
                                            <p:strVal val="#ppt_h"/>
                                          </p:val>
                                        </p:tav>
                                      </p:tavLst>
                                    </p:anim>
                                    <p:animEffect transition="in" filter="fade">
                                      <p:cBhvr>
                                        <p:cTn id="15" dur="500"/>
                                        <p:tgtEl>
                                          <p:spTgt spid="15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57"/>
                                        </p:tgtEl>
                                        <p:attrNameLst>
                                          <p:attrName>style.visibility</p:attrName>
                                        </p:attrNameLst>
                                      </p:cBhvr>
                                      <p:to>
                                        <p:strVal val="visible"/>
                                      </p:to>
                                    </p:set>
                                    <p:anim calcmode="lin" valueType="num">
                                      <p:cBhvr>
                                        <p:cTn id="19" dur="500" fill="hold"/>
                                        <p:tgtEl>
                                          <p:spTgt spid="157"/>
                                        </p:tgtEl>
                                        <p:attrNameLst>
                                          <p:attrName>ppt_w</p:attrName>
                                        </p:attrNameLst>
                                      </p:cBhvr>
                                      <p:tavLst>
                                        <p:tav tm="0">
                                          <p:val>
                                            <p:fltVal val="0"/>
                                          </p:val>
                                        </p:tav>
                                        <p:tav tm="100000">
                                          <p:val>
                                            <p:strVal val="#ppt_w"/>
                                          </p:val>
                                        </p:tav>
                                      </p:tavLst>
                                    </p:anim>
                                    <p:anim calcmode="lin" valueType="num">
                                      <p:cBhvr>
                                        <p:cTn id="20" dur="500" fill="hold"/>
                                        <p:tgtEl>
                                          <p:spTgt spid="157"/>
                                        </p:tgtEl>
                                        <p:attrNameLst>
                                          <p:attrName>ppt_h</p:attrName>
                                        </p:attrNameLst>
                                      </p:cBhvr>
                                      <p:tavLst>
                                        <p:tav tm="0">
                                          <p:val>
                                            <p:fltVal val="0"/>
                                          </p:val>
                                        </p:tav>
                                        <p:tav tm="100000">
                                          <p:val>
                                            <p:strVal val="#ppt_h"/>
                                          </p:val>
                                        </p:tav>
                                      </p:tavLst>
                                    </p:anim>
                                    <p:animEffect transition="in" filter="fade">
                                      <p:cBhvr>
                                        <p:cTn id="21" dur="500"/>
                                        <p:tgtEl>
                                          <p:spTgt spid="157"/>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52"/>
                                        </p:tgtEl>
                                        <p:attrNameLst>
                                          <p:attrName>style.visibility</p:attrName>
                                        </p:attrNameLst>
                                      </p:cBhvr>
                                      <p:to>
                                        <p:strVal val="visible"/>
                                      </p:to>
                                    </p:set>
                                    <p:anim calcmode="lin" valueType="num">
                                      <p:cBhvr>
                                        <p:cTn id="25" dur="500" fill="hold"/>
                                        <p:tgtEl>
                                          <p:spTgt spid="152"/>
                                        </p:tgtEl>
                                        <p:attrNameLst>
                                          <p:attrName>ppt_w</p:attrName>
                                        </p:attrNameLst>
                                      </p:cBhvr>
                                      <p:tavLst>
                                        <p:tav tm="0">
                                          <p:val>
                                            <p:fltVal val="0"/>
                                          </p:val>
                                        </p:tav>
                                        <p:tav tm="100000">
                                          <p:val>
                                            <p:strVal val="#ppt_w"/>
                                          </p:val>
                                        </p:tav>
                                      </p:tavLst>
                                    </p:anim>
                                    <p:anim calcmode="lin" valueType="num">
                                      <p:cBhvr>
                                        <p:cTn id="26" dur="500" fill="hold"/>
                                        <p:tgtEl>
                                          <p:spTgt spid="152"/>
                                        </p:tgtEl>
                                        <p:attrNameLst>
                                          <p:attrName>ppt_h</p:attrName>
                                        </p:attrNameLst>
                                      </p:cBhvr>
                                      <p:tavLst>
                                        <p:tav tm="0">
                                          <p:val>
                                            <p:fltVal val="0"/>
                                          </p:val>
                                        </p:tav>
                                        <p:tav tm="100000">
                                          <p:val>
                                            <p:strVal val="#ppt_h"/>
                                          </p:val>
                                        </p:tav>
                                      </p:tavLst>
                                    </p:anim>
                                    <p:animEffect transition="in" filter="fade">
                                      <p:cBhvr>
                                        <p:cTn id="27" dur="500"/>
                                        <p:tgtEl>
                                          <p:spTgt spid="152"/>
                                        </p:tgtEl>
                                      </p:cBhvr>
                                    </p:animEffect>
                                  </p:childTnLst>
                                </p:cTn>
                              </p:par>
                              <p:par>
                                <p:cTn id="28" presetID="53" presetClass="entr" presetSubtype="16" fill="hold" nodeType="withEffect">
                                  <p:stCondLst>
                                    <p:cond delay="0"/>
                                  </p:stCondLst>
                                  <p:childTnLst>
                                    <p:set>
                                      <p:cBhvr>
                                        <p:cTn id="29" dur="1" fill="hold">
                                          <p:stCondLst>
                                            <p:cond delay="0"/>
                                          </p:stCondLst>
                                        </p:cTn>
                                        <p:tgtEl>
                                          <p:spTgt spid="154"/>
                                        </p:tgtEl>
                                        <p:attrNameLst>
                                          <p:attrName>style.visibility</p:attrName>
                                        </p:attrNameLst>
                                      </p:cBhvr>
                                      <p:to>
                                        <p:strVal val="visible"/>
                                      </p:to>
                                    </p:set>
                                    <p:anim calcmode="lin" valueType="num">
                                      <p:cBhvr>
                                        <p:cTn id="30" dur="500" fill="hold"/>
                                        <p:tgtEl>
                                          <p:spTgt spid="154"/>
                                        </p:tgtEl>
                                        <p:attrNameLst>
                                          <p:attrName>ppt_w</p:attrName>
                                        </p:attrNameLst>
                                      </p:cBhvr>
                                      <p:tavLst>
                                        <p:tav tm="0">
                                          <p:val>
                                            <p:fltVal val="0"/>
                                          </p:val>
                                        </p:tav>
                                        <p:tav tm="100000">
                                          <p:val>
                                            <p:strVal val="#ppt_w"/>
                                          </p:val>
                                        </p:tav>
                                      </p:tavLst>
                                    </p:anim>
                                    <p:anim calcmode="lin" valueType="num">
                                      <p:cBhvr>
                                        <p:cTn id="31" dur="500" fill="hold"/>
                                        <p:tgtEl>
                                          <p:spTgt spid="154"/>
                                        </p:tgtEl>
                                        <p:attrNameLst>
                                          <p:attrName>ppt_h</p:attrName>
                                        </p:attrNameLst>
                                      </p:cBhvr>
                                      <p:tavLst>
                                        <p:tav tm="0">
                                          <p:val>
                                            <p:fltVal val="0"/>
                                          </p:val>
                                        </p:tav>
                                        <p:tav tm="100000">
                                          <p:val>
                                            <p:strVal val="#ppt_h"/>
                                          </p:val>
                                        </p:tav>
                                      </p:tavLst>
                                    </p:anim>
                                    <p:animEffect transition="in" filter="fade">
                                      <p:cBhvr>
                                        <p:cTn id="32" dur="500"/>
                                        <p:tgtEl>
                                          <p:spTgt spid="154"/>
                                        </p:tgtEl>
                                      </p:cBhvr>
                                    </p:animEffect>
                                  </p:childTnLst>
                                </p:cTn>
                              </p:par>
                              <p:par>
                                <p:cTn id="33" presetID="53" presetClass="entr" presetSubtype="16" fill="hold" nodeType="withEffect">
                                  <p:stCondLst>
                                    <p:cond delay="0"/>
                                  </p:stCondLst>
                                  <p:childTnLst>
                                    <p:set>
                                      <p:cBhvr>
                                        <p:cTn id="34" dur="1" fill="hold">
                                          <p:stCondLst>
                                            <p:cond delay="0"/>
                                          </p:stCondLst>
                                        </p:cTn>
                                        <p:tgtEl>
                                          <p:spTgt spid="153"/>
                                        </p:tgtEl>
                                        <p:attrNameLst>
                                          <p:attrName>style.visibility</p:attrName>
                                        </p:attrNameLst>
                                      </p:cBhvr>
                                      <p:to>
                                        <p:strVal val="visible"/>
                                      </p:to>
                                    </p:set>
                                    <p:anim calcmode="lin" valueType="num">
                                      <p:cBhvr>
                                        <p:cTn id="35" dur="500" fill="hold"/>
                                        <p:tgtEl>
                                          <p:spTgt spid="153"/>
                                        </p:tgtEl>
                                        <p:attrNameLst>
                                          <p:attrName>ppt_w</p:attrName>
                                        </p:attrNameLst>
                                      </p:cBhvr>
                                      <p:tavLst>
                                        <p:tav tm="0">
                                          <p:val>
                                            <p:fltVal val="0"/>
                                          </p:val>
                                        </p:tav>
                                        <p:tav tm="100000">
                                          <p:val>
                                            <p:strVal val="#ppt_w"/>
                                          </p:val>
                                        </p:tav>
                                      </p:tavLst>
                                    </p:anim>
                                    <p:anim calcmode="lin" valueType="num">
                                      <p:cBhvr>
                                        <p:cTn id="36" dur="500" fill="hold"/>
                                        <p:tgtEl>
                                          <p:spTgt spid="153"/>
                                        </p:tgtEl>
                                        <p:attrNameLst>
                                          <p:attrName>ppt_h</p:attrName>
                                        </p:attrNameLst>
                                      </p:cBhvr>
                                      <p:tavLst>
                                        <p:tav tm="0">
                                          <p:val>
                                            <p:fltVal val="0"/>
                                          </p:val>
                                        </p:tav>
                                        <p:tav tm="100000">
                                          <p:val>
                                            <p:strVal val="#ppt_h"/>
                                          </p:val>
                                        </p:tav>
                                      </p:tavLst>
                                    </p:anim>
                                    <p:animEffect transition="in" filter="fade">
                                      <p:cBhvr>
                                        <p:cTn id="37" dur="500"/>
                                        <p:tgtEl>
                                          <p:spTgt spid="153"/>
                                        </p:tgtEl>
                                      </p:cBhvr>
                                    </p:animEffect>
                                  </p:childTnLst>
                                </p:cTn>
                              </p:par>
                            </p:childTnLst>
                          </p:cTn>
                        </p:par>
                        <p:par>
                          <p:cTn id="38" fill="hold">
                            <p:stCondLst>
                              <p:cond delay="2000"/>
                            </p:stCondLst>
                            <p:childTnLst>
                              <p:par>
                                <p:cTn id="39" presetID="42" presetClass="entr" presetSubtype="0" fill="hold" nodeType="afterEffect">
                                  <p:stCondLst>
                                    <p:cond delay="0"/>
                                  </p:stCondLst>
                                  <p:childTnLst>
                                    <p:set>
                                      <p:cBhvr>
                                        <p:cTn id="40" dur="1" fill="hold">
                                          <p:stCondLst>
                                            <p:cond delay="0"/>
                                          </p:stCondLst>
                                        </p:cTn>
                                        <p:tgtEl>
                                          <p:spTgt spid="146"/>
                                        </p:tgtEl>
                                        <p:attrNameLst>
                                          <p:attrName>style.visibility</p:attrName>
                                        </p:attrNameLst>
                                      </p:cBhvr>
                                      <p:to>
                                        <p:strVal val="visible"/>
                                      </p:to>
                                    </p:set>
                                    <p:animEffect transition="in" filter="fade">
                                      <p:cBhvr>
                                        <p:cTn id="41" dur="1000"/>
                                        <p:tgtEl>
                                          <p:spTgt spid="146"/>
                                        </p:tgtEl>
                                      </p:cBhvr>
                                    </p:animEffect>
                                    <p:anim calcmode="lin" valueType="num">
                                      <p:cBhvr>
                                        <p:cTn id="42" dur="1000" fill="hold"/>
                                        <p:tgtEl>
                                          <p:spTgt spid="146"/>
                                        </p:tgtEl>
                                        <p:attrNameLst>
                                          <p:attrName>ppt_x</p:attrName>
                                        </p:attrNameLst>
                                      </p:cBhvr>
                                      <p:tavLst>
                                        <p:tav tm="0">
                                          <p:val>
                                            <p:strVal val="#ppt_x"/>
                                          </p:val>
                                        </p:tav>
                                        <p:tav tm="100000">
                                          <p:val>
                                            <p:strVal val="#ppt_x"/>
                                          </p:val>
                                        </p:tav>
                                      </p:tavLst>
                                    </p:anim>
                                    <p:anim calcmode="lin" valueType="num">
                                      <p:cBhvr>
                                        <p:cTn id="43" dur="1000" fill="hold"/>
                                        <p:tgtEl>
                                          <p:spTgt spid="146"/>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49"/>
                                        </p:tgtEl>
                                        <p:attrNameLst>
                                          <p:attrName>style.visibility</p:attrName>
                                        </p:attrNameLst>
                                      </p:cBhvr>
                                      <p:to>
                                        <p:strVal val="visible"/>
                                      </p:to>
                                    </p:set>
                                    <p:animEffect transition="in" filter="fade">
                                      <p:cBhvr>
                                        <p:cTn id="46" dur="1000"/>
                                        <p:tgtEl>
                                          <p:spTgt spid="149"/>
                                        </p:tgtEl>
                                      </p:cBhvr>
                                    </p:animEffect>
                                    <p:anim calcmode="lin" valueType="num">
                                      <p:cBhvr>
                                        <p:cTn id="47" dur="1000" fill="hold"/>
                                        <p:tgtEl>
                                          <p:spTgt spid="149"/>
                                        </p:tgtEl>
                                        <p:attrNameLst>
                                          <p:attrName>ppt_x</p:attrName>
                                        </p:attrNameLst>
                                      </p:cBhvr>
                                      <p:tavLst>
                                        <p:tav tm="0">
                                          <p:val>
                                            <p:strVal val="#ppt_x"/>
                                          </p:val>
                                        </p:tav>
                                        <p:tav tm="100000">
                                          <p:val>
                                            <p:strVal val="#ppt_x"/>
                                          </p:val>
                                        </p:tav>
                                      </p:tavLst>
                                    </p:anim>
                                    <p:anim calcmode="lin" valueType="num">
                                      <p:cBhvr>
                                        <p:cTn id="48" dur="1000" fill="hold"/>
                                        <p:tgtEl>
                                          <p:spTgt spid="149"/>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43"/>
                                        </p:tgtEl>
                                        <p:attrNameLst>
                                          <p:attrName>style.visibility</p:attrName>
                                        </p:attrNameLst>
                                      </p:cBhvr>
                                      <p:to>
                                        <p:strVal val="visible"/>
                                      </p:to>
                                    </p:set>
                                    <p:animEffect transition="in" filter="fade">
                                      <p:cBhvr>
                                        <p:cTn id="51" dur="1000"/>
                                        <p:tgtEl>
                                          <p:spTgt spid="143"/>
                                        </p:tgtEl>
                                      </p:cBhvr>
                                    </p:animEffect>
                                    <p:anim calcmode="lin" valueType="num">
                                      <p:cBhvr>
                                        <p:cTn id="52" dur="1000" fill="hold"/>
                                        <p:tgtEl>
                                          <p:spTgt spid="143"/>
                                        </p:tgtEl>
                                        <p:attrNameLst>
                                          <p:attrName>ppt_x</p:attrName>
                                        </p:attrNameLst>
                                      </p:cBhvr>
                                      <p:tavLst>
                                        <p:tav tm="0">
                                          <p:val>
                                            <p:strVal val="#ppt_x"/>
                                          </p:val>
                                        </p:tav>
                                        <p:tav tm="100000">
                                          <p:val>
                                            <p:strVal val="#ppt_x"/>
                                          </p:val>
                                        </p:tav>
                                      </p:tavLst>
                                    </p:anim>
                                    <p:anim calcmode="lin" valueType="num">
                                      <p:cBhvr>
                                        <p:cTn id="53"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2.0.50727.5485"/>
  <p:tag name="AS_OS" val="Microsoft Windows NT 6.1.7601 Service Pack 1"/>
  <p:tag name="AS_RELEASE_DATE" val="2018.04.09"/>
  <p:tag name="AS_TITLE" val="Aspose.Slides for .NET 2.0"/>
  <p:tag name="AS_VERSION" val="18.4"/>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L1WJbqXVIEKuzluq6Thzvg"/>
</p:tagLst>
</file>

<file path=ppt/theme/theme1.xml><?xml version="1.0" encoding="utf-8"?>
<a:theme xmlns:a="http://schemas.openxmlformats.org/drawingml/2006/main" name="Office 主题">
  <a:themeElements>
    <a:clrScheme name="自定义 1059">
      <a:dk1>
        <a:sysClr val="windowText" lastClr="000000"/>
      </a:dk1>
      <a:lt1>
        <a:sysClr val="window" lastClr="FFFFFF"/>
      </a:lt1>
      <a:dk2>
        <a:srgbClr val="7E6E47"/>
      </a:dk2>
      <a:lt2>
        <a:srgbClr val="EA7165"/>
      </a:lt2>
      <a:accent1>
        <a:srgbClr val="EA7165"/>
      </a:accent1>
      <a:accent2>
        <a:srgbClr val="7E6E47"/>
      </a:accent2>
      <a:accent3>
        <a:srgbClr val="EA7165"/>
      </a:accent3>
      <a:accent4>
        <a:srgbClr val="7E6E47"/>
      </a:accent4>
      <a:accent5>
        <a:srgbClr val="EA7165"/>
      </a:accent5>
      <a:accent6>
        <a:srgbClr val="7E6E47"/>
      </a:accent6>
      <a:hlink>
        <a:srgbClr val="0563C1"/>
      </a:hlink>
      <a:folHlink>
        <a:srgbClr val="954F72"/>
      </a:folHlink>
    </a:clrScheme>
    <a:fontScheme name="自定义 1">
      <a:majorFont>
        <a:latin typeface="Arial Black"/>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3729</Words>
  <Application>Microsoft Office PowerPoint</Application>
  <PresentationFormat>宽屏</PresentationFormat>
  <Paragraphs>417</Paragraphs>
  <Slides>39</Slides>
  <Notes>31</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39</vt:i4>
      </vt:variant>
    </vt:vector>
  </HeadingPairs>
  <TitlesOfParts>
    <vt:vector size="52" baseType="lpstr">
      <vt:lpstr>Batang</vt:lpstr>
      <vt:lpstr>Gill Sans</vt:lpstr>
      <vt:lpstr>LiHei Pro</vt:lpstr>
      <vt:lpstr>方正清刻本悦宋简体</vt:lpstr>
      <vt:lpstr>宋体</vt:lpstr>
      <vt:lpstr>微软雅黑</vt:lpstr>
      <vt:lpstr>微软雅黑 Light</vt:lpstr>
      <vt:lpstr>Arial</vt:lpstr>
      <vt:lpstr>Arial Black</vt:lpstr>
      <vt:lpstr>Calibri</vt:lpstr>
      <vt:lpstr>Corbel</vt:lpstr>
      <vt:lpstr>Impact</vt:lpstr>
      <vt:lpstr>Office 主题</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vector>
  </TitlesOfParts>
  <Manager>风云办公</Manager>
  <Company>上海剑姬网络科技有限公司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天 下</cp:lastModifiedBy>
  <cp:revision>23</cp:revision>
  <dcterms:created xsi:type="dcterms:W3CDTF">2015-05-05T08:02:00Z</dcterms:created>
  <dcterms:modified xsi:type="dcterms:W3CDTF">2021-01-04T14:47:44Z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