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heme/themeOverride5.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heme/themeOverride6.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6.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61" r:id="rId3"/>
    <p:sldId id="257" r:id="rId4"/>
    <p:sldId id="283" r:id="rId5"/>
    <p:sldId id="258" r:id="rId6"/>
    <p:sldId id="259" r:id="rId7"/>
    <p:sldId id="263" r:id="rId8"/>
    <p:sldId id="274" r:id="rId9"/>
    <p:sldId id="264" r:id="rId10"/>
    <p:sldId id="265" r:id="rId11"/>
    <p:sldId id="271" r:id="rId12"/>
    <p:sldId id="278" r:id="rId13"/>
    <p:sldId id="266" r:id="rId14"/>
    <p:sldId id="267" r:id="rId15"/>
    <p:sldId id="268" r:id="rId16"/>
    <p:sldId id="269" r:id="rId17"/>
    <p:sldId id="279" r:id="rId18"/>
    <p:sldId id="270" r:id="rId19"/>
    <p:sldId id="272" r:id="rId20"/>
    <p:sldId id="273" r:id="rId21"/>
    <p:sldId id="260" r:id="rId22"/>
    <p:sldId id="280" r:id="rId23"/>
    <p:sldId id="262" r:id="rId24"/>
    <p:sldId id="275" r:id="rId25"/>
    <p:sldId id="276" r:id="rId26"/>
    <p:sldId id="277" r:id="rId27"/>
    <p:sldId id="282" r:id="rId28"/>
    <p:sldId id="281"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74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787"/>
    <a:srgbClr val="B1865A"/>
    <a:srgbClr val="B9AF91"/>
    <a:srgbClr val="FF7777"/>
    <a:srgbClr val="595959"/>
    <a:srgbClr val="FB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0917" autoAdjust="0"/>
    <p:restoredTop sz="94660"/>
  </p:normalViewPr>
  <p:slideViewPr>
    <p:cSldViewPr snapToGrid="0" showGuides="1">
      <p:cViewPr>
        <p:scale>
          <a:sx n="66" d="100"/>
          <a:sy n="66" d="100"/>
        </p:scale>
        <p:origin x="864" y="-1374"/>
      </p:cViewPr>
      <p:guideLst>
        <p:guide orient="horz" pos="2137"/>
        <p:guide pos="7446"/>
      </p:guideLst>
    </p:cSldViewPr>
  </p:slideViewPr>
  <p:notesTextViewPr>
    <p:cViewPr>
      <p:scale>
        <a:sx n="1" d="1"/>
        <a:sy n="1" d="1"/>
      </p:scale>
      <p:origin x="0" y="0"/>
    </p:cViewPr>
  </p:notesTextViewPr>
  <p:sorterViewPr>
    <p:cViewPr>
      <p:scale>
        <a:sx n="139" d="100"/>
        <a:sy n="139"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BF62C-59EE-4C2D-8AA0-BC9B5A0B5B0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8FA6E-0846-41C8-B131-E25D5654CE6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0FA081-E199-46CA-9715-445E85536B96}" type="slidenum">
              <a:rPr lang="zh-CN" altLang="en-US" smtClean="0"/>
              <a:t>‹#›</a:t>
            </a:fld>
            <a:endParaRPr lang="zh-CN" altLang="en-US"/>
          </a:p>
        </p:txBody>
      </p:sp>
      <p:sp>
        <p:nvSpPr>
          <p:cNvPr id="11" name="矩形 10"/>
          <p:cNvSpPr/>
          <p:nvPr userDrawn="1"/>
        </p:nvSpPr>
        <p:spPr>
          <a:xfrm>
            <a:off x="8717106" y="6414799"/>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p:cNvGrpSpPr/>
          <p:nvPr userDrawn="1"/>
        </p:nvGrpSpPr>
        <p:grpSpPr>
          <a:xfrm>
            <a:off x="2416175" y="0"/>
            <a:ext cx="7359651" cy="6858000"/>
            <a:chOff x="2571749" y="1069677"/>
            <a:chExt cx="7359651" cy="5831513"/>
          </a:xfrm>
        </p:grpSpPr>
        <p:sp>
          <p:nvSpPr>
            <p:cNvPr id="9" name="矩形 8"/>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71749" y="1096600"/>
              <a:ext cx="7359651" cy="5804589"/>
            </a:xfrm>
            <a:prstGeom prst="rect">
              <a:avLst/>
            </a:prstGeom>
          </p:spPr>
        </p:pic>
      </p:grpSp>
      <p:pic>
        <p:nvPicPr>
          <p:cNvPr id="11" name="PA_图片 37"/>
          <p:cNvPicPr>
            <a:picLocks noChangeAspect="1"/>
          </p:cNvPicPr>
          <p:nvPr userDrawn="1">
            <p:custDataLst>
              <p:tags r:id="rId1"/>
            </p:custDataLst>
          </p:nvPr>
        </p:nvPicPr>
        <p:blipFill>
          <a:blip r:embed="rId5"/>
          <a:stretch>
            <a:fillRect/>
          </a:stretch>
        </p:blipFill>
        <p:spPr>
          <a:xfrm rot="5400000">
            <a:off x="5773039" y="-4356059"/>
            <a:ext cx="645923" cy="7959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1.11111E-6 L 0 1.01574 " pathEditMode="relative" rAng="0" ptsTypes="AA">
                                      <p:cBhvr>
                                        <p:cTn id="6" dur="1000" fill="hold"/>
                                        <p:tgtEl>
                                          <p:spTgt spid="11"/>
                                        </p:tgtEl>
                                        <p:attrNameLst>
                                          <p:attrName>ppt_x</p:attrName>
                                          <p:attrName>ppt_y</p:attrName>
                                        </p:attrNameLst>
                                      </p:cBhvr>
                                      <p:rCtr x="0" y="50787"/>
                                    </p:animMotion>
                                  </p:childTnLst>
                                </p:cTn>
                              </p:par>
                              <p:par>
                                <p:cTn id="7" presetID="22" presetClass="entr" presetSubtype="1" fill="hold" nodeType="withEffect">
                                  <p:stCondLst>
                                    <p:cond delay="20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0047BB5-615C-4C68-B510-5FCBB3D5E238}"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FA081-E199-46CA-9715-445E85536B9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47BB5-615C-4C68-B510-5FCBB3D5E238}"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FA081-E199-46CA-9715-445E85536B9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18" Type="http://schemas.openxmlformats.org/officeDocument/2006/relationships/image" Target="../media/image10.emf"/><Relationship Id="rId3" Type="http://schemas.openxmlformats.org/officeDocument/2006/relationships/tags" Target="../tags/tag4.xml"/><Relationship Id="rId21" Type="http://schemas.openxmlformats.org/officeDocument/2006/relationships/image" Target="../media/image3.png"/><Relationship Id="rId7" Type="http://schemas.openxmlformats.org/officeDocument/2006/relationships/tags" Target="../tags/tag8.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3.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slideLayout" Target="../slideLayouts/slideLayout1.xml"/><Relationship Id="rId19" Type="http://schemas.openxmlformats.org/officeDocument/2006/relationships/image" Target="../media/image11.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3.xml"/><Relationship Id="rId7" Type="http://schemas.openxmlformats.org/officeDocument/2006/relationships/image" Target="../media/image10.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7.xml"/><Relationship Id="rId7" Type="http://schemas.openxmlformats.org/officeDocument/2006/relationships/image" Target="../media/image10.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1.xml"/><Relationship Id="rId7" Type="http://schemas.openxmlformats.org/officeDocument/2006/relationships/notesSlide" Target="../notesSlides/notesSlide1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5" Type="http://schemas.openxmlformats.org/officeDocument/2006/relationships/tags" Target="../tags/tag63.xml"/><Relationship Id="rId10" Type="http://schemas.openxmlformats.org/officeDocument/2006/relationships/image" Target="../media/image3.png"/><Relationship Id="rId4" Type="http://schemas.openxmlformats.org/officeDocument/2006/relationships/tags" Target="../tags/tag62.xml"/><Relationship Id="rId9"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0.emf"/><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67.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0.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4.xml"/><Relationship Id="rId7" Type="http://schemas.openxmlformats.org/officeDocument/2006/relationships/image" Target="../media/image10.emf"/><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75.xml"/><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78.xml"/><Relationship Id="rId7" Type="http://schemas.openxmlformats.org/officeDocument/2006/relationships/image" Target="../media/image10.emf"/><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79.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2.xml"/><Relationship Id="rId7" Type="http://schemas.openxmlformats.org/officeDocument/2006/relationships/notesSlide" Target="../notesSlides/notesSlide1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1.xml"/><Relationship Id="rId5" Type="http://schemas.openxmlformats.org/officeDocument/2006/relationships/tags" Target="../tags/tag84.xml"/><Relationship Id="rId10" Type="http://schemas.openxmlformats.org/officeDocument/2006/relationships/image" Target="../media/image3.png"/><Relationship Id="rId4" Type="http://schemas.openxmlformats.org/officeDocument/2006/relationships/tags" Target="../tags/tag83.xml"/><Relationship Id="rId9"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0.em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88.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0.em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18" Type="http://schemas.openxmlformats.org/officeDocument/2006/relationships/image" Target="../media/image10.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12.xml"/><Relationship Id="rId16" Type="http://schemas.openxmlformats.org/officeDocument/2006/relationships/image" Target="../media/image8.png"/><Relationship Id="rId20" Type="http://schemas.openxmlformats.org/officeDocument/2006/relationships/image" Target="../media/image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2.xml"/><Relationship Id="rId5" Type="http://schemas.openxmlformats.org/officeDocument/2006/relationships/tags" Target="../tags/tag15.xml"/><Relationship Id="rId15" Type="http://schemas.openxmlformats.org/officeDocument/2006/relationships/image" Target="../media/image7.png"/><Relationship Id="rId10" Type="http://schemas.openxmlformats.org/officeDocument/2006/relationships/slideLayout" Target="../slideLayouts/slideLayout1.xml"/><Relationship Id="rId19"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0.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5.png"/><Relationship Id="rId3" Type="http://schemas.openxmlformats.org/officeDocument/2006/relationships/tags" Target="../tags/tag98.xml"/><Relationship Id="rId7" Type="http://schemas.openxmlformats.org/officeDocument/2006/relationships/notesSlide" Target="../notesSlides/notesSlide21.xml"/><Relationship Id="rId12" Type="http://schemas.microsoft.com/office/2007/relationships/hdphoto" Target="../media/hdphoto2.wdp"/><Relationship Id="rId2" Type="http://schemas.openxmlformats.org/officeDocument/2006/relationships/tags" Target="../tags/tag97.xml"/><Relationship Id="rId1" Type="http://schemas.openxmlformats.org/officeDocument/2006/relationships/themeOverride" Target="../theme/themeOverride6.xml"/><Relationship Id="rId6" Type="http://schemas.openxmlformats.org/officeDocument/2006/relationships/slideLayout" Target="../slideLayouts/slideLayout6.xml"/><Relationship Id="rId11" Type="http://schemas.openxmlformats.org/officeDocument/2006/relationships/image" Target="../media/image24.png"/><Relationship Id="rId5" Type="http://schemas.openxmlformats.org/officeDocument/2006/relationships/tags" Target="../tags/tag100.xml"/><Relationship Id="rId10" Type="http://schemas.microsoft.com/office/2007/relationships/hdphoto" Target="../media/hdphoto1.wdp"/><Relationship Id="rId4" Type="http://schemas.openxmlformats.org/officeDocument/2006/relationships/tags" Target="../tags/tag99.xml"/><Relationship Id="rId9" Type="http://schemas.openxmlformats.org/officeDocument/2006/relationships/image" Target="../media/image23.pn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3.xml"/><Relationship Id="rId7" Type="http://schemas.openxmlformats.org/officeDocument/2006/relationships/notesSlide" Target="../notesSlides/notesSlide2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1.xml"/><Relationship Id="rId5" Type="http://schemas.openxmlformats.org/officeDocument/2006/relationships/tags" Target="../tags/tag105.xml"/><Relationship Id="rId10" Type="http://schemas.openxmlformats.org/officeDocument/2006/relationships/image" Target="../media/image3.png"/><Relationship Id="rId4" Type="http://schemas.openxmlformats.org/officeDocument/2006/relationships/tags" Target="../tags/tag104.xml"/><Relationship Id="rId9"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0.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109.xml"/></Relationships>
</file>

<file path=ppt/slides/_rels/slide2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notesSlide" Target="../notesSlides/notesSlide24.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slideLayout" Target="../slideLayouts/slideLayout6.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slideLayout" Target="../slideLayouts/slideLayout6.xml"/><Relationship Id="rId18" Type="http://schemas.openxmlformats.org/officeDocument/2006/relationships/image" Target="../media/image28.jpe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image" Target="../media/image27.jpeg"/><Relationship Id="rId2" Type="http://schemas.openxmlformats.org/officeDocument/2006/relationships/tags" Target="../tags/tag130.xml"/><Relationship Id="rId16" Type="http://schemas.openxmlformats.org/officeDocument/2006/relationships/image" Target="../media/image26.jpe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image" Target="../media/image10.emf"/><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21" Type="http://schemas.openxmlformats.org/officeDocument/2006/relationships/image" Target="../media/image10.emf"/><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notesSlide" Target="../notesSlides/notesSlide26.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image" Target="../media/image31.png"/><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image" Target="../media/image30.png"/><Relationship Id="rId10" Type="http://schemas.openxmlformats.org/officeDocument/2006/relationships/tags" Target="../tags/tag150.xml"/><Relationship Id="rId19" Type="http://schemas.openxmlformats.org/officeDocument/2006/relationships/slideLayout" Target="../slideLayouts/slideLayout6.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image" Target="../media/image3.png"/><Relationship Id="rId3" Type="http://schemas.openxmlformats.org/officeDocument/2006/relationships/tags" Target="../tags/tag161.xml"/><Relationship Id="rId21" Type="http://schemas.openxmlformats.org/officeDocument/2006/relationships/image" Target="../media/image18.png"/><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image" Target="../media/image31.png"/><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notesSlide" Target="../notesSlides/notesSlide27.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image" Target="../media/image30.png"/><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image" Target="../media/image29.png"/><Relationship Id="rId10" Type="http://schemas.openxmlformats.org/officeDocument/2006/relationships/tags" Target="../tags/tag168.xml"/><Relationship Id="rId19" Type="http://schemas.openxmlformats.org/officeDocument/2006/relationships/slideLayout" Target="../slideLayouts/slideLayout1.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image" Target="../media/image10.emf"/></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image" Target="../media/image9.png"/><Relationship Id="rId3" Type="http://schemas.openxmlformats.org/officeDocument/2006/relationships/tags" Target="../tags/tag179.xml"/><Relationship Id="rId7" Type="http://schemas.openxmlformats.org/officeDocument/2006/relationships/slideLayout" Target="../slideLayouts/slideLayout1.xml"/><Relationship Id="rId12" Type="http://schemas.openxmlformats.org/officeDocument/2006/relationships/image" Target="../media/image8.png"/><Relationship Id="rId17" Type="http://schemas.openxmlformats.org/officeDocument/2006/relationships/image" Target="../media/image3.png"/><Relationship Id="rId2" Type="http://schemas.openxmlformats.org/officeDocument/2006/relationships/tags" Target="../tags/tag178.xml"/><Relationship Id="rId16" Type="http://schemas.openxmlformats.org/officeDocument/2006/relationships/image" Target="../media/image12.pn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6.png"/><Relationship Id="rId5" Type="http://schemas.openxmlformats.org/officeDocument/2006/relationships/tags" Target="../tags/tag181.xml"/><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tags" Target="../tags/tag180.xml"/><Relationship Id="rId9" Type="http://schemas.openxmlformats.org/officeDocument/2006/relationships/image" Target="../media/image4.png"/><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3.emf"/><Relationship Id="rId3" Type="http://schemas.openxmlformats.org/officeDocument/2006/relationships/tags" Target="../tags/tag21.xml"/><Relationship Id="rId7" Type="http://schemas.openxmlformats.org/officeDocument/2006/relationships/slideLayout" Target="../slideLayouts/slideLayout1.xml"/><Relationship Id="rId12" Type="http://schemas.openxmlformats.org/officeDocument/2006/relationships/image" Target="../media/image10.emf"/><Relationship Id="rId2" Type="http://schemas.openxmlformats.org/officeDocument/2006/relationships/tags" Target="../tags/tag20.xml"/><Relationship Id="rId1" Type="http://schemas.openxmlformats.org/officeDocument/2006/relationships/themeOverride" Target="../theme/themeOverride2.xml"/><Relationship Id="rId6" Type="http://schemas.openxmlformats.org/officeDocument/2006/relationships/tags" Target="../tags/tag24.xml"/><Relationship Id="rId11" Type="http://schemas.openxmlformats.org/officeDocument/2006/relationships/image" Target="../media/image9.png"/><Relationship Id="rId5" Type="http://schemas.openxmlformats.org/officeDocument/2006/relationships/tags" Target="../tags/tag23.xml"/><Relationship Id="rId10" Type="http://schemas.openxmlformats.org/officeDocument/2006/relationships/image" Target="../media/image8.png"/><Relationship Id="rId4" Type="http://schemas.openxmlformats.org/officeDocument/2006/relationships/tags" Target="../tags/tag22.xml"/><Relationship Id="rId9" Type="http://schemas.openxmlformats.org/officeDocument/2006/relationships/image" Target="../media/image4.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3.emf"/><Relationship Id="rId3" Type="http://schemas.openxmlformats.org/officeDocument/2006/relationships/tags" Target="../tags/tag26.xml"/><Relationship Id="rId7" Type="http://schemas.openxmlformats.org/officeDocument/2006/relationships/slideLayout" Target="../slideLayouts/slideLayout1.xml"/><Relationship Id="rId12" Type="http://schemas.openxmlformats.org/officeDocument/2006/relationships/image" Target="../media/image10.emf"/><Relationship Id="rId2" Type="http://schemas.openxmlformats.org/officeDocument/2006/relationships/tags" Target="../tags/tag25.xml"/><Relationship Id="rId1" Type="http://schemas.openxmlformats.org/officeDocument/2006/relationships/themeOverride" Target="../theme/themeOverride3.xml"/><Relationship Id="rId6" Type="http://schemas.openxmlformats.org/officeDocument/2006/relationships/tags" Target="../tags/tag29.xml"/><Relationship Id="rId11" Type="http://schemas.openxmlformats.org/officeDocument/2006/relationships/image" Target="../media/image9.png"/><Relationship Id="rId5" Type="http://schemas.openxmlformats.org/officeDocument/2006/relationships/tags" Target="../tags/tag28.xml"/><Relationship Id="rId10" Type="http://schemas.openxmlformats.org/officeDocument/2006/relationships/image" Target="../media/image8.png"/><Relationship Id="rId4" Type="http://schemas.openxmlformats.org/officeDocument/2006/relationships/tags" Target="../tags/tag27.xml"/><Relationship Id="rId9" Type="http://schemas.openxmlformats.org/officeDocument/2006/relationships/image" Target="../media/image4.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slideLayout" Target="../slideLayouts/slideLayout1.xml"/><Relationship Id="rId12" Type="http://schemas.openxmlformats.org/officeDocument/2006/relationships/image" Target="../media/image3.png"/><Relationship Id="rId2" Type="http://schemas.openxmlformats.org/officeDocument/2006/relationships/tags" Target="../tags/tag30.xml"/><Relationship Id="rId1" Type="http://schemas.openxmlformats.org/officeDocument/2006/relationships/themeOverride" Target="../theme/themeOverride4.xml"/><Relationship Id="rId6" Type="http://schemas.openxmlformats.org/officeDocument/2006/relationships/tags" Target="../tags/tag34.xml"/><Relationship Id="rId11" Type="http://schemas.openxmlformats.org/officeDocument/2006/relationships/image" Target="../media/image10.emf"/><Relationship Id="rId5" Type="http://schemas.openxmlformats.org/officeDocument/2006/relationships/tags" Target="../tags/tag33.xml"/><Relationship Id="rId10" Type="http://schemas.openxmlformats.org/officeDocument/2006/relationships/image" Target="../media/image2.svg"/><Relationship Id="rId4" Type="http://schemas.openxmlformats.org/officeDocument/2006/relationships/tags" Target="../tags/tag3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6.xml"/><Relationship Id="rId7" Type="http://schemas.openxmlformats.org/officeDocument/2006/relationships/notesSlide" Target="../notesSlides/notesSlide6.xml"/><Relationship Id="rId2" Type="http://schemas.openxmlformats.org/officeDocument/2006/relationships/tags" Target="../tags/tag35.xml"/><Relationship Id="rId1" Type="http://schemas.openxmlformats.org/officeDocument/2006/relationships/themeOverride" Target="../theme/themeOverride5.xml"/><Relationship Id="rId6" Type="http://schemas.openxmlformats.org/officeDocument/2006/relationships/slideLayout" Target="../slideLayouts/slideLayout6.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0.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0.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0.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12"/>
          <a:stretch>
            <a:fillRect/>
          </a:stretch>
        </p:blipFill>
        <p:spPr>
          <a:xfrm>
            <a:off x="1042769" y="866182"/>
            <a:ext cx="10179368" cy="4940777"/>
          </a:xfrm>
          <a:prstGeom prst="rect">
            <a:avLst/>
          </a:prstGeom>
          <a:effectLst>
            <a:outerShdw blurRad="50800" dist="38100" dir="5400000" algn="t" rotWithShape="0">
              <a:prstClr val="black">
                <a:alpha val="40000"/>
              </a:prstClr>
            </a:outerShdw>
          </a:effectLst>
        </p:spPr>
      </p:pic>
      <p:pic>
        <p:nvPicPr>
          <p:cNvPr id="21" name="图片 20"/>
          <p:cNvPicPr>
            <a:picLocks noChangeAspect="1"/>
          </p:cNvPicPr>
          <p:nvPr/>
        </p:nvPicPr>
        <p:blipFill>
          <a:blip r:embed="rId13">
            <a:biLevel thresh="75000"/>
          </a:blip>
          <a:stretch>
            <a:fillRect/>
          </a:stretch>
        </p:blipFill>
        <p:spPr>
          <a:xfrm flipH="1">
            <a:off x="4349254" y="1729134"/>
            <a:ext cx="823381" cy="334968"/>
          </a:xfrm>
          <a:prstGeom prst="rect">
            <a:avLst/>
          </a:prstGeom>
        </p:spPr>
      </p:pic>
      <p:pic>
        <p:nvPicPr>
          <p:cNvPr id="22" name="图片 21"/>
          <p:cNvPicPr>
            <a:picLocks noChangeAspect="1"/>
          </p:cNvPicPr>
          <p:nvPr/>
        </p:nvPicPr>
        <p:blipFill>
          <a:blip r:embed="rId14">
            <a:biLevel thresh="75000"/>
          </a:blip>
          <a:stretch>
            <a:fillRect/>
          </a:stretch>
        </p:blipFill>
        <p:spPr>
          <a:xfrm>
            <a:off x="7256372" y="1752675"/>
            <a:ext cx="830020" cy="348924"/>
          </a:xfrm>
          <a:prstGeom prst="rect">
            <a:avLst/>
          </a:prstGeom>
        </p:spPr>
      </p:pic>
      <p:pic>
        <p:nvPicPr>
          <p:cNvPr id="23" name="PA_图片 22"/>
          <p:cNvPicPr>
            <a:picLocks noChangeAspect="1"/>
          </p:cNvPicPr>
          <p:nvPr>
            <p:custDataLst>
              <p:tags r:id="rId2"/>
            </p:custDataLst>
          </p:nvPr>
        </p:nvPicPr>
        <p:blipFill>
          <a:blip r:embed="rId15" cstate="screen"/>
          <a:stretch>
            <a:fillRect/>
          </a:stretch>
        </p:blipFill>
        <p:spPr>
          <a:xfrm>
            <a:off x="8179723" y="4178186"/>
            <a:ext cx="423012" cy="177826"/>
          </a:xfrm>
          <a:prstGeom prst="rect">
            <a:avLst/>
          </a:prstGeom>
        </p:spPr>
      </p:pic>
      <p:pic>
        <p:nvPicPr>
          <p:cNvPr id="24" name="图片 23"/>
          <p:cNvPicPr>
            <a:picLocks noChangeAspect="1"/>
          </p:cNvPicPr>
          <p:nvPr/>
        </p:nvPicPr>
        <p:blipFill>
          <a:blip r:embed="rId16"/>
          <a:stretch>
            <a:fillRect/>
          </a:stretch>
        </p:blipFill>
        <p:spPr>
          <a:xfrm>
            <a:off x="1068040" y="3978768"/>
            <a:ext cx="4296185" cy="1821388"/>
          </a:xfrm>
          <a:prstGeom prst="rect">
            <a:avLst/>
          </a:prstGeom>
        </p:spPr>
      </p:pic>
      <p:pic>
        <p:nvPicPr>
          <p:cNvPr id="25" name="图片 24"/>
          <p:cNvPicPr>
            <a:picLocks noChangeAspect="1"/>
          </p:cNvPicPr>
          <p:nvPr/>
        </p:nvPicPr>
        <p:blipFill>
          <a:blip r:embed="rId17"/>
          <a:stretch>
            <a:fillRect/>
          </a:stretch>
        </p:blipFill>
        <p:spPr>
          <a:xfrm>
            <a:off x="4542860" y="5197931"/>
            <a:ext cx="6454238" cy="565259"/>
          </a:xfrm>
          <a:prstGeom prst="rect">
            <a:avLst/>
          </a:prstGeom>
        </p:spPr>
      </p:pic>
      <p:sp>
        <p:nvSpPr>
          <p:cNvPr id="30" name="文本框 29"/>
          <p:cNvSpPr txBox="1"/>
          <p:nvPr/>
        </p:nvSpPr>
        <p:spPr>
          <a:xfrm>
            <a:off x="2983227" y="2289555"/>
            <a:ext cx="6098546" cy="1261884"/>
          </a:xfrm>
          <a:prstGeom prst="rect">
            <a:avLst/>
          </a:prstGeom>
          <a:noFill/>
        </p:spPr>
        <p:txBody>
          <a:bodyPr wrap="square" rtlCol="0">
            <a:spAutoFit/>
          </a:bodyPr>
          <a:lstStyle/>
          <a:p>
            <a:pPr algn="ctr"/>
            <a:r>
              <a:rPr lang="zh-CN" altLang="en-US" sz="7600" dirty="0">
                <a:solidFill>
                  <a:schemeClr val="accent6">
                    <a:lumMod val="50000"/>
                  </a:schemeClr>
                </a:solidFill>
                <a:latin typeface="方正舒体" panose="02010601030101010101" pitchFamily="2" charset="-122"/>
                <a:ea typeface="方正舒体" panose="02010601030101010101" pitchFamily="2" charset="-122"/>
              </a:rPr>
              <a:t>唯美创意画卷</a:t>
            </a:r>
          </a:p>
        </p:txBody>
      </p:sp>
      <p:sp>
        <p:nvSpPr>
          <p:cNvPr id="36" name="矩形 35"/>
          <p:cNvSpPr/>
          <p:nvPr/>
        </p:nvSpPr>
        <p:spPr>
          <a:xfrm>
            <a:off x="5181656" y="1419656"/>
            <a:ext cx="2031325" cy="830997"/>
          </a:xfrm>
          <a:prstGeom prst="rect">
            <a:avLst/>
          </a:prstGeom>
        </p:spPr>
        <p:txBody>
          <a:bodyPr wrap="none">
            <a:spAutoFit/>
          </a:bodyPr>
          <a:lstStyle/>
          <a:p>
            <a:pPr algn="ctr"/>
            <a:r>
              <a:rPr lang="zh-CN" altLang="en-US" sz="4800" dirty="0">
                <a:solidFill>
                  <a:schemeClr val="tx1">
                    <a:lumMod val="65000"/>
                    <a:lumOff val="35000"/>
                  </a:schemeClr>
                </a:solidFill>
                <a:latin typeface="方正舒体" panose="02010601030101010101" pitchFamily="2" charset="-122"/>
                <a:ea typeface="方正舒体" panose="02010601030101010101" pitchFamily="2" charset="-122"/>
              </a:rPr>
              <a:t>中国风</a:t>
            </a:r>
            <a:endParaRPr lang="en-US" altLang="zh-CN" sz="4800" dirty="0">
              <a:solidFill>
                <a:srgbClr val="B1865A"/>
              </a:solidFill>
              <a:latin typeface="方正舒体" panose="02010601030101010101" pitchFamily="2" charset="-122"/>
              <a:ea typeface="方正舒体" panose="02010601030101010101" pitchFamily="2" charset="-122"/>
            </a:endParaRPr>
          </a:p>
        </p:txBody>
      </p:sp>
      <p:sp>
        <p:nvSpPr>
          <p:cNvPr id="37" name="矩形 36"/>
          <p:cNvSpPr/>
          <p:nvPr/>
        </p:nvSpPr>
        <p:spPr>
          <a:xfrm>
            <a:off x="3245485" y="3978910"/>
            <a:ext cx="2635250" cy="368300"/>
          </a:xfrm>
          <a:prstGeom prst="rect">
            <a:avLst/>
          </a:prstGeom>
        </p:spPr>
        <p:txBody>
          <a:bodyPr wrap="square">
            <a:spAutoFit/>
          </a:bodyPr>
          <a:lstStyle/>
          <a:p>
            <a:pPr algn="ctr"/>
            <a:r>
              <a:rPr lang="zh-CN" altLang="en-US">
                <a:solidFill>
                  <a:schemeClr val="tx1">
                    <a:lumMod val="65000"/>
                    <a:lumOff val="35000"/>
                  </a:schemeClr>
                </a:solidFill>
                <a:latin typeface="方正舒体" panose="02010601030101010101" pitchFamily="2" charset="-122"/>
                <a:ea typeface="方正舒体" panose="02010601030101010101" pitchFamily="2" charset="-122"/>
              </a:rPr>
              <a:t>汇报人：</a:t>
            </a:r>
            <a:r>
              <a:rPr lang="en-US" altLang="zh-CN">
                <a:solidFill>
                  <a:schemeClr val="tx1">
                    <a:lumMod val="65000"/>
                    <a:lumOff val="35000"/>
                  </a:schemeClr>
                </a:solidFill>
                <a:latin typeface="方正舒体" panose="02010601030101010101" pitchFamily="2" charset="-122"/>
                <a:ea typeface="方正舒体" panose="02010601030101010101" pitchFamily="2" charset="-122"/>
              </a:rPr>
              <a:t>xiazaii</a:t>
            </a:r>
            <a:endParaRPr lang="zh-CN" altLang="en-US" dirty="0">
              <a:solidFill>
                <a:schemeClr val="tx1">
                  <a:lumMod val="65000"/>
                  <a:lumOff val="35000"/>
                </a:schemeClr>
              </a:solidFill>
              <a:latin typeface="方正舒体" panose="02010601030101010101" pitchFamily="2" charset="-122"/>
              <a:ea typeface="方正舒体" panose="02010601030101010101" pitchFamily="2" charset="-122"/>
            </a:endParaRPr>
          </a:p>
        </p:txBody>
      </p:sp>
      <p:sp>
        <p:nvSpPr>
          <p:cNvPr id="38" name="矩形 37"/>
          <p:cNvSpPr/>
          <p:nvPr/>
        </p:nvSpPr>
        <p:spPr>
          <a:xfrm>
            <a:off x="6248376" y="4007938"/>
            <a:ext cx="1787669" cy="369332"/>
          </a:xfrm>
          <a:prstGeom prst="rect">
            <a:avLst/>
          </a:prstGeom>
        </p:spPr>
        <p:txBody>
          <a:bodyPr wrap="none">
            <a:spAutoFit/>
          </a:bodyPr>
          <a:lstStyle/>
          <a:p>
            <a:pPr algn="ctr"/>
            <a:r>
              <a:rPr lang="zh-CN" altLang="en-US" dirty="0">
                <a:solidFill>
                  <a:schemeClr val="tx1">
                    <a:lumMod val="65000"/>
                    <a:lumOff val="35000"/>
                  </a:schemeClr>
                </a:solidFill>
                <a:latin typeface="方正舒体" panose="02010601030101010101" pitchFamily="2" charset="-122"/>
                <a:ea typeface="方正舒体" panose="02010601030101010101" pitchFamily="2" charset="-122"/>
              </a:rPr>
              <a:t>时间：</a:t>
            </a:r>
            <a:r>
              <a:rPr lang="en-US" altLang="zh-CN" dirty="0">
                <a:solidFill>
                  <a:schemeClr val="tx1">
                    <a:lumMod val="65000"/>
                    <a:lumOff val="35000"/>
                  </a:schemeClr>
                </a:solidFill>
                <a:latin typeface="方正舒体" panose="02010601030101010101" pitchFamily="2" charset="-122"/>
                <a:ea typeface="方正舒体" panose="02010601030101010101" pitchFamily="2" charset="-122"/>
              </a:rPr>
              <a:t>20XX.XX</a:t>
            </a:r>
          </a:p>
        </p:txBody>
      </p:sp>
      <p:cxnSp>
        <p:nvCxnSpPr>
          <p:cNvPr id="45" name="66"/>
          <p:cNvCxnSpPr/>
          <p:nvPr>
            <p:custDataLst>
              <p:tags r:id="rId3"/>
            </p:custDataLst>
          </p:nvPr>
        </p:nvCxnSpPr>
        <p:spPr>
          <a:xfrm>
            <a:off x="2730500" y="2334037"/>
            <a:ext cx="1212122"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55"/>
          <p:cNvCxnSpPr/>
          <p:nvPr>
            <p:custDataLst>
              <p:tags r:id="rId4"/>
            </p:custDataLst>
          </p:nvPr>
        </p:nvCxnSpPr>
        <p:spPr>
          <a:xfrm>
            <a:off x="8108222" y="3573791"/>
            <a:ext cx="1198338"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44"/>
          <p:cNvCxnSpPr/>
          <p:nvPr>
            <p:custDataLst>
              <p:tags r:id="rId5"/>
            </p:custDataLst>
          </p:nvPr>
        </p:nvCxnSpPr>
        <p:spPr>
          <a:xfrm>
            <a:off x="2991805" y="2064102"/>
            <a:ext cx="0" cy="1158069"/>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8" name="33"/>
          <p:cNvCxnSpPr/>
          <p:nvPr>
            <p:custDataLst>
              <p:tags r:id="rId6"/>
            </p:custDataLst>
          </p:nvPr>
        </p:nvCxnSpPr>
        <p:spPr>
          <a:xfrm>
            <a:off x="9068703" y="2598059"/>
            <a:ext cx="0" cy="1242421"/>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1" name="22"/>
          <p:cNvPicPr>
            <a:picLocks noChangeAspect="1"/>
          </p:cNvPicPr>
          <p:nvPr>
            <p:custDataLst>
              <p:tags r:id="rId7"/>
            </p:custDataLst>
          </p:nvPr>
        </p:nvPicPr>
        <p:blipFill>
          <a:blip r:embed="rId18" cstate="screen"/>
          <a:stretch>
            <a:fillRect/>
          </a:stretch>
        </p:blipFill>
        <p:spPr>
          <a:xfrm rot="5400000">
            <a:off x="1212368" y="906142"/>
            <a:ext cx="2059141" cy="2008521"/>
          </a:xfrm>
          <a:prstGeom prst="rect">
            <a:avLst/>
          </a:prstGeom>
        </p:spPr>
      </p:pic>
      <p:pic>
        <p:nvPicPr>
          <p:cNvPr id="40" name="11"/>
          <p:cNvPicPr>
            <a:picLocks noChangeAspect="1"/>
          </p:cNvPicPr>
          <p:nvPr>
            <p:custDataLst>
              <p:tags r:id="rId8"/>
            </p:custDataLst>
          </p:nvPr>
        </p:nvPicPr>
        <p:blipFill>
          <a:blip r:embed="rId18" cstate="screen"/>
          <a:stretch>
            <a:fillRect/>
          </a:stretch>
        </p:blipFill>
        <p:spPr>
          <a:xfrm rot="16200000" flipH="1">
            <a:off x="9004383" y="892168"/>
            <a:ext cx="2059531" cy="2008902"/>
          </a:xfrm>
          <a:prstGeom prst="rect">
            <a:avLst/>
          </a:prstGeom>
        </p:spPr>
      </p:pic>
      <p:pic>
        <p:nvPicPr>
          <p:cNvPr id="61" name="图片 60"/>
          <p:cNvPicPr>
            <a:picLocks noChangeAspect="1"/>
          </p:cNvPicPr>
          <p:nvPr/>
        </p:nvPicPr>
        <p:blipFill>
          <a:blip r:embed="rId19"/>
          <a:stretch>
            <a:fillRect/>
          </a:stretch>
        </p:blipFill>
        <p:spPr>
          <a:xfrm>
            <a:off x="9364140" y="3915093"/>
            <a:ext cx="1664352" cy="1902117"/>
          </a:xfrm>
          <a:prstGeom prst="rect">
            <a:avLst/>
          </a:prstGeom>
        </p:spPr>
      </p:pic>
      <p:pic>
        <p:nvPicPr>
          <p:cNvPr id="63" name="PA_图片 22"/>
          <p:cNvPicPr>
            <a:picLocks noChangeAspect="1"/>
          </p:cNvPicPr>
          <p:nvPr>
            <p:custDataLst>
              <p:tags r:id="rId9"/>
            </p:custDataLst>
          </p:nvPr>
        </p:nvPicPr>
        <p:blipFill>
          <a:blip r:embed="rId15" cstate="screen"/>
          <a:stretch>
            <a:fillRect/>
          </a:stretch>
        </p:blipFill>
        <p:spPr>
          <a:xfrm flipH="1">
            <a:off x="3650128" y="4165486"/>
            <a:ext cx="423012" cy="177826"/>
          </a:xfrm>
          <a:prstGeom prst="rect">
            <a:avLst/>
          </a:prstGeom>
        </p:spPr>
      </p:pic>
      <p:pic>
        <p:nvPicPr>
          <p:cNvPr id="18" name="图片 17"/>
          <p:cNvPicPr>
            <a:picLocks noChangeAspect="1"/>
          </p:cNvPicPr>
          <p:nvPr/>
        </p:nvPicPr>
        <p:blipFill>
          <a:blip r:embed="rId20"/>
          <a:stretch>
            <a:fillRect/>
          </a:stretch>
        </p:blipFill>
        <p:spPr>
          <a:xfrm>
            <a:off x="5489842" y="603799"/>
            <a:ext cx="627362" cy="5500916"/>
          </a:xfrm>
          <a:prstGeom prst="rect">
            <a:avLst/>
          </a:prstGeom>
        </p:spPr>
      </p:pic>
      <p:pic>
        <p:nvPicPr>
          <p:cNvPr id="62" name="图片 61"/>
          <p:cNvPicPr>
            <a:picLocks noChangeAspect="1"/>
          </p:cNvPicPr>
          <p:nvPr/>
        </p:nvPicPr>
        <p:blipFill>
          <a:blip r:embed="rId21"/>
          <a:stretch>
            <a:fillRect/>
          </a:stretch>
        </p:blipFill>
        <p:spPr>
          <a:xfrm>
            <a:off x="6054921" y="605162"/>
            <a:ext cx="627362" cy="55009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500"/>
    </mc:Choice>
    <mc:Fallback xmlns="">
      <p:transition advTm="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4.375E-6 -3.7037E-7 L 0.40703 -3.7037E-7 " pathEditMode="relative" rAng="0" ptsTypes="AA">
                                      <p:cBhvr>
                                        <p:cTn id="13" dur="1000" fill="hold"/>
                                        <p:tgtEl>
                                          <p:spTgt spid="62"/>
                                        </p:tgtEl>
                                        <p:attrNameLst>
                                          <p:attrName>ppt_x</p:attrName>
                                          <p:attrName>ppt_y</p:attrName>
                                        </p:attrNameLst>
                                      </p:cBhvr>
                                      <p:rCtr x="20352" y="0"/>
                                    </p:animMotion>
                                  </p:childTnLst>
                                </p:cTn>
                              </p:par>
                              <p:par>
                                <p:cTn id="14" presetID="35" presetClass="path" presetSubtype="0" accel="50000" decel="50000" fill="hold" nodeType="withEffect">
                                  <p:stCondLst>
                                    <p:cond delay="0"/>
                                  </p:stCondLst>
                                  <p:childTnLst>
                                    <p:animMotion origin="layout" path="M -1.45833E-6 1.11111E-6 L -0.40351 1.11111E-6 " pathEditMode="relative" rAng="0" ptsTypes="AA">
                                      <p:cBhvr>
                                        <p:cTn id="15" dur="1000" fill="hold"/>
                                        <p:tgtEl>
                                          <p:spTgt spid="18"/>
                                        </p:tgtEl>
                                        <p:attrNameLst>
                                          <p:attrName>ppt_x</p:attrName>
                                          <p:attrName>ppt_y</p:attrName>
                                        </p:attrNameLst>
                                      </p:cBhvr>
                                      <p:rCtr x="-20182" y="0"/>
                                    </p:animMotion>
                                  </p:childTnLst>
                                </p:cTn>
                              </p:par>
                              <p:par>
                                <p:cTn id="16" presetID="16" presetClass="entr" presetSubtype="37" fill="hold" nodeType="withEffect">
                                  <p:stCondLst>
                                    <p:cond delay="100"/>
                                  </p:stCondLst>
                                  <p:childTnLst>
                                    <p:set>
                                      <p:cBhvr>
                                        <p:cTn id="17" dur="1" fill="hold">
                                          <p:stCondLst>
                                            <p:cond delay="0"/>
                                          </p:stCondLst>
                                        </p:cTn>
                                        <p:tgtEl>
                                          <p:spTgt spid="19"/>
                                        </p:tgtEl>
                                        <p:attrNameLst>
                                          <p:attrName>style.visibility</p:attrName>
                                        </p:attrNameLst>
                                      </p:cBhvr>
                                      <p:to>
                                        <p:strVal val="visible"/>
                                      </p:to>
                                    </p:set>
                                    <p:animEffect transition="in" filter="barn(outVertical)">
                                      <p:cBhvr>
                                        <p:cTn id="18" dur="800"/>
                                        <p:tgtEl>
                                          <p:spTgt spid="19"/>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1000"/>
                                        <p:tgtEl>
                                          <p:spTgt spid="25"/>
                                        </p:tgtEl>
                                      </p:cBhvr>
                                    </p:animEffect>
                                  </p:childTnLst>
                                </p:cTn>
                              </p:par>
                              <p:par>
                                <p:cTn id="26" presetID="22" presetClass="entr" presetSubtype="2" fill="hold" nodeType="withEffect">
                                  <p:stCondLst>
                                    <p:cond delay="500"/>
                                  </p:stCondLst>
                                  <p:childTnLst>
                                    <p:set>
                                      <p:cBhvr>
                                        <p:cTn id="27" dur="1" fill="hold">
                                          <p:stCondLst>
                                            <p:cond delay="0"/>
                                          </p:stCondLst>
                                        </p:cTn>
                                        <p:tgtEl>
                                          <p:spTgt spid="40"/>
                                        </p:tgtEl>
                                        <p:attrNameLst>
                                          <p:attrName>style.visibility</p:attrName>
                                        </p:attrNameLst>
                                      </p:cBhvr>
                                      <p:to>
                                        <p:strVal val="visible"/>
                                      </p:to>
                                    </p:set>
                                    <p:animEffect transition="in" filter="wipe(right)">
                                      <p:cBhvr>
                                        <p:cTn id="28" dur="1000"/>
                                        <p:tgtEl>
                                          <p:spTgt spid="40"/>
                                        </p:tgtEl>
                                      </p:cBhvr>
                                    </p:animEffect>
                                  </p:childTnLst>
                                </p:cTn>
                              </p:par>
                              <p:par>
                                <p:cTn id="29" presetID="22" presetClass="entr" presetSubtype="8"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par>
                                <p:cTn id="32" presetID="22" presetClass="entr" presetSubtype="2" fill="hold" nodeType="withEffect">
                                  <p:stCondLst>
                                    <p:cond delay="500"/>
                                  </p:stCondLst>
                                  <p:childTnLst>
                                    <p:set>
                                      <p:cBhvr>
                                        <p:cTn id="33" dur="1" fill="hold">
                                          <p:stCondLst>
                                            <p:cond delay="0"/>
                                          </p:stCondLst>
                                        </p:cTn>
                                        <p:tgtEl>
                                          <p:spTgt spid="61"/>
                                        </p:tgtEl>
                                        <p:attrNameLst>
                                          <p:attrName>style.visibility</p:attrName>
                                        </p:attrNameLst>
                                      </p:cBhvr>
                                      <p:to>
                                        <p:strVal val="visible"/>
                                      </p:to>
                                    </p:set>
                                    <p:animEffect transition="in" filter="wipe(right)">
                                      <p:cBhvr>
                                        <p:cTn id="34" dur="1000"/>
                                        <p:tgtEl>
                                          <p:spTgt spid="61"/>
                                        </p:tgtEl>
                                      </p:cBhvr>
                                    </p:animEffec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p:tgtEl>
                                          <p:spTgt spid="22"/>
                                        </p:tgtEl>
                                        <p:attrNameLst>
                                          <p:attrName>ppt_x</p:attrName>
                                        </p:attrNameLst>
                                      </p:cBhvr>
                                      <p:tavLst>
                                        <p:tav tm="0">
                                          <p:val>
                                            <p:strVal val="#ppt_x+#ppt_w*1.125000"/>
                                          </p:val>
                                        </p:tav>
                                        <p:tav tm="100000">
                                          <p:val>
                                            <p:strVal val="#ppt_x"/>
                                          </p:val>
                                        </p:tav>
                                      </p:tavLst>
                                    </p:anim>
                                    <p:animEffect transition="in" filter="wipe(left)">
                                      <p:cBhvr>
                                        <p:cTn id="39" dur="750"/>
                                        <p:tgtEl>
                                          <p:spTgt spid="22"/>
                                        </p:tgtEl>
                                      </p:cBhvr>
                                    </p:animEffect>
                                  </p:childTnLst>
                                </p:cTn>
                              </p:par>
                              <p:par>
                                <p:cTn id="40" presetID="1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750"/>
                                        <p:tgtEl>
                                          <p:spTgt spid="21"/>
                                        </p:tgtEl>
                                        <p:attrNameLst>
                                          <p:attrName>ppt_x</p:attrName>
                                        </p:attrNameLst>
                                      </p:cBhvr>
                                      <p:tavLst>
                                        <p:tav tm="0">
                                          <p:val>
                                            <p:strVal val="#ppt_x-#ppt_w*1.125000"/>
                                          </p:val>
                                        </p:tav>
                                        <p:tav tm="100000">
                                          <p:val>
                                            <p:strVal val="#ppt_x"/>
                                          </p:val>
                                        </p:tav>
                                      </p:tavLst>
                                    </p:anim>
                                    <p:animEffect transition="in" filter="wipe(right)">
                                      <p:cBhvr>
                                        <p:cTn id="43" dur="750"/>
                                        <p:tgtEl>
                                          <p:spTgt spid="21"/>
                                        </p:tgtEl>
                                      </p:cBhvr>
                                    </p:animEffect>
                                  </p:childTnLst>
                                </p:cTn>
                              </p:par>
                              <p:par>
                                <p:cTn id="44" presetID="37"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900" decel="100000" fill="hold"/>
                                        <p:tgtEl>
                                          <p:spTgt spid="3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0" presetID="31" presetClass="entr"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750" fill="hold"/>
                                        <p:tgtEl>
                                          <p:spTgt spid="36"/>
                                        </p:tgtEl>
                                        <p:attrNameLst>
                                          <p:attrName>ppt_w</p:attrName>
                                        </p:attrNameLst>
                                      </p:cBhvr>
                                      <p:tavLst>
                                        <p:tav tm="0">
                                          <p:val>
                                            <p:fltVal val="0"/>
                                          </p:val>
                                        </p:tav>
                                        <p:tav tm="100000">
                                          <p:val>
                                            <p:strVal val="#ppt_w"/>
                                          </p:val>
                                        </p:tav>
                                      </p:tavLst>
                                    </p:anim>
                                    <p:anim calcmode="lin" valueType="num">
                                      <p:cBhvr>
                                        <p:cTn id="53" dur="750" fill="hold"/>
                                        <p:tgtEl>
                                          <p:spTgt spid="36"/>
                                        </p:tgtEl>
                                        <p:attrNameLst>
                                          <p:attrName>ppt_h</p:attrName>
                                        </p:attrNameLst>
                                      </p:cBhvr>
                                      <p:tavLst>
                                        <p:tav tm="0">
                                          <p:val>
                                            <p:fltVal val="0"/>
                                          </p:val>
                                        </p:tav>
                                        <p:tav tm="100000">
                                          <p:val>
                                            <p:strVal val="#ppt_h"/>
                                          </p:val>
                                        </p:tav>
                                      </p:tavLst>
                                    </p:anim>
                                    <p:anim calcmode="lin" valueType="num">
                                      <p:cBhvr>
                                        <p:cTn id="54" dur="750" fill="hold"/>
                                        <p:tgtEl>
                                          <p:spTgt spid="36"/>
                                        </p:tgtEl>
                                        <p:attrNameLst>
                                          <p:attrName>style.rotation</p:attrName>
                                        </p:attrNameLst>
                                      </p:cBhvr>
                                      <p:tavLst>
                                        <p:tav tm="0">
                                          <p:val>
                                            <p:fltVal val="90"/>
                                          </p:val>
                                        </p:tav>
                                        <p:tav tm="100000">
                                          <p:val>
                                            <p:fltVal val="0"/>
                                          </p:val>
                                        </p:tav>
                                      </p:tavLst>
                                    </p:anim>
                                    <p:animEffect transition="in" filter="fade">
                                      <p:cBhvr>
                                        <p:cTn id="55" dur="750"/>
                                        <p:tgtEl>
                                          <p:spTgt spid="36"/>
                                        </p:tgtEl>
                                      </p:cBhvr>
                                    </p:animEffect>
                                  </p:childTnLst>
                                </p:cTn>
                              </p:par>
                            </p:childTnLst>
                          </p:cTn>
                        </p:par>
                        <p:par>
                          <p:cTn id="56" fill="hold">
                            <p:stCondLst>
                              <p:cond delay="3500"/>
                            </p:stCondLst>
                            <p:childTnLst>
                              <p:par>
                                <p:cTn id="57" presetID="2" presetClass="entr" presetSubtype="2"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1+#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0-#ppt_h/2"/>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30"/>
                                        </p:tgtEl>
                                        <p:attrNameLst>
                                          <p:attrName>style.visibility</p:attrName>
                                        </p:attrNameLst>
                                      </p:cBhvr>
                                      <p:to>
                                        <p:strVal val="visible"/>
                                      </p:to>
                                    </p:set>
                                    <p:anim by="(-#ppt_w*2)" calcmode="lin" valueType="num">
                                      <p:cBhvr rctx="PPT">
                                        <p:cTn id="76" dur="500" autoRev="1" fill="hold">
                                          <p:stCondLst>
                                            <p:cond delay="0"/>
                                          </p:stCondLst>
                                        </p:cTn>
                                        <p:tgtEl>
                                          <p:spTgt spid="30"/>
                                        </p:tgtEl>
                                        <p:attrNameLst>
                                          <p:attrName>ppt_w</p:attrName>
                                        </p:attrNameLst>
                                      </p:cBhvr>
                                    </p:anim>
                                    <p:anim by="(#ppt_w*0.50)" calcmode="lin" valueType="num">
                                      <p:cBhvr>
                                        <p:cTn id="77" dur="500" decel="50000" autoRev="1" fill="hold">
                                          <p:stCondLst>
                                            <p:cond delay="0"/>
                                          </p:stCondLst>
                                        </p:cTn>
                                        <p:tgtEl>
                                          <p:spTgt spid="30"/>
                                        </p:tgtEl>
                                        <p:attrNameLst>
                                          <p:attrName>ppt_x</p:attrName>
                                        </p:attrNameLst>
                                      </p:cBhvr>
                                    </p:anim>
                                    <p:anim from="(-#ppt_h/2)" to="(#ppt_y)" calcmode="lin" valueType="num">
                                      <p:cBhvr>
                                        <p:cTn id="78" dur="1000" fill="hold">
                                          <p:stCondLst>
                                            <p:cond delay="0"/>
                                          </p:stCondLst>
                                        </p:cTn>
                                        <p:tgtEl>
                                          <p:spTgt spid="30"/>
                                        </p:tgtEl>
                                        <p:attrNameLst>
                                          <p:attrName>ppt_y</p:attrName>
                                        </p:attrNameLst>
                                      </p:cBhvr>
                                    </p:anim>
                                    <p:animRot by="21600000">
                                      <p:cBhvr>
                                        <p:cTn id="79" dur="1000" fill="hold">
                                          <p:stCondLst>
                                            <p:cond delay="0"/>
                                          </p:stCondLst>
                                        </p:cTn>
                                        <p:tgtEl>
                                          <p:spTgt spid="30"/>
                                        </p:tgtEl>
                                        <p:attrNameLst>
                                          <p:attrName>r</p:attrName>
                                        </p:attrNameLst>
                                      </p:cBhvr>
                                    </p:animRot>
                                  </p:childTnLst>
                                </p:cTn>
                              </p:par>
                            </p:childTnLst>
                          </p:cTn>
                        </p:par>
                        <p:par>
                          <p:cTn id="80" fill="hold">
                            <p:stCondLst>
                              <p:cond delay="5500"/>
                            </p:stCondLst>
                            <p:childTnLst>
                              <p:par>
                                <p:cTn id="81" presetID="37"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900" decel="100000" fill="hold"/>
                                        <p:tgtEl>
                                          <p:spTgt spid="6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6500"/>
                            </p:stCondLst>
                            <p:childTnLst>
                              <p:par>
                                <p:cTn id="94" presetID="2" presetClass="entr" presetSubtype="12" fill="hold" grpId="1" nodeType="afterEffect">
                                  <p:stCondLst>
                                    <p:cond delay="0"/>
                                  </p:stCondLst>
                                  <p:iterate type="lt">
                                    <p:tmPct val="11429"/>
                                  </p:iterate>
                                  <p:childTnLst>
                                    <p:set>
                                      <p:cBhvr>
                                        <p:cTn id="95" dur="1" fill="hold">
                                          <p:stCondLst>
                                            <p:cond delay="0"/>
                                          </p:stCondLst>
                                        </p:cTn>
                                        <p:tgtEl>
                                          <p:spTgt spid="37"/>
                                        </p:tgtEl>
                                        <p:attrNameLst>
                                          <p:attrName>style.visibility</p:attrName>
                                        </p:attrNameLst>
                                      </p:cBhvr>
                                      <p:to>
                                        <p:strVal val="visible"/>
                                      </p:to>
                                    </p:set>
                                    <p:anim calcmode="lin" valueType="num">
                                      <p:cBhvr additive="base">
                                        <p:cTn id="96" dur="500" fill="hold"/>
                                        <p:tgtEl>
                                          <p:spTgt spid="37"/>
                                        </p:tgtEl>
                                        <p:attrNameLst>
                                          <p:attrName>ppt_x</p:attrName>
                                        </p:attrNameLst>
                                      </p:cBhvr>
                                      <p:tavLst>
                                        <p:tav tm="0">
                                          <p:val>
                                            <p:strVal val="0-#ppt_w/2"/>
                                          </p:val>
                                        </p:tav>
                                        <p:tav tm="100000">
                                          <p:val>
                                            <p:strVal val="#ppt_x"/>
                                          </p:val>
                                        </p:tav>
                                      </p:tavLst>
                                    </p:anim>
                                    <p:anim calcmode="lin" valueType="num">
                                      <p:cBhvr additive="base">
                                        <p:cTn id="97" dur="500" fill="hold"/>
                                        <p:tgtEl>
                                          <p:spTgt spid="37"/>
                                        </p:tgtEl>
                                        <p:attrNameLst>
                                          <p:attrName>ppt_y</p:attrName>
                                        </p:attrNameLst>
                                      </p:cBhvr>
                                      <p:tavLst>
                                        <p:tav tm="0">
                                          <p:val>
                                            <p:strVal val="1+#ppt_h/2"/>
                                          </p:val>
                                        </p:tav>
                                        <p:tav tm="100000">
                                          <p:val>
                                            <p:strVal val="#ppt_y"/>
                                          </p:val>
                                        </p:tav>
                                      </p:tavLst>
                                    </p:anim>
                                  </p:childTnLst>
                                </p:cTn>
                              </p:par>
                              <p:par>
                                <p:cTn id="98" presetID="2" presetClass="entr" presetSubtype="6" fill="hold" grpId="1" nodeType="withEffect">
                                  <p:stCondLst>
                                    <p:cond delay="0"/>
                                  </p:stCondLst>
                                  <p:iterate type="lt">
                                    <p:tmPct val="8889"/>
                                  </p:iterate>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500" fill="hold"/>
                                        <p:tgtEl>
                                          <p:spTgt spid="38"/>
                                        </p:tgtEl>
                                        <p:attrNameLst>
                                          <p:attrName>ppt_x</p:attrName>
                                        </p:attrNameLst>
                                      </p:cBhvr>
                                      <p:tavLst>
                                        <p:tav tm="0">
                                          <p:val>
                                            <p:strVal val="1+#ppt_w/2"/>
                                          </p:val>
                                        </p:tav>
                                        <p:tav tm="100000">
                                          <p:val>
                                            <p:strVal val="#ppt_x"/>
                                          </p:val>
                                        </p:tav>
                                      </p:tavLst>
                                    </p:anim>
                                    <p:anim calcmode="lin" valueType="num">
                                      <p:cBhvr additive="base">
                                        <p:cTn id="10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6" grpId="1"/>
      <p:bldP spid="37" grpId="1"/>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pic>
        <p:nvPicPr>
          <p:cNvPr id="12" name="图片 11" descr="3b306b9bf30f4ebe235cea652718e5a6"/>
          <p:cNvPicPr>
            <a:picLocks noChangeAspect="1"/>
          </p:cNvPicPr>
          <p:nvPr/>
        </p:nvPicPr>
        <p:blipFill>
          <a:blip r:embed="rId8"/>
          <a:stretch>
            <a:fillRect/>
          </a:stretch>
        </p:blipFill>
        <p:spPr>
          <a:xfrm>
            <a:off x="4730482" y="3213140"/>
            <a:ext cx="2731036" cy="1744692"/>
          </a:xfrm>
          <a:prstGeom prst="rect">
            <a:avLst/>
          </a:prstGeom>
        </p:spPr>
      </p:pic>
      <p:sp>
        <p:nvSpPr>
          <p:cNvPr id="13" name="任意多边形 61"/>
          <p:cNvSpPr/>
          <p:nvPr/>
        </p:nvSpPr>
        <p:spPr bwMode="auto">
          <a:xfrm rot="16200000" flipV="1">
            <a:off x="5906508" y="1610375"/>
            <a:ext cx="470031" cy="503036"/>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a:p>
        </p:txBody>
      </p:sp>
      <p:sp>
        <p:nvSpPr>
          <p:cNvPr id="14" name="任意多边形 1"/>
          <p:cNvSpPr/>
          <p:nvPr/>
        </p:nvSpPr>
        <p:spPr bwMode="auto">
          <a:xfrm rot="16200000" flipV="1">
            <a:off x="2719856" y="2757570"/>
            <a:ext cx="470031" cy="503036"/>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a:p>
        </p:txBody>
      </p:sp>
      <p:sp>
        <p:nvSpPr>
          <p:cNvPr id="15" name="任意多边形 2"/>
          <p:cNvSpPr/>
          <p:nvPr/>
        </p:nvSpPr>
        <p:spPr bwMode="auto">
          <a:xfrm rot="16200000" flipV="1">
            <a:off x="9002112" y="2803093"/>
            <a:ext cx="470031" cy="503036"/>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a:p>
        </p:txBody>
      </p:sp>
      <p:sp>
        <p:nvSpPr>
          <p:cNvPr id="16" name="文本框 15"/>
          <p:cNvSpPr txBox="1"/>
          <p:nvPr/>
        </p:nvSpPr>
        <p:spPr>
          <a:xfrm>
            <a:off x="5345429" y="2097098"/>
            <a:ext cx="1663887" cy="957955"/>
          </a:xfrm>
          <a:prstGeom prst="rect">
            <a:avLst/>
          </a:prstGeom>
          <a:noFill/>
        </p:spPr>
        <p:txBody>
          <a:bodyPr wrap="square" rtlCol="0">
            <a:spAutoFit/>
          </a:bodyPr>
          <a:lstStyle/>
          <a:p>
            <a:pPr algn="ctr">
              <a:lnSpc>
                <a:spcPct val="150000"/>
              </a:lnSpc>
            </a:pPr>
            <a:r>
              <a:rPr lang="zh-CN" altLang="en-US" sz="105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tx1">
                    <a:lumMod val="65000"/>
                    <a:lumOff val="35000"/>
                  </a:schemeClr>
                </a:solidFill>
                <a:latin typeface="幼圆" panose="02010509060101010101" pitchFamily="49" charset="-122"/>
                <a:ea typeface="幼圆" panose="02010509060101010101" pitchFamily="49" charset="-122"/>
              </a:rPr>
              <a:t>.</a:t>
            </a:r>
          </a:p>
        </p:txBody>
      </p:sp>
      <p:sp>
        <p:nvSpPr>
          <p:cNvPr id="17" name="文本框 16"/>
          <p:cNvSpPr txBox="1"/>
          <p:nvPr/>
        </p:nvSpPr>
        <p:spPr>
          <a:xfrm>
            <a:off x="3206579" y="2774262"/>
            <a:ext cx="1663887" cy="957955"/>
          </a:xfrm>
          <a:prstGeom prst="rect">
            <a:avLst/>
          </a:prstGeom>
          <a:noFill/>
        </p:spPr>
        <p:txBody>
          <a:bodyPr wrap="square" rtlCol="0">
            <a:spAutoFit/>
          </a:bodyPr>
          <a:lstStyle/>
          <a:p>
            <a:pPr algn="ctr">
              <a:lnSpc>
                <a:spcPct val="150000"/>
              </a:lnSpc>
            </a:pPr>
            <a:r>
              <a:rPr lang="zh-CN" altLang="en-US" sz="105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tx1">
                    <a:lumMod val="65000"/>
                    <a:lumOff val="35000"/>
                  </a:schemeClr>
                </a:solidFill>
                <a:latin typeface="幼圆" panose="02010509060101010101" pitchFamily="49" charset="-122"/>
                <a:ea typeface="幼圆" panose="02010509060101010101" pitchFamily="49" charset="-122"/>
              </a:rPr>
              <a:t>.</a:t>
            </a:r>
          </a:p>
        </p:txBody>
      </p:sp>
      <p:sp>
        <p:nvSpPr>
          <p:cNvPr id="18" name="文本框 17"/>
          <p:cNvSpPr txBox="1"/>
          <p:nvPr/>
        </p:nvSpPr>
        <p:spPr>
          <a:xfrm>
            <a:off x="7321912" y="2819785"/>
            <a:ext cx="1663887" cy="957955"/>
          </a:xfrm>
          <a:prstGeom prst="rect">
            <a:avLst/>
          </a:prstGeom>
          <a:noFill/>
        </p:spPr>
        <p:txBody>
          <a:bodyPr wrap="square" rtlCol="0">
            <a:spAutoFit/>
          </a:bodyPr>
          <a:lstStyle/>
          <a:p>
            <a:pPr algn="ctr">
              <a:lnSpc>
                <a:spcPct val="150000"/>
              </a:lnSpc>
            </a:pPr>
            <a:r>
              <a:rPr lang="zh-CN" altLang="en-US" sz="105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tx1">
                    <a:lumMod val="65000"/>
                    <a:lumOff val="35000"/>
                  </a:schemeClr>
                </a:solidFill>
                <a:latin typeface="幼圆" panose="02010509060101010101" pitchFamily="49" charset="-122"/>
                <a:ea typeface="幼圆" panose="02010509060101010101" pitchFamily="49" charset="-122"/>
              </a:rPr>
              <a:t>.</a:t>
            </a:r>
          </a:p>
        </p:txBody>
      </p:sp>
    </p:spTree>
  </p:cSld>
  <p:clrMapOvr>
    <a:masterClrMapping/>
  </p:clrMapOvr>
  <p:transition spd="slow"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2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edge">
                                      <p:cBhvr>
                                        <p:cTn id="49" dur="1000"/>
                                        <p:tgtEl>
                                          <p:spTgt spid="12"/>
                                        </p:tgtEl>
                                      </p:cBhvr>
                                    </p:animEffect>
                                  </p:childTnLst>
                                </p:cTn>
                              </p:par>
                            </p:childTnLst>
                          </p:cTn>
                        </p:par>
                        <p:par>
                          <p:cTn id="50" fill="hold">
                            <p:stCondLst>
                              <p:cond delay="2083"/>
                            </p:stCondLst>
                            <p:childTnLst>
                              <p:par>
                                <p:cTn id="51" presetID="49" presetClass="entr" presetSubtype="0" decel="100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 calcmode="lin" valueType="num">
                                      <p:cBhvr>
                                        <p:cTn id="61" dur="500" fill="hold"/>
                                        <p:tgtEl>
                                          <p:spTgt spid="13"/>
                                        </p:tgtEl>
                                        <p:attrNameLst>
                                          <p:attrName>style.rotation</p:attrName>
                                        </p:attrNameLst>
                                      </p:cBhvr>
                                      <p:tavLst>
                                        <p:tav tm="0">
                                          <p:val>
                                            <p:fltVal val="360"/>
                                          </p:val>
                                        </p:tav>
                                        <p:tav tm="100000">
                                          <p:val>
                                            <p:fltVal val="0"/>
                                          </p:val>
                                        </p:tav>
                                      </p:tavLst>
                                    </p:anim>
                                    <p:animEffect transition="in" filter="fade">
                                      <p:cBhvr>
                                        <p:cTn id="62" dur="500"/>
                                        <p:tgtEl>
                                          <p:spTgt spid="13"/>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2583"/>
                            </p:stCondLst>
                            <p:childTnLst>
                              <p:par>
                                <p:cTn id="70" presetID="47"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anim calcmode="lin" valueType="num">
                                      <p:cBhvr>
                                        <p:cTn id="73" dur="500" fill="hold"/>
                                        <p:tgtEl>
                                          <p:spTgt spid="17"/>
                                        </p:tgtEl>
                                        <p:attrNameLst>
                                          <p:attrName>ppt_x</p:attrName>
                                        </p:attrNameLst>
                                      </p:cBhvr>
                                      <p:tavLst>
                                        <p:tav tm="0">
                                          <p:val>
                                            <p:strVal val="#ppt_x"/>
                                          </p:val>
                                        </p:tav>
                                        <p:tav tm="100000">
                                          <p:val>
                                            <p:strVal val="#ppt_x"/>
                                          </p:val>
                                        </p:tav>
                                      </p:tavLst>
                                    </p:anim>
                                    <p:anim calcmode="lin" valueType="num">
                                      <p:cBhvr>
                                        <p:cTn id="74" dur="5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strVal val="#ppt_x"/>
                                          </p:val>
                                        </p:tav>
                                        <p:tav tm="100000">
                                          <p:val>
                                            <p:strVal val="#ppt_x"/>
                                          </p:val>
                                        </p:tav>
                                      </p:tavLst>
                                    </p:anim>
                                    <p:anim calcmode="lin" valueType="num">
                                      <p:cBhvr>
                                        <p:cTn id="79" dur="500" fill="hold"/>
                                        <p:tgtEl>
                                          <p:spTgt spid="1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anim calcmode="lin" valueType="num">
                                      <p:cBhvr>
                                        <p:cTn id="83" dur="500" fill="hold"/>
                                        <p:tgtEl>
                                          <p:spTgt spid="18"/>
                                        </p:tgtEl>
                                        <p:attrNameLst>
                                          <p:attrName>ppt_x</p:attrName>
                                        </p:attrNameLst>
                                      </p:cBhvr>
                                      <p:tavLst>
                                        <p:tav tm="0">
                                          <p:val>
                                            <p:strVal val="#ppt_x"/>
                                          </p:val>
                                        </p:tav>
                                        <p:tav tm="100000">
                                          <p:val>
                                            <p:strVal val="#ppt_x"/>
                                          </p:val>
                                        </p:tav>
                                      </p:tavLst>
                                    </p:anim>
                                    <p:anim calcmode="lin" valueType="num">
                                      <p:cBhvr>
                                        <p:cTn id="8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3" name="Freeform 847"/>
          <p:cNvSpPr>
            <a:spLocks noEditPoints="1"/>
          </p:cNvSpPr>
          <p:nvPr/>
        </p:nvSpPr>
        <p:spPr bwMode="auto">
          <a:xfrm>
            <a:off x="4361555" y="2452402"/>
            <a:ext cx="580980" cy="583812"/>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B1865A"/>
          </a:solidFill>
          <a:ln>
            <a:noFill/>
          </a:ln>
        </p:spPr>
        <p:txBody>
          <a:bodyPr vert="horz" wrap="square" lIns="91440" tIns="45720" rIns="91440" bIns="45720" numCol="1" anchor="t" anchorCtr="0" compatLnSpc="1"/>
          <a:lstStyle/>
          <a:p>
            <a:endParaRPr lang="zh-CN" altLang="en-US" sz="1050"/>
          </a:p>
        </p:txBody>
      </p:sp>
      <p:grpSp>
        <p:nvGrpSpPr>
          <p:cNvPr id="14" name="组合 13"/>
          <p:cNvGrpSpPr/>
          <p:nvPr/>
        </p:nvGrpSpPr>
        <p:grpSpPr>
          <a:xfrm>
            <a:off x="2589484" y="2452402"/>
            <a:ext cx="1772071" cy="841936"/>
            <a:chOff x="2080" y="3746"/>
            <a:chExt cx="4380" cy="2081"/>
          </a:xfrm>
        </p:grpSpPr>
        <p:sp>
          <p:nvSpPr>
            <p:cNvPr id="15" name="TextBox 76"/>
            <p:cNvSpPr txBox="1"/>
            <p:nvPr/>
          </p:nvSpPr>
          <p:spPr>
            <a:xfrm>
              <a:off x="3967" y="3746"/>
              <a:ext cx="2493" cy="647"/>
            </a:xfrm>
            <a:prstGeom prst="rect">
              <a:avLst/>
            </a:prstGeom>
            <a:noFill/>
          </p:spPr>
          <p:txBody>
            <a:bodyPr wrap="square" rtlCol="0">
              <a:spAutoFit/>
            </a:bodyPr>
            <a:lstStyle/>
            <a:p>
              <a:pPr algn="r"/>
              <a:r>
                <a:rPr lang="zh-CN" altLang="en-US" sz="1100" dirty="0">
                  <a:solidFill>
                    <a:schemeClr val="accent6">
                      <a:lumMod val="50000"/>
                    </a:schemeClr>
                  </a:solidFill>
                  <a:latin typeface="幼圆" panose="02010509060101010101" pitchFamily="49" charset="-122"/>
                  <a:ea typeface="幼圆" panose="02010509060101010101" pitchFamily="49" charset="-122"/>
                </a:rPr>
                <a:t>添加标题</a:t>
              </a:r>
            </a:p>
          </p:txBody>
        </p:sp>
        <p:sp>
          <p:nvSpPr>
            <p:cNvPr id="16" name="文本框 15"/>
            <p:cNvSpPr txBox="1"/>
            <p:nvPr/>
          </p:nvSpPr>
          <p:spPr>
            <a:xfrm>
              <a:off x="2080" y="4327"/>
              <a:ext cx="4380" cy="1500"/>
            </a:xfrm>
            <a:prstGeom prst="rect">
              <a:avLst/>
            </a:prstGeom>
            <a:noFill/>
          </p:spPr>
          <p:txBody>
            <a:bodyPr wrap="square" rtlCol="0">
              <a:spAutoFit/>
            </a:bodyPr>
            <a:lstStyle/>
            <a:p>
              <a:pPr algn="r">
                <a:lnSpc>
                  <a:spcPct val="13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17" name="Freeform 847"/>
          <p:cNvSpPr>
            <a:spLocks noEditPoints="1"/>
          </p:cNvSpPr>
          <p:nvPr/>
        </p:nvSpPr>
        <p:spPr bwMode="auto">
          <a:xfrm>
            <a:off x="4361555" y="3646729"/>
            <a:ext cx="580980" cy="583812"/>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B1865A"/>
          </a:solidFill>
          <a:ln>
            <a:noFill/>
          </a:ln>
        </p:spPr>
        <p:txBody>
          <a:bodyPr vert="horz" wrap="square" lIns="91440" tIns="45720" rIns="91440" bIns="45720" numCol="1" anchor="t" anchorCtr="0" compatLnSpc="1"/>
          <a:lstStyle/>
          <a:p>
            <a:endParaRPr lang="zh-CN" altLang="en-US" sz="1050"/>
          </a:p>
        </p:txBody>
      </p:sp>
      <p:grpSp>
        <p:nvGrpSpPr>
          <p:cNvPr id="18" name="组合 17"/>
          <p:cNvGrpSpPr/>
          <p:nvPr/>
        </p:nvGrpSpPr>
        <p:grpSpPr>
          <a:xfrm>
            <a:off x="2589484" y="3646729"/>
            <a:ext cx="1772071" cy="841936"/>
            <a:chOff x="2080" y="3746"/>
            <a:chExt cx="4380" cy="2081"/>
          </a:xfrm>
        </p:grpSpPr>
        <p:sp>
          <p:nvSpPr>
            <p:cNvPr id="19" name="TextBox 76"/>
            <p:cNvSpPr txBox="1"/>
            <p:nvPr/>
          </p:nvSpPr>
          <p:spPr>
            <a:xfrm>
              <a:off x="3967" y="3746"/>
              <a:ext cx="2493" cy="647"/>
            </a:xfrm>
            <a:prstGeom prst="rect">
              <a:avLst/>
            </a:prstGeom>
            <a:noFill/>
          </p:spPr>
          <p:txBody>
            <a:bodyPr wrap="square" rtlCol="0">
              <a:spAutoFit/>
            </a:bodyPr>
            <a:lstStyle/>
            <a:p>
              <a:pPr algn="r"/>
              <a:r>
                <a:rPr lang="zh-CN" altLang="en-US" sz="1100" dirty="0">
                  <a:solidFill>
                    <a:schemeClr val="accent6">
                      <a:lumMod val="50000"/>
                    </a:schemeClr>
                  </a:solidFill>
                  <a:latin typeface="幼圆" panose="02010509060101010101" pitchFamily="49" charset="-122"/>
                  <a:ea typeface="幼圆" panose="02010509060101010101" pitchFamily="49" charset="-122"/>
                </a:rPr>
                <a:t>添加标题</a:t>
              </a:r>
            </a:p>
          </p:txBody>
        </p:sp>
        <p:sp>
          <p:nvSpPr>
            <p:cNvPr id="20" name="文本框 19"/>
            <p:cNvSpPr txBox="1"/>
            <p:nvPr/>
          </p:nvSpPr>
          <p:spPr>
            <a:xfrm>
              <a:off x="2080" y="4327"/>
              <a:ext cx="4380" cy="1500"/>
            </a:xfrm>
            <a:prstGeom prst="rect">
              <a:avLst/>
            </a:prstGeom>
            <a:noFill/>
          </p:spPr>
          <p:txBody>
            <a:bodyPr wrap="square" rtlCol="0">
              <a:spAutoFit/>
            </a:bodyPr>
            <a:lstStyle/>
            <a:p>
              <a:pPr algn="r">
                <a:lnSpc>
                  <a:spcPct val="13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21" name="Freeform 847"/>
          <p:cNvSpPr>
            <a:spLocks noEditPoints="1"/>
          </p:cNvSpPr>
          <p:nvPr/>
        </p:nvSpPr>
        <p:spPr bwMode="auto">
          <a:xfrm>
            <a:off x="7167738" y="2452402"/>
            <a:ext cx="580980" cy="583812"/>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B1865A"/>
          </a:solidFill>
          <a:ln>
            <a:noFill/>
          </a:ln>
        </p:spPr>
        <p:txBody>
          <a:bodyPr vert="horz" wrap="square" lIns="91440" tIns="45720" rIns="91440" bIns="45720" numCol="1" anchor="t" anchorCtr="0" compatLnSpc="1"/>
          <a:lstStyle/>
          <a:p>
            <a:endParaRPr lang="zh-CN" altLang="en-US" sz="1050"/>
          </a:p>
        </p:txBody>
      </p:sp>
      <p:sp>
        <p:nvSpPr>
          <p:cNvPr id="22" name="Freeform 847"/>
          <p:cNvSpPr>
            <a:spLocks noEditPoints="1"/>
          </p:cNvSpPr>
          <p:nvPr/>
        </p:nvSpPr>
        <p:spPr bwMode="auto">
          <a:xfrm>
            <a:off x="7249464" y="3704989"/>
            <a:ext cx="580980" cy="583812"/>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B1865A"/>
          </a:solidFill>
          <a:ln>
            <a:noFill/>
          </a:ln>
        </p:spPr>
        <p:txBody>
          <a:bodyPr vert="horz" wrap="square" lIns="91440" tIns="45720" rIns="91440" bIns="45720" numCol="1" anchor="t" anchorCtr="0" compatLnSpc="1"/>
          <a:lstStyle/>
          <a:p>
            <a:endParaRPr lang="zh-CN" altLang="en-US" sz="1050"/>
          </a:p>
        </p:txBody>
      </p:sp>
      <p:grpSp>
        <p:nvGrpSpPr>
          <p:cNvPr id="23" name="组合 22"/>
          <p:cNvGrpSpPr/>
          <p:nvPr/>
        </p:nvGrpSpPr>
        <p:grpSpPr>
          <a:xfrm>
            <a:off x="7748719" y="2452402"/>
            <a:ext cx="1772071" cy="841936"/>
            <a:chOff x="2080" y="3746"/>
            <a:chExt cx="4380" cy="2081"/>
          </a:xfrm>
        </p:grpSpPr>
        <p:sp>
          <p:nvSpPr>
            <p:cNvPr id="24" name="TextBox 76"/>
            <p:cNvSpPr txBox="1"/>
            <p:nvPr/>
          </p:nvSpPr>
          <p:spPr>
            <a:xfrm>
              <a:off x="2080" y="3746"/>
              <a:ext cx="2493" cy="647"/>
            </a:xfrm>
            <a:prstGeom prst="rect">
              <a:avLst/>
            </a:prstGeom>
            <a:noFill/>
          </p:spPr>
          <p:txBody>
            <a:bodyPr wrap="square" rtlCol="0">
              <a:spAutoFit/>
            </a:bodyPr>
            <a:lstStyle/>
            <a:p>
              <a:pPr algn="l"/>
              <a:r>
                <a:rPr lang="zh-CN" altLang="en-US" sz="1100" dirty="0">
                  <a:solidFill>
                    <a:schemeClr val="accent6">
                      <a:lumMod val="50000"/>
                    </a:schemeClr>
                  </a:solidFill>
                  <a:latin typeface="幼圆" panose="02010509060101010101" pitchFamily="49" charset="-122"/>
                  <a:ea typeface="幼圆" panose="02010509060101010101" pitchFamily="49" charset="-122"/>
                </a:rPr>
                <a:t>添加标题</a:t>
              </a:r>
            </a:p>
          </p:txBody>
        </p:sp>
        <p:sp>
          <p:nvSpPr>
            <p:cNvPr id="25" name="文本框 24"/>
            <p:cNvSpPr txBox="1"/>
            <p:nvPr/>
          </p:nvSpPr>
          <p:spPr>
            <a:xfrm>
              <a:off x="2080" y="4327"/>
              <a:ext cx="4380" cy="1500"/>
            </a:xfrm>
            <a:prstGeom prst="rect">
              <a:avLst/>
            </a:prstGeom>
            <a:noFill/>
          </p:spPr>
          <p:txBody>
            <a:bodyPr wrap="square" rtlCol="0">
              <a:spAutoFit/>
            </a:bodyPr>
            <a:lstStyle/>
            <a:p>
              <a:pPr algn="l">
                <a:lnSpc>
                  <a:spcPct val="13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6" name="组合 25"/>
          <p:cNvGrpSpPr/>
          <p:nvPr/>
        </p:nvGrpSpPr>
        <p:grpSpPr>
          <a:xfrm>
            <a:off x="7830444" y="3704989"/>
            <a:ext cx="1772071" cy="841936"/>
            <a:chOff x="2080" y="3746"/>
            <a:chExt cx="4380" cy="2081"/>
          </a:xfrm>
        </p:grpSpPr>
        <p:sp>
          <p:nvSpPr>
            <p:cNvPr id="27" name="TextBox 76"/>
            <p:cNvSpPr txBox="1"/>
            <p:nvPr/>
          </p:nvSpPr>
          <p:spPr>
            <a:xfrm>
              <a:off x="2080" y="3746"/>
              <a:ext cx="2493" cy="647"/>
            </a:xfrm>
            <a:prstGeom prst="rect">
              <a:avLst/>
            </a:prstGeom>
            <a:noFill/>
          </p:spPr>
          <p:txBody>
            <a:bodyPr wrap="square" rtlCol="0">
              <a:spAutoFit/>
            </a:bodyPr>
            <a:lstStyle/>
            <a:p>
              <a:pPr algn="l"/>
              <a:r>
                <a:rPr lang="zh-CN" altLang="en-US" sz="1100" dirty="0">
                  <a:solidFill>
                    <a:schemeClr val="accent6">
                      <a:lumMod val="50000"/>
                    </a:schemeClr>
                  </a:solidFill>
                  <a:latin typeface="幼圆" panose="02010509060101010101" pitchFamily="49" charset="-122"/>
                  <a:ea typeface="幼圆" panose="02010509060101010101" pitchFamily="49" charset="-122"/>
                </a:rPr>
                <a:t>添加标题</a:t>
              </a:r>
            </a:p>
          </p:txBody>
        </p:sp>
        <p:sp>
          <p:nvSpPr>
            <p:cNvPr id="28" name="文本框 27"/>
            <p:cNvSpPr txBox="1"/>
            <p:nvPr/>
          </p:nvSpPr>
          <p:spPr>
            <a:xfrm>
              <a:off x="2080" y="4327"/>
              <a:ext cx="4380" cy="1500"/>
            </a:xfrm>
            <a:prstGeom prst="rect">
              <a:avLst/>
            </a:prstGeom>
            <a:noFill/>
          </p:spPr>
          <p:txBody>
            <a:bodyPr wrap="square" rtlCol="0">
              <a:spAutoFit/>
            </a:bodyPr>
            <a:lstStyle/>
            <a:p>
              <a:pPr algn="l">
                <a:lnSpc>
                  <a:spcPct val="130000"/>
                </a:lnSpc>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9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900" dirty="0">
                <a:solidFill>
                  <a:schemeClr val="tx1">
                    <a:lumMod val="75000"/>
                    <a:lumOff val="25000"/>
                  </a:schemeClr>
                </a:solidFill>
                <a:latin typeface="幼圆" panose="02010509060101010101" pitchFamily="49" charset="-122"/>
                <a:ea typeface="幼圆" panose="02010509060101010101" pitchFamily="49" charset="-122"/>
              </a:endParaRPr>
            </a:p>
          </p:txBody>
        </p:sp>
      </p:grpSp>
      <p:pic>
        <p:nvPicPr>
          <p:cNvPr id="12" name="图片 11"/>
          <p:cNvPicPr>
            <a:picLocks noChangeAspect="1"/>
          </p:cNvPicPr>
          <p:nvPr/>
        </p:nvPicPr>
        <p:blipFill>
          <a:blip r:embed="rId8" cstate="screen">
            <a:duotone>
              <a:schemeClr val="accent1">
                <a:shade val="45000"/>
                <a:satMod val="135000"/>
              </a:schemeClr>
              <a:prstClr val="white"/>
            </a:duotone>
          </a:blip>
          <a:stretch>
            <a:fillRect/>
          </a:stretch>
        </p:blipFill>
        <p:spPr>
          <a:xfrm>
            <a:off x="4942535" y="2269198"/>
            <a:ext cx="2306929" cy="2250143"/>
          </a:xfrm>
          <a:prstGeom prst="ellipse">
            <a:avLst/>
          </a:prstGeom>
          <a:ln w="25400">
            <a:solidFill>
              <a:srgbClr val="B1865A"/>
            </a:solidFill>
          </a:ln>
        </p:spPr>
      </p:pic>
    </p:spTree>
  </p:cSld>
  <p:clrMapOvr>
    <a:masterClrMapping/>
  </p:clrMapOvr>
  <p:transition spd="slow" advTm="7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49" presetClass="entr" presetSubtype="0" decel="10000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360"/>
                                          </p:val>
                                        </p:tav>
                                        <p:tav tm="100000">
                                          <p:val>
                                            <p:fltVal val="0"/>
                                          </p:val>
                                        </p:tav>
                                      </p:tavLst>
                                    </p:anim>
                                    <p:animEffect transition="in" filter="fade">
                                      <p:cBhvr>
                                        <p:cTn id="52" dur="500"/>
                                        <p:tgtEl>
                                          <p:spTgt spid="12"/>
                                        </p:tgtEl>
                                      </p:cBhvr>
                                    </p:animEffect>
                                  </p:childTnLst>
                                </p:cTn>
                              </p:par>
                            </p:childTnLst>
                          </p:cTn>
                        </p:par>
                        <p:par>
                          <p:cTn id="53" fill="hold">
                            <p:stCondLst>
                              <p:cond delay="1583"/>
                            </p:stCondLst>
                            <p:childTnLst>
                              <p:par>
                                <p:cTn id="54" presetID="26" presetClass="emph" presetSubtype="0" fill="hold" nodeType="afterEffect">
                                  <p:stCondLst>
                                    <p:cond delay="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childTnLst>
                          </p:cTn>
                        </p:par>
                        <p:par>
                          <p:cTn id="57" fill="hold">
                            <p:stCondLst>
                              <p:cond delay="2083"/>
                            </p:stCondLst>
                            <p:childTnLst>
                              <p:par>
                                <p:cTn id="58" presetID="53" presetClass="entr" presetSubtype="52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anim calcmode="lin" valueType="num">
                                      <p:cBhvr>
                                        <p:cTn id="63" dur="500" fill="hold"/>
                                        <p:tgtEl>
                                          <p:spTgt spid="21"/>
                                        </p:tgtEl>
                                        <p:attrNameLst>
                                          <p:attrName>ppt_x</p:attrName>
                                        </p:attrNameLst>
                                      </p:cBhvr>
                                      <p:tavLst>
                                        <p:tav tm="0">
                                          <p:val>
                                            <p:fltVal val="0.5"/>
                                          </p:val>
                                        </p:tav>
                                        <p:tav tm="100000">
                                          <p:val>
                                            <p:strVal val="#ppt_x"/>
                                          </p:val>
                                        </p:tav>
                                      </p:tavLst>
                                    </p:anim>
                                    <p:anim calcmode="lin" valueType="num">
                                      <p:cBhvr>
                                        <p:cTn id="64" dur="500" fill="hold"/>
                                        <p:tgtEl>
                                          <p:spTgt spid="21"/>
                                        </p:tgtEl>
                                        <p:attrNameLst>
                                          <p:attrName>ppt_y</p:attrName>
                                        </p:attrNameLst>
                                      </p:cBhvr>
                                      <p:tavLst>
                                        <p:tav tm="0">
                                          <p:val>
                                            <p:fltVal val="0.5"/>
                                          </p:val>
                                        </p:tav>
                                        <p:tav tm="100000">
                                          <p:val>
                                            <p:strVal val="#ppt_y"/>
                                          </p:val>
                                        </p:tav>
                                      </p:tavLst>
                                    </p:anim>
                                  </p:childTnLst>
                                </p:cTn>
                              </p:par>
                            </p:childTnLst>
                          </p:cTn>
                        </p:par>
                        <p:par>
                          <p:cTn id="65" fill="hold">
                            <p:stCondLst>
                              <p:cond delay="2583"/>
                            </p:stCondLst>
                            <p:childTnLst>
                              <p:par>
                                <p:cTn id="66" presetID="26" presetClass="emph" presetSubtype="0" fill="hold" nodeType="afterEffect">
                                  <p:stCondLst>
                                    <p:cond delay="0"/>
                                  </p:stCondLst>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childTnLst>
                          </p:cTn>
                        </p:par>
                        <p:par>
                          <p:cTn id="69" fill="hold">
                            <p:stCondLst>
                              <p:cond delay="3083"/>
                            </p:stCondLst>
                            <p:childTnLst>
                              <p:par>
                                <p:cTn id="70" presetID="53" presetClass="entr" presetSubtype="528"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anim calcmode="lin" valueType="num">
                                      <p:cBhvr>
                                        <p:cTn id="75" dur="500" fill="hold"/>
                                        <p:tgtEl>
                                          <p:spTgt spid="13"/>
                                        </p:tgtEl>
                                        <p:attrNameLst>
                                          <p:attrName>ppt_x</p:attrName>
                                        </p:attrNameLst>
                                      </p:cBhvr>
                                      <p:tavLst>
                                        <p:tav tm="0">
                                          <p:val>
                                            <p:fltVal val="0.5"/>
                                          </p:val>
                                        </p:tav>
                                        <p:tav tm="100000">
                                          <p:val>
                                            <p:strVal val="#ppt_x"/>
                                          </p:val>
                                        </p:tav>
                                      </p:tavLst>
                                    </p:anim>
                                    <p:anim calcmode="lin" valueType="num">
                                      <p:cBhvr>
                                        <p:cTn id="76" dur="500" fill="hold"/>
                                        <p:tgtEl>
                                          <p:spTgt spid="13"/>
                                        </p:tgtEl>
                                        <p:attrNameLst>
                                          <p:attrName>ppt_y</p:attrName>
                                        </p:attrNameLst>
                                      </p:cBhvr>
                                      <p:tavLst>
                                        <p:tav tm="0">
                                          <p:val>
                                            <p:fltVal val="0.5"/>
                                          </p:val>
                                        </p:tav>
                                        <p:tav tm="100000">
                                          <p:val>
                                            <p:strVal val="#ppt_y"/>
                                          </p:val>
                                        </p:tav>
                                      </p:tavLst>
                                    </p:anim>
                                  </p:childTnLst>
                                </p:cTn>
                              </p:par>
                            </p:childTnLst>
                          </p:cTn>
                        </p:par>
                        <p:par>
                          <p:cTn id="77" fill="hold">
                            <p:stCondLst>
                              <p:cond delay="3583"/>
                            </p:stCondLst>
                            <p:childTnLst>
                              <p:par>
                                <p:cTn id="78" presetID="26" presetClass="emph" presetSubtype="0" fill="hold" nodeType="afterEffect">
                                  <p:stCondLst>
                                    <p:cond delay="0"/>
                                  </p:stCondLst>
                                  <p:childTnLst>
                                    <p:animEffect transition="out" filter="fade">
                                      <p:cBhvr>
                                        <p:cTn id="79" dur="500" tmFilter="0, 0; .2, .5; .8, .5; 1, 0"/>
                                        <p:tgtEl>
                                          <p:spTgt spid="12"/>
                                        </p:tgtEl>
                                      </p:cBhvr>
                                    </p:animEffect>
                                    <p:animScale>
                                      <p:cBhvr>
                                        <p:cTn id="80" dur="250" autoRev="1" fill="hold"/>
                                        <p:tgtEl>
                                          <p:spTgt spid="12"/>
                                        </p:tgtEl>
                                      </p:cBhvr>
                                      <p:by x="105000" y="105000"/>
                                    </p:animScale>
                                  </p:childTnLst>
                                </p:cTn>
                              </p:par>
                            </p:childTnLst>
                          </p:cTn>
                        </p:par>
                        <p:par>
                          <p:cTn id="81" fill="hold">
                            <p:stCondLst>
                              <p:cond delay="4083"/>
                            </p:stCondLst>
                            <p:childTnLst>
                              <p:par>
                                <p:cTn id="82" presetID="53" presetClass="entr" presetSubtype="52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anim calcmode="lin" valueType="num">
                                      <p:cBhvr>
                                        <p:cTn id="87" dur="500" fill="hold"/>
                                        <p:tgtEl>
                                          <p:spTgt spid="17"/>
                                        </p:tgtEl>
                                        <p:attrNameLst>
                                          <p:attrName>ppt_x</p:attrName>
                                        </p:attrNameLst>
                                      </p:cBhvr>
                                      <p:tavLst>
                                        <p:tav tm="0">
                                          <p:val>
                                            <p:fltVal val="0.5"/>
                                          </p:val>
                                        </p:tav>
                                        <p:tav tm="100000">
                                          <p:val>
                                            <p:strVal val="#ppt_x"/>
                                          </p:val>
                                        </p:tav>
                                      </p:tavLst>
                                    </p:anim>
                                    <p:anim calcmode="lin" valueType="num">
                                      <p:cBhvr>
                                        <p:cTn id="88" dur="500" fill="hold"/>
                                        <p:tgtEl>
                                          <p:spTgt spid="17"/>
                                        </p:tgtEl>
                                        <p:attrNameLst>
                                          <p:attrName>ppt_y</p:attrName>
                                        </p:attrNameLst>
                                      </p:cBhvr>
                                      <p:tavLst>
                                        <p:tav tm="0">
                                          <p:val>
                                            <p:fltVal val="0.5"/>
                                          </p:val>
                                        </p:tav>
                                        <p:tav tm="100000">
                                          <p:val>
                                            <p:strVal val="#ppt_y"/>
                                          </p:val>
                                        </p:tav>
                                      </p:tavLst>
                                    </p:anim>
                                  </p:childTnLst>
                                </p:cTn>
                              </p:par>
                            </p:childTnLst>
                          </p:cTn>
                        </p:par>
                        <p:par>
                          <p:cTn id="89" fill="hold">
                            <p:stCondLst>
                              <p:cond delay="4583"/>
                            </p:stCondLst>
                            <p:childTnLst>
                              <p:par>
                                <p:cTn id="90" presetID="26" presetClass="emph" presetSubtype="0" fill="hold" nodeType="afterEffect">
                                  <p:stCondLst>
                                    <p:cond delay="0"/>
                                  </p:stCondLst>
                                  <p:childTnLst>
                                    <p:animEffect transition="out" filter="fade">
                                      <p:cBhvr>
                                        <p:cTn id="91" dur="500" tmFilter="0, 0; .2, .5; .8, .5; 1, 0"/>
                                        <p:tgtEl>
                                          <p:spTgt spid="12"/>
                                        </p:tgtEl>
                                      </p:cBhvr>
                                    </p:animEffect>
                                    <p:animScale>
                                      <p:cBhvr>
                                        <p:cTn id="92" dur="250" autoRev="1" fill="hold"/>
                                        <p:tgtEl>
                                          <p:spTgt spid="12"/>
                                        </p:tgtEl>
                                      </p:cBhvr>
                                      <p:by x="105000" y="105000"/>
                                    </p:animScale>
                                  </p:childTnLst>
                                </p:cTn>
                              </p:par>
                            </p:childTnLst>
                          </p:cTn>
                        </p:par>
                        <p:par>
                          <p:cTn id="93" fill="hold">
                            <p:stCondLst>
                              <p:cond delay="5083"/>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5583"/>
                            </p:stCondLst>
                            <p:childTnLst>
                              <p:par>
                                <p:cTn id="102" presetID="2" presetClass="entr" presetSubtype="2" fill="hold" nodeType="after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additive="base">
                                        <p:cTn id="104" dur="500" fill="hold"/>
                                        <p:tgtEl>
                                          <p:spTgt spid="23"/>
                                        </p:tgtEl>
                                        <p:attrNameLst>
                                          <p:attrName>ppt_x</p:attrName>
                                        </p:attrNameLst>
                                      </p:cBhvr>
                                      <p:tavLst>
                                        <p:tav tm="0">
                                          <p:val>
                                            <p:strVal val="1+#ppt_w/2"/>
                                          </p:val>
                                        </p:tav>
                                        <p:tav tm="100000">
                                          <p:val>
                                            <p:strVal val="#ppt_x"/>
                                          </p:val>
                                        </p:tav>
                                      </p:tavLst>
                                    </p:anim>
                                    <p:anim calcmode="lin" valueType="num">
                                      <p:cBhvr additive="base">
                                        <p:cTn id="105" dur="500" fill="hold"/>
                                        <p:tgtEl>
                                          <p:spTgt spid="23"/>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additive="base">
                                        <p:cTn id="108" dur="500" fill="hold"/>
                                        <p:tgtEl>
                                          <p:spTgt spid="14"/>
                                        </p:tgtEl>
                                        <p:attrNameLst>
                                          <p:attrName>ppt_x</p:attrName>
                                        </p:attrNameLst>
                                      </p:cBhvr>
                                      <p:tavLst>
                                        <p:tav tm="0">
                                          <p:val>
                                            <p:strVal val="0-#ppt_w/2"/>
                                          </p:val>
                                        </p:tav>
                                        <p:tav tm="100000">
                                          <p:val>
                                            <p:strVal val="#ppt_x"/>
                                          </p:val>
                                        </p:tav>
                                      </p:tavLst>
                                    </p:anim>
                                    <p:anim calcmode="lin" valueType="num">
                                      <p:cBhvr additive="base">
                                        <p:cTn id="109" dur="500" fill="hold"/>
                                        <p:tgtEl>
                                          <p:spTgt spid="14"/>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0-#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par>
                                <p:cTn id="114" presetID="2" presetClass="entr" presetSubtype="2" fill="hold"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additive="base">
                                        <p:cTn id="116" dur="500" fill="hold"/>
                                        <p:tgtEl>
                                          <p:spTgt spid="26"/>
                                        </p:tgtEl>
                                        <p:attrNameLst>
                                          <p:attrName>ppt_x</p:attrName>
                                        </p:attrNameLst>
                                      </p:cBhvr>
                                      <p:tavLst>
                                        <p:tav tm="0">
                                          <p:val>
                                            <p:strVal val="1+#ppt_w/2"/>
                                          </p:val>
                                        </p:tav>
                                        <p:tav tm="100000">
                                          <p:val>
                                            <p:strVal val="#ppt_x"/>
                                          </p:val>
                                        </p:tav>
                                      </p:tavLst>
                                    </p:anim>
                                    <p:anim calcmode="lin" valueType="num">
                                      <p:cBhvr additive="base">
                                        <p:cTn id="1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3" grpId="0" animBg="1"/>
      <p:bldP spid="17"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16175" y="-609600"/>
            <a:ext cx="7359651" cy="7467600"/>
            <a:chOff x="2571749" y="573184"/>
            <a:chExt cx="7359651" cy="6328006"/>
          </a:xfrm>
        </p:grpSpPr>
        <p:sp>
          <p:nvSpPr>
            <p:cNvPr id="3" name="矩形 2"/>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形 1"/>
            <p:cNvPicPr>
              <a:picLocks noChangeAspect="1"/>
            </p:cNvPicPr>
            <p:nvPr/>
          </p:nvPicPr>
          <p:blipFill>
            <a:blip r:embed="rId8"/>
            <a:stretch>
              <a:fillRect/>
            </a:stretch>
          </p:blipFill>
          <p:spPr>
            <a:xfrm>
              <a:off x="2571749" y="573184"/>
              <a:ext cx="7359651" cy="6328005"/>
            </a:xfrm>
            <a:prstGeom prst="rect">
              <a:avLst/>
            </a:prstGeom>
          </p:spPr>
        </p:pic>
      </p:grpSp>
      <p:sp>
        <p:nvSpPr>
          <p:cNvPr id="6" name="矩形 5" hidden="1"/>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378960" y="3742284"/>
            <a:ext cx="3434080" cy="579120"/>
          </a:xfrm>
          <a:prstGeom prst="rect">
            <a:avLst/>
          </a:prstGeom>
          <a:noFill/>
        </p:spPr>
        <p:txBody>
          <a:bodyPr wrap="none" rtlCol="0">
            <a:spAutoFit/>
          </a:bodyPr>
          <a:lstStyle/>
          <a:p>
            <a:r>
              <a:rPr lang="zh-CN" altLang="en-US" sz="3200" dirty="0">
                <a:latin typeface="方正舒体" panose="02010601030101010101" pitchFamily="2" charset="-122"/>
                <a:ea typeface="方正舒体" panose="02010601030101010101" pitchFamily="2" charset="-122"/>
              </a:rPr>
              <a:t>点击输入您的标题</a:t>
            </a:r>
          </a:p>
        </p:txBody>
      </p:sp>
      <p:sp>
        <p:nvSpPr>
          <p:cNvPr id="45" name="文本框 44"/>
          <p:cNvSpPr txBox="1"/>
          <p:nvPr/>
        </p:nvSpPr>
        <p:spPr>
          <a:xfrm>
            <a:off x="4590415" y="4203294"/>
            <a:ext cx="3129280" cy="369570"/>
          </a:xfrm>
          <a:prstGeom prst="rect">
            <a:avLst/>
          </a:prstGeom>
          <a:noFill/>
        </p:spPr>
        <p:txBody>
          <a:bodyPr wrap="none" rtlCol="0">
            <a:spAutoFit/>
          </a:bodyPr>
          <a:lstStyle/>
          <a:p>
            <a:pPr algn="l"/>
            <a:r>
              <a:rPr lang="zh-CN" altLang="en-US" spc="300" dirty="0">
                <a:solidFill>
                  <a:schemeClr val="tx1"/>
                </a:solidFill>
                <a:uFillTx/>
                <a:latin typeface="方正舒体" panose="02010601030101010101" pitchFamily="2" charset="-122"/>
                <a:ea typeface="方正舒体" panose="02010601030101010101" pitchFamily="2" charset="-122"/>
              </a:rPr>
              <a:t>Click enter your title</a:t>
            </a:r>
          </a:p>
        </p:txBody>
      </p:sp>
      <p:pic>
        <p:nvPicPr>
          <p:cNvPr id="48" name="Janice"/>
          <p:cNvPicPr>
            <a:picLocks noChangeAspect="1"/>
          </p:cNvPicPr>
          <p:nvPr/>
        </p:nvPicPr>
        <p:blipFill>
          <a:blip r:embed="rId9" cstate="screen"/>
          <a:stretch>
            <a:fillRect/>
          </a:stretch>
        </p:blipFill>
        <p:spPr>
          <a:xfrm rot="16200000" flipV="1">
            <a:off x="2432028" y="547075"/>
            <a:ext cx="2598393" cy="2663659"/>
          </a:xfrm>
          <a:prstGeom prst="rect">
            <a:avLst/>
          </a:prstGeom>
        </p:spPr>
      </p:pic>
      <p:pic>
        <p:nvPicPr>
          <p:cNvPr id="50" name="Janice"/>
          <p:cNvPicPr>
            <a:picLocks noChangeAspect="1"/>
          </p:cNvPicPr>
          <p:nvPr/>
        </p:nvPicPr>
        <p:blipFill>
          <a:blip r:embed="rId9" cstate="screen"/>
          <a:stretch>
            <a:fillRect/>
          </a:stretch>
        </p:blipFill>
        <p:spPr>
          <a:xfrm rot="16200000" flipH="1">
            <a:off x="7171108" y="3610097"/>
            <a:ext cx="2598393" cy="2663659"/>
          </a:xfrm>
          <a:prstGeom prst="rect">
            <a:avLst/>
          </a:prstGeom>
        </p:spPr>
      </p:pic>
      <p:sp>
        <p:nvSpPr>
          <p:cNvPr id="42" name="文本框 41"/>
          <p:cNvSpPr txBox="1"/>
          <p:nvPr/>
        </p:nvSpPr>
        <p:spPr>
          <a:xfrm>
            <a:off x="4885371" y="1536681"/>
            <a:ext cx="2421258" cy="2215991"/>
          </a:xfrm>
          <a:prstGeom prst="rect">
            <a:avLst/>
          </a:prstGeom>
          <a:noFill/>
        </p:spPr>
        <p:txBody>
          <a:bodyPr wrap="square" rtlCol="0">
            <a:spAutoFit/>
          </a:bodyPr>
          <a:lstStyle/>
          <a:p>
            <a:pPr algn="ctr"/>
            <a:r>
              <a:rPr lang="zh-CN" altLang="en-US" sz="13800" dirty="0">
                <a:solidFill>
                  <a:srgbClr val="B1865A"/>
                </a:solidFill>
                <a:latin typeface="方正舒体" panose="02010601030101010101" pitchFamily="2" charset="-122"/>
                <a:ea typeface="方正舒体" panose="02010601030101010101" pitchFamily="2" charset="-122"/>
              </a:rPr>
              <a:t>贰</a:t>
            </a:r>
          </a:p>
        </p:txBody>
      </p:sp>
      <p:cxnSp>
        <p:nvCxnSpPr>
          <p:cNvPr id="52" name="PA_直接连接符 44"/>
          <p:cNvCxnSpPr/>
          <p:nvPr>
            <p:custDataLst>
              <p:tags r:id="rId1"/>
            </p:custDataLst>
          </p:nvPr>
        </p:nvCxnSpPr>
        <p:spPr>
          <a:xfrm rot="16200000" flipH="1">
            <a:off x="4627642" y="2369042"/>
            <a:ext cx="97877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3" name="PA_直接连接符 44"/>
          <p:cNvCxnSpPr/>
          <p:nvPr>
            <p:custDataLst>
              <p:tags r:id="rId2"/>
            </p:custDataLst>
          </p:nvPr>
        </p:nvCxnSpPr>
        <p:spPr>
          <a:xfrm rot="16200000" flipH="1">
            <a:off x="6571353" y="3290652"/>
            <a:ext cx="978775"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4" name="PA_直接连接符 44"/>
          <p:cNvCxnSpPr/>
          <p:nvPr>
            <p:custDataLst>
              <p:tags r:id="rId3"/>
            </p:custDataLst>
          </p:nvPr>
        </p:nvCxnSpPr>
        <p:spPr>
          <a:xfrm>
            <a:off x="4954058" y="1969983"/>
            <a:ext cx="117627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5" name="PA_直接连接符 44"/>
          <p:cNvCxnSpPr/>
          <p:nvPr>
            <p:custDataLst>
              <p:tags r:id="rId4"/>
            </p:custDataLst>
          </p:nvPr>
        </p:nvCxnSpPr>
        <p:spPr>
          <a:xfrm>
            <a:off x="6130336" y="3687091"/>
            <a:ext cx="1068501"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8" name="PA_图片 37"/>
          <p:cNvPicPr>
            <a:picLocks noChangeAspect="1"/>
          </p:cNvPicPr>
          <p:nvPr>
            <p:custDataLst>
              <p:tags r:id="rId5"/>
            </p:custDataLst>
          </p:nvPr>
        </p:nvPicPr>
        <p:blipFill>
          <a:blip r:embed="rId10"/>
          <a:stretch>
            <a:fillRect/>
          </a:stretch>
        </p:blipFill>
        <p:spPr>
          <a:xfrm rot="5400000">
            <a:off x="5773039" y="-3717885"/>
            <a:ext cx="645923" cy="7959187"/>
          </a:xfrm>
          <a:prstGeom prst="rect">
            <a:avLst/>
          </a:prstGeom>
        </p:spPr>
      </p:pic>
    </p:spTree>
  </p:cSld>
  <p:clrMapOvr>
    <a:masterClrMapping/>
  </p:clrMapOvr>
  <p:transition spd="slow" advTm="5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4.44444E-6 L 0 0.92292 " pathEditMode="relative" rAng="0" ptsTypes="AA">
                                      <p:cBhvr>
                                        <p:cTn id="6" dur="1000" fill="hold"/>
                                        <p:tgtEl>
                                          <p:spTgt spid="38"/>
                                        </p:tgtEl>
                                        <p:attrNameLst>
                                          <p:attrName>ppt_x</p:attrName>
                                          <p:attrName>ppt_y</p:attrName>
                                        </p:attrNameLst>
                                      </p:cBhvr>
                                      <p:rCtr x="0" y="46134"/>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ppt_x</p:attrName>
                                        </p:attrNameLst>
                                      </p:cBhvr>
                                      <p:tavLst>
                                        <p:tav tm="0">
                                          <p:val>
                                            <p:strVal val="#ppt_x-#ppt_w*1.125000"/>
                                          </p:val>
                                        </p:tav>
                                        <p:tav tm="100000">
                                          <p:val>
                                            <p:strVal val="#ppt_x"/>
                                          </p:val>
                                        </p:tav>
                                      </p:tavLst>
                                    </p:anim>
                                    <p:animEffect transition="in" filter="wipe(right)">
                                      <p:cBhvr>
                                        <p:cTn id="25" dur="500"/>
                                        <p:tgtEl>
                                          <p:spTgt spid="54"/>
                                        </p:tgtEl>
                                      </p:cBhvr>
                                    </p:animEffect>
                                  </p:childTnLst>
                                </p:cTn>
                              </p:par>
                              <p:par>
                                <p:cTn id="26" presetID="1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ppt_y</p:attrName>
                                        </p:attrNameLst>
                                      </p:cBhvr>
                                      <p:tavLst>
                                        <p:tav tm="0">
                                          <p:val>
                                            <p:strVal val="#ppt_y-#ppt_h*1.125000"/>
                                          </p:val>
                                        </p:tav>
                                        <p:tav tm="100000">
                                          <p:val>
                                            <p:strVal val="#ppt_y"/>
                                          </p:val>
                                        </p:tav>
                                      </p:tavLst>
                                    </p:anim>
                                    <p:animEffect transition="in" filter="wipe(down)">
                                      <p:cBhvr>
                                        <p:cTn id="29" dur="500"/>
                                        <p:tgtEl>
                                          <p:spTgt spid="52"/>
                                        </p:tgtEl>
                                      </p:cBhvr>
                                    </p:animEffect>
                                  </p:childTnLst>
                                </p:cTn>
                              </p:par>
                              <p:par>
                                <p:cTn id="30" presetID="12" presetClass="entr" presetSubtype="4"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ppt_y</p:attrName>
                                        </p:attrNameLst>
                                      </p:cBhvr>
                                      <p:tavLst>
                                        <p:tav tm="0">
                                          <p:val>
                                            <p:strVal val="#ppt_y+#ppt_h*1.125000"/>
                                          </p:val>
                                        </p:tav>
                                        <p:tav tm="100000">
                                          <p:val>
                                            <p:strVal val="#ppt_y"/>
                                          </p:val>
                                        </p:tav>
                                      </p:tavLst>
                                    </p:anim>
                                    <p:animEffect transition="in" filter="wipe(up)">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p:tgtEl>
                                          <p:spTgt spid="55"/>
                                        </p:tgtEl>
                                        <p:attrNameLst>
                                          <p:attrName>ppt_x</p:attrName>
                                        </p:attrNameLst>
                                      </p:cBhvr>
                                      <p:tavLst>
                                        <p:tav tm="0">
                                          <p:val>
                                            <p:strVal val="#ppt_x+#ppt_w*1.125000"/>
                                          </p:val>
                                        </p:tav>
                                        <p:tav tm="100000">
                                          <p:val>
                                            <p:strVal val="#ppt_x"/>
                                          </p:val>
                                        </p:tav>
                                      </p:tavLst>
                                    </p:anim>
                                    <p:animEffect transition="in" filter="wipe(left)">
                                      <p:cBhvr>
                                        <p:cTn id="37" dur="500"/>
                                        <p:tgtEl>
                                          <p:spTgt spid="55"/>
                                        </p:tgtEl>
                                      </p:cBhvr>
                                    </p:animEffect>
                                  </p:childTnLst>
                                </p:cTn>
                              </p:par>
                            </p:childTnLst>
                          </p:cTn>
                        </p:par>
                        <p:par>
                          <p:cTn id="38" fill="hold">
                            <p:stCondLst>
                              <p:cond delay="2500"/>
                            </p:stCondLst>
                            <p:childTnLst>
                              <p:par>
                                <p:cTn id="39" presetID="1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plus(in)">
                                      <p:cBhvr>
                                        <p:cTn id="41" dur="1000"/>
                                        <p:tgtEl>
                                          <p:spTgt spid="42"/>
                                        </p:tgtEl>
                                      </p:cBhvr>
                                    </p:animEffect>
                                  </p:childTnLst>
                                </p:cTn>
                              </p:par>
                            </p:childTnLst>
                          </p:cTn>
                        </p:par>
                        <p:par>
                          <p:cTn id="42" fill="hold">
                            <p:stCondLst>
                              <p:cond delay="3500"/>
                            </p:stCondLst>
                            <p:childTnLst>
                              <p:par>
                                <p:cTn id="43" presetID="56" presetClass="entr" presetSubtype="0" fill="hold" grpId="0" nodeType="afterEffect">
                                  <p:stCondLst>
                                    <p:cond delay="0"/>
                                  </p:stCondLst>
                                  <p:iterate type="lt">
                                    <p:tmPct val="28571"/>
                                  </p:iterate>
                                  <p:childTnLst>
                                    <p:set>
                                      <p:cBhvr>
                                        <p:cTn id="44" dur="1" fill="hold">
                                          <p:stCondLst>
                                            <p:cond delay="0"/>
                                          </p:stCondLst>
                                        </p:cTn>
                                        <p:tgtEl>
                                          <p:spTgt spid="44"/>
                                        </p:tgtEl>
                                        <p:attrNameLst>
                                          <p:attrName>style.visibility</p:attrName>
                                        </p:attrNameLst>
                                      </p:cBhvr>
                                      <p:to>
                                        <p:strVal val="visible"/>
                                      </p:to>
                                    </p:set>
                                    <p:anim by="(-#ppt_w*2)" calcmode="lin" valueType="num">
                                      <p:cBhvr rctx="PPT">
                                        <p:cTn id="45" dur="250" autoRev="1" fill="hold">
                                          <p:stCondLst>
                                            <p:cond delay="0"/>
                                          </p:stCondLst>
                                        </p:cTn>
                                        <p:tgtEl>
                                          <p:spTgt spid="44"/>
                                        </p:tgtEl>
                                        <p:attrNameLst>
                                          <p:attrName>ppt_w</p:attrName>
                                        </p:attrNameLst>
                                      </p:cBhvr>
                                    </p:anim>
                                    <p:anim by="(#ppt_w*0.50)" calcmode="lin" valueType="num">
                                      <p:cBhvr>
                                        <p:cTn id="46" dur="250" decel="50000" autoRev="1" fill="hold">
                                          <p:stCondLst>
                                            <p:cond delay="0"/>
                                          </p:stCondLst>
                                        </p:cTn>
                                        <p:tgtEl>
                                          <p:spTgt spid="44"/>
                                        </p:tgtEl>
                                        <p:attrNameLst>
                                          <p:attrName>ppt_x</p:attrName>
                                        </p:attrNameLst>
                                      </p:cBhvr>
                                    </p:anim>
                                    <p:anim from="(-#ppt_h/2)" to="(#ppt_y)" calcmode="lin" valueType="num">
                                      <p:cBhvr>
                                        <p:cTn id="47" dur="500" fill="hold">
                                          <p:stCondLst>
                                            <p:cond delay="0"/>
                                          </p:stCondLst>
                                        </p:cTn>
                                        <p:tgtEl>
                                          <p:spTgt spid="44"/>
                                        </p:tgtEl>
                                        <p:attrNameLst>
                                          <p:attrName>ppt_y</p:attrName>
                                        </p:attrNameLst>
                                      </p:cBhvr>
                                    </p:anim>
                                    <p:animRot by="21600000">
                                      <p:cBhvr>
                                        <p:cTn id="48" dur="500" fill="hold">
                                          <p:stCondLst>
                                            <p:cond delay="0"/>
                                          </p:stCondLst>
                                        </p:cTn>
                                        <p:tgtEl>
                                          <p:spTgt spid="44"/>
                                        </p:tgtEl>
                                        <p:attrNameLst>
                                          <p:attrName>r</p:attrName>
                                        </p:attrNameLst>
                                      </p:cBhvr>
                                    </p:animRot>
                                  </p:childTnLst>
                                </p:cTn>
                              </p:par>
                              <p:par>
                                <p:cTn id="49" presetID="2" presetClass="entr" presetSubtype="6" fill="hold" grpId="0" nodeType="withEffect">
                                  <p:stCondLst>
                                    <p:cond delay="0"/>
                                  </p:stCondLst>
                                  <p:iterate type="lt">
                                    <p:tmPct val="11111"/>
                                  </p:iterate>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5412132" y="1917361"/>
            <a:ext cx="1270397" cy="1139045"/>
            <a:chOff x="5190477" y="2019038"/>
            <a:chExt cx="1811046" cy="1811046"/>
          </a:xfrm>
        </p:grpSpPr>
        <p:sp>
          <p:nvSpPr>
            <p:cNvPr id="23" name="菱形 22"/>
            <p:cNvSpPr/>
            <p:nvPr/>
          </p:nvSpPr>
          <p:spPr>
            <a:xfrm>
              <a:off x="5190477" y="2019038"/>
              <a:ext cx="1811046" cy="1811046"/>
            </a:xfrm>
            <a:prstGeom prst="diamond">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24" name="Freeform 87"/>
            <p:cNvSpPr>
              <a:spLocks noEditPoints="1"/>
            </p:cNvSpPr>
            <p:nvPr/>
          </p:nvSpPr>
          <p:spPr bwMode="auto">
            <a:xfrm>
              <a:off x="5836499" y="2710399"/>
              <a:ext cx="519003" cy="428325"/>
            </a:xfrm>
            <a:custGeom>
              <a:avLst/>
              <a:gdLst>
                <a:gd name="T0" fmla="*/ 153 w 184"/>
                <a:gd name="T1" fmla="*/ 149 h 152"/>
                <a:gd name="T2" fmla="*/ 44 w 184"/>
                <a:gd name="T3" fmla="*/ 142 h 152"/>
                <a:gd name="T4" fmla="*/ 16 w 184"/>
                <a:gd name="T5" fmla="*/ 142 h 152"/>
                <a:gd name="T6" fmla="*/ 36 w 184"/>
                <a:gd name="T7" fmla="*/ 123 h 152"/>
                <a:gd name="T8" fmla="*/ 40 w 184"/>
                <a:gd name="T9" fmla="*/ 103 h 152"/>
                <a:gd name="T10" fmla="*/ 15 w 184"/>
                <a:gd name="T11" fmla="*/ 100 h 152"/>
                <a:gd name="T12" fmla="*/ 34 w 184"/>
                <a:gd name="T13" fmla="*/ 80 h 152"/>
                <a:gd name="T14" fmla="*/ 107 w 184"/>
                <a:gd name="T15" fmla="*/ 121 h 152"/>
                <a:gd name="T16" fmla="*/ 165 w 184"/>
                <a:gd name="T17" fmla="*/ 122 h 152"/>
                <a:gd name="T18" fmla="*/ 7 w 184"/>
                <a:gd name="T19" fmla="*/ 0 h 152"/>
                <a:gd name="T20" fmla="*/ 25 w 184"/>
                <a:gd name="T21" fmla="*/ 0 h 152"/>
                <a:gd name="T22" fmla="*/ 32 w 184"/>
                <a:gd name="T23" fmla="*/ 52 h 152"/>
                <a:gd name="T24" fmla="*/ 7 w 184"/>
                <a:gd name="T25" fmla="*/ 59 h 152"/>
                <a:gd name="T26" fmla="*/ 0 w 184"/>
                <a:gd name="T27" fmla="*/ 7 h 152"/>
                <a:gd name="T28" fmla="*/ 18 w 184"/>
                <a:gd name="T29" fmla="*/ 14 h 152"/>
                <a:gd name="T30" fmla="*/ 18 w 184"/>
                <a:gd name="T31" fmla="*/ 44 h 152"/>
                <a:gd name="T32" fmla="*/ 45 w 184"/>
                <a:gd name="T33" fmla="*/ 0 h 152"/>
                <a:gd name="T34" fmla="*/ 70 w 184"/>
                <a:gd name="T35" fmla="*/ 7 h 152"/>
                <a:gd name="T36" fmla="*/ 63 w 184"/>
                <a:gd name="T37" fmla="*/ 66 h 152"/>
                <a:gd name="T38" fmla="*/ 38 w 184"/>
                <a:gd name="T39" fmla="*/ 59 h 152"/>
                <a:gd name="T40" fmla="*/ 45 w 184"/>
                <a:gd name="T41" fmla="*/ 0 h 152"/>
                <a:gd name="T42" fmla="*/ 52 w 184"/>
                <a:gd name="T43" fmla="*/ 14 h 152"/>
                <a:gd name="T44" fmla="*/ 56 w 184"/>
                <a:gd name="T45" fmla="*/ 14 h 152"/>
                <a:gd name="T46" fmla="*/ 83 w 184"/>
                <a:gd name="T47" fmla="*/ 0 h 152"/>
                <a:gd name="T48" fmla="*/ 108 w 184"/>
                <a:gd name="T49" fmla="*/ 7 h 152"/>
                <a:gd name="T50" fmla="*/ 101 w 184"/>
                <a:gd name="T51" fmla="*/ 74 h 152"/>
                <a:gd name="T52" fmla="*/ 76 w 184"/>
                <a:gd name="T53" fmla="*/ 67 h 152"/>
                <a:gd name="T54" fmla="*/ 94 w 184"/>
                <a:gd name="T55" fmla="*/ 14 h 152"/>
                <a:gd name="T56" fmla="*/ 90 w 184"/>
                <a:gd name="T57" fmla="*/ 60 h 152"/>
                <a:gd name="T58" fmla="*/ 121 w 184"/>
                <a:gd name="T59" fmla="*/ 0 h 152"/>
                <a:gd name="T60" fmla="*/ 139 w 184"/>
                <a:gd name="T61" fmla="*/ 0 h 152"/>
                <a:gd name="T62" fmla="*/ 146 w 184"/>
                <a:gd name="T63" fmla="*/ 75 h 152"/>
                <a:gd name="T64" fmla="*/ 121 w 184"/>
                <a:gd name="T65" fmla="*/ 82 h 152"/>
                <a:gd name="T66" fmla="*/ 114 w 184"/>
                <a:gd name="T67" fmla="*/ 7 h 152"/>
                <a:gd name="T68" fmla="*/ 132 w 184"/>
                <a:gd name="T69" fmla="*/ 14 h 152"/>
                <a:gd name="T70" fmla="*/ 132 w 184"/>
                <a:gd name="T71" fmla="*/ 68 h 152"/>
                <a:gd name="T72" fmla="*/ 159 w 184"/>
                <a:gd name="T73" fmla="*/ 0 h 152"/>
                <a:gd name="T74" fmla="*/ 184 w 184"/>
                <a:gd name="T75" fmla="*/ 7 h 152"/>
                <a:gd name="T76" fmla="*/ 177 w 184"/>
                <a:gd name="T77" fmla="*/ 89 h 152"/>
                <a:gd name="T78" fmla="*/ 152 w 184"/>
                <a:gd name="T79" fmla="*/ 82 h 152"/>
                <a:gd name="T80" fmla="*/ 159 w 184"/>
                <a:gd name="T81" fmla="*/ 0 h 152"/>
                <a:gd name="T82" fmla="*/ 166 w 184"/>
                <a:gd name="T83" fmla="*/ 14 h 152"/>
                <a:gd name="T84" fmla="*/ 170 w 184"/>
                <a:gd name="T85" fmla="*/ 14 h 152"/>
                <a:gd name="T86" fmla="*/ 27 w 184"/>
                <a:gd name="T87" fmla="*/ 130 h 152"/>
                <a:gd name="T88" fmla="*/ 27 w 184"/>
                <a:gd name="T89" fmla="*/ 143 h 152"/>
                <a:gd name="T90" fmla="*/ 32 w 184"/>
                <a:gd name="T91" fmla="*/ 130 h 152"/>
                <a:gd name="T92" fmla="*/ 31 w 184"/>
                <a:gd name="T93" fmla="*/ 88 h 152"/>
                <a:gd name="T94" fmla="*/ 22 w 184"/>
                <a:gd name="T95" fmla="*/ 97 h 152"/>
                <a:gd name="T96" fmla="*/ 35 w 184"/>
                <a:gd name="T97" fmla="*/ 9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152">
                  <a:moveTo>
                    <a:pt x="156" y="141"/>
                  </a:moveTo>
                  <a:cubicBezTo>
                    <a:pt x="158" y="142"/>
                    <a:pt x="159" y="144"/>
                    <a:pt x="159" y="146"/>
                  </a:cubicBezTo>
                  <a:cubicBezTo>
                    <a:pt x="158" y="149"/>
                    <a:pt x="155" y="150"/>
                    <a:pt x="153" y="149"/>
                  </a:cubicBezTo>
                  <a:cubicBezTo>
                    <a:pt x="106" y="130"/>
                    <a:pt x="106" y="130"/>
                    <a:pt x="106" y="130"/>
                  </a:cubicBezTo>
                  <a:cubicBezTo>
                    <a:pt x="45" y="139"/>
                    <a:pt x="45" y="139"/>
                    <a:pt x="45" y="139"/>
                  </a:cubicBezTo>
                  <a:cubicBezTo>
                    <a:pt x="45" y="140"/>
                    <a:pt x="44" y="141"/>
                    <a:pt x="44" y="142"/>
                  </a:cubicBezTo>
                  <a:cubicBezTo>
                    <a:pt x="42" y="146"/>
                    <a:pt x="39" y="149"/>
                    <a:pt x="36" y="150"/>
                  </a:cubicBezTo>
                  <a:cubicBezTo>
                    <a:pt x="32" y="152"/>
                    <a:pt x="28" y="152"/>
                    <a:pt x="24" y="150"/>
                  </a:cubicBezTo>
                  <a:cubicBezTo>
                    <a:pt x="21" y="149"/>
                    <a:pt x="18" y="146"/>
                    <a:pt x="16" y="142"/>
                  </a:cubicBezTo>
                  <a:cubicBezTo>
                    <a:pt x="15" y="139"/>
                    <a:pt x="14" y="135"/>
                    <a:pt x="16" y="131"/>
                  </a:cubicBezTo>
                  <a:cubicBezTo>
                    <a:pt x="18" y="127"/>
                    <a:pt x="21" y="124"/>
                    <a:pt x="24" y="123"/>
                  </a:cubicBezTo>
                  <a:cubicBezTo>
                    <a:pt x="28" y="121"/>
                    <a:pt x="32" y="121"/>
                    <a:pt x="36" y="123"/>
                  </a:cubicBezTo>
                  <a:cubicBezTo>
                    <a:pt x="39" y="124"/>
                    <a:pt x="42" y="127"/>
                    <a:pt x="44" y="130"/>
                  </a:cubicBezTo>
                  <a:cubicBezTo>
                    <a:pt x="90" y="124"/>
                    <a:pt x="90" y="124"/>
                    <a:pt x="90" y="124"/>
                  </a:cubicBezTo>
                  <a:cubicBezTo>
                    <a:pt x="40" y="103"/>
                    <a:pt x="40" y="103"/>
                    <a:pt x="40" y="103"/>
                  </a:cubicBezTo>
                  <a:cubicBezTo>
                    <a:pt x="39" y="105"/>
                    <a:pt x="37" y="107"/>
                    <a:pt x="34" y="108"/>
                  </a:cubicBezTo>
                  <a:cubicBezTo>
                    <a:pt x="31" y="109"/>
                    <a:pt x="27" y="110"/>
                    <a:pt x="23" y="108"/>
                  </a:cubicBezTo>
                  <a:cubicBezTo>
                    <a:pt x="19" y="107"/>
                    <a:pt x="16" y="104"/>
                    <a:pt x="15" y="100"/>
                  </a:cubicBezTo>
                  <a:cubicBezTo>
                    <a:pt x="11" y="92"/>
                    <a:pt x="15" y="84"/>
                    <a:pt x="23" y="80"/>
                  </a:cubicBezTo>
                  <a:cubicBezTo>
                    <a:pt x="26" y="79"/>
                    <a:pt x="30" y="79"/>
                    <a:pt x="34" y="80"/>
                  </a:cubicBezTo>
                  <a:cubicBezTo>
                    <a:pt x="34" y="80"/>
                    <a:pt x="34" y="80"/>
                    <a:pt x="34" y="80"/>
                  </a:cubicBezTo>
                  <a:cubicBezTo>
                    <a:pt x="38" y="82"/>
                    <a:pt x="41" y="85"/>
                    <a:pt x="42" y="88"/>
                  </a:cubicBezTo>
                  <a:cubicBezTo>
                    <a:pt x="43" y="91"/>
                    <a:pt x="44" y="93"/>
                    <a:pt x="43" y="96"/>
                  </a:cubicBezTo>
                  <a:cubicBezTo>
                    <a:pt x="107" y="121"/>
                    <a:pt x="107" y="121"/>
                    <a:pt x="107" y="121"/>
                  </a:cubicBezTo>
                  <a:cubicBezTo>
                    <a:pt x="164" y="113"/>
                    <a:pt x="164" y="113"/>
                    <a:pt x="164" y="113"/>
                  </a:cubicBezTo>
                  <a:cubicBezTo>
                    <a:pt x="166" y="113"/>
                    <a:pt x="168" y="114"/>
                    <a:pt x="169" y="117"/>
                  </a:cubicBezTo>
                  <a:cubicBezTo>
                    <a:pt x="169" y="119"/>
                    <a:pt x="167" y="121"/>
                    <a:pt x="165" y="122"/>
                  </a:cubicBezTo>
                  <a:cubicBezTo>
                    <a:pt x="123" y="128"/>
                    <a:pt x="123" y="128"/>
                    <a:pt x="123" y="128"/>
                  </a:cubicBezTo>
                  <a:cubicBezTo>
                    <a:pt x="156" y="141"/>
                    <a:pt x="156" y="141"/>
                    <a:pt x="156" y="141"/>
                  </a:cubicBezTo>
                  <a:close/>
                  <a:moveTo>
                    <a:pt x="7" y="0"/>
                  </a:moveTo>
                  <a:cubicBezTo>
                    <a:pt x="7" y="0"/>
                    <a:pt x="7" y="0"/>
                    <a:pt x="7" y="0"/>
                  </a:cubicBezTo>
                  <a:cubicBezTo>
                    <a:pt x="8" y="0"/>
                    <a:pt x="8" y="0"/>
                    <a:pt x="8" y="0"/>
                  </a:cubicBezTo>
                  <a:cubicBezTo>
                    <a:pt x="25" y="0"/>
                    <a:pt x="25" y="0"/>
                    <a:pt x="25" y="0"/>
                  </a:cubicBezTo>
                  <a:cubicBezTo>
                    <a:pt x="29" y="0"/>
                    <a:pt x="32" y="3"/>
                    <a:pt x="32" y="7"/>
                  </a:cubicBezTo>
                  <a:cubicBezTo>
                    <a:pt x="32" y="7"/>
                    <a:pt x="32" y="7"/>
                    <a:pt x="32" y="7"/>
                  </a:cubicBezTo>
                  <a:cubicBezTo>
                    <a:pt x="32" y="52"/>
                    <a:pt x="32" y="52"/>
                    <a:pt x="32" y="52"/>
                  </a:cubicBezTo>
                  <a:cubicBezTo>
                    <a:pt x="32" y="55"/>
                    <a:pt x="29" y="59"/>
                    <a:pt x="25" y="59"/>
                  </a:cubicBezTo>
                  <a:cubicBezTo>
                    <a:pt x="25" y="59"/>
                    <a:pt x="25" y="59"/>
                    <a:pt x="25" y="59"/>
                  </a:cubicBezTo>
                  <a:cubicBezTo>
                    <a:pt x="7" y="59"/>
                    <a:pt x="7" y="59"/>
                    <a:pt x="7" y="59"/>
                  </a:cubicBezTo>
                  <a:cubicBezTo>
                    <a:pt x="4" y="59"/>
                    <a:pt x="0" y="55"/>
                    <a:pt x="0" y="52"/>
                  </a:cubicBezTo>
                  <a:cubicBezTo>
                    <a:pt x="0" y="51"/>
                    <a:pt x="0" y="51"/>
                    <a:pt x="0" y="51"/>
                  </a:cubicBezTo>
                  <a:cubicBezTo>
                    <a:pt x="0" y="7"/>
                    <a:pt x="0" y="7"/>
                    <a:pt x="0" y="7"/>
                  </a:cubicBezTo>
                  <a:cubicBezTo>
                    <a:pt x="0" y="3"/>
                    <a:pt x="4" y="0"/>
                    <a:pt x="7" y="0"/>
                  </a:cubicBezTo>
                  <a:close/>
                  <a:moveTo>
                    <a:pt x="18" y="14"/>
                  </a:moveTo>
                  <a:cubicBezTo>
                    <a:pt x="18" y="14"/>
                    <a:pt x="18" y="14"/>
                    <a:pt x="18" y="14"/>
                  </a:cubicBezTo>
                  <a:cubicBezTo>
                    <a:pt x="14" y="14"/>
                    <a:pt x="14" y="14"/>
                    <a:pt x="14" y="14"/>
                  </a:cubicBezTo>
                  <a:cubicBezTo>
                    <a:pt x="14" y="44"/>
                    <a:pt x="14" y="44"/>
                    <a:pt x="14" y="44"/>
                  </a:cubicBezTo>
                  <a:cubicBezTo>
                    <a:pt x="18" y="44"/>
                    <a:pt x="18" y="44"/>
                    <a:pt x="18" y="44"/>
                  </a:cubicBezTo>
                  <a:cubicBezTo>
                    <a:pt x="18" y="14"/>
                    <a:pt x="18" y="14"/>
                    <a:pt x="18" y="14"/>
                  </a:cubicBezTo>
                  <a:close/>
                  <a:moveTo>
                    <a:pt x="45" y="0"/>
                  </a:moveTo>
                  <a:cubicBezTo>
                    <a:pt x="45" y="0"/>
                    <a:pt x="45" y="0"/>
                    <a:pt x="45" y="0"/>
                  </a:cubicBezTo>
                  <a:cubicBezTo>
                    <a:pt x="45" y="0"/>
                    <a:pt x="45" y="0"/>
                    <a:pt x="45" y="0"/>
                  </a:cubicBezTo>
                  <a:cubicBezTo>
                    <a:pt x="63" y="0"/>
                    <a:pt x="63" y="0"/>
                    <a:pt x="63" y="0"/>
                  </a:cubicBezTo>
                  <a:cubicBezTo>
                    <a:pt x="67" y="0"/>
                    <a:pt x="70" y="3"/>
                    <a:pt x="70" y="7"/>
                  </a:cubicBezTo>
                  <a:cubicBezTo>
                    <a:pt x="70" y="7"/>
                    <a:pt x="70" y="7"/>
                    <a:pt x="70" y="7"/>
                  </a:cubicBezTo>
                  <a:cubicBezTo>
                    <a:pt x="70" y="59"/>
                    <a:pt x="70" y="59"/>
                    <a:pt x="70" y="59"/>
                  </a:cubicBezTo>
                  <a:cubicBezTo>
                    <a:pt x="70" y="63"/>
                    <a:pt x="67" y="66"/>
                    <a:pt x="63" y="66"/>
                  </a:cubicBezTo>
                  <a:cubicBezTo>
                    <a:pt x="63" y="66"/>
                    <a:pt x="63" y="66"/>
                    <a:pt x="63" y="66"/>
                  </a:cubicBezTo>
                  <a:cubicBezTo>
                    <a:pt x="45" y="66"/>
                    <a:pt x="45" y="66"/>
                    <a:pt x="45" y="66"/>
                  </a:cubicBezTo>
                  <a:cubicBezTo>
                    <a:pt x="41" y="66"/>
                    <a:pt x="38" y="63"/>
                    <a:pt x="38" y="59"/>
                  </a:cubicBezTo>
                  <a:cubicBezTo>
                    <a:pt x="38" y="59"/>
                    <a:pt x="38" y="59"/>
                    <a:pt x="38" y="59"/>
                  </a:cubicBezTo>
                  <a:cubicBezTo>
                    <a:pt x="38" y="7"/>
                    <a:pt x="38" y="7"/>
                    <a:pt x="38" y="7"/>
                  </a:cubicBezTo>
                  <a:cubicBezTo>
                    <a:pt x="38" y="3"/>
                    <a:pt x="41" y="0"/>
                    <a:pt x="45" y="0"/>
                  </a:cubicBezTo>
                  <a:close/>
                  <a:moveTo>
                    <a:pt x="56" y="14"/>
                  </a:moveTo>
                  <a:cubicBezTo>
                    <a:pt x="56" y="14"/>
                    <a:pt x="56" y="14"/>
                    <a:pt x="56" y="14"/>
                  </a:cubicBezTo>
                  <a:cubicBezTo>
                    <a:pt x="52" y="14"/>
                    <a:pt x="52" y="14"/>
                    <a:pt x="52" y="14"/>
                  </a:cubicBezTo>
                  <a:cubicBezTo>
                    <a:pt x="52" y="52"/>
                    <a:pt x="52" y="52"/>
                    <a:pt x="52" y="52"/>
                  </a:cubicBezTo>
                  <a:cubicBezTo>
                    <a:pt x="56" y="52"/>
                    <a:pt x="56" y="52"/>
                    <a:pt x="56" y="52"/>
                  </a:cubicBezTo>
                  <a:cubicBezTo>
                    <a:pt x="56" y="14"/>
                    <a:pt x="56" y="14"/>
                    <a:pt x="56" y="14"/>
                  </a:cubicBezTo>
                  <a:close/>
                  <a:moveTo>
                    <a:pt x="83" y="0"/>
                  </a:moveTo>
                  <a:cubicBezTo>
                    <a:pt x="83" y="0"/>
                    <a:pt x="83" y="0"/>
                    <a:pt x="83" y="0"/>
                  </a:cubicBezTo>
                  <a:cubicBezTo>
                    <a:pt x="83" y="0"/>
                    <a:pt x="83" y="0"/>
                    <a:pt x="83" y="0"/>
                  </a:cubicBezTo>
                  <a:cubicBezTo>
                    <a:pt x="101" y="0"/>
                    <a:pt x="101" y="0"/>
                    <a:pt x="101" y="0"/>
                  </a:cubicBezTo>
                  <a:cubicBezTo>
                    <a:pt x="105" y="0"/>
                    <a:pt x="108" y="3"/>
                    <a:pt x="108" y="7"/>
                  </a:cubicBezTo>
                  <a:cubicBezTo>
                    <a:pt x="108" y="7"/>
                    <a:pt x="108" y="7"/>
                    <a:pt x="108" y="7"/>
                  </a:cubicBezTo>
                  <a:cubicBezTo>
                    <a:pt x="108" y="67"/>
                    <a:pt x="108" y="67"/>
                    <a:pt x="108" y="67"/>
                  </a:cubicBezTo>
                  <a:cubicBezTo>
                    <a:pt x="108" y="71"/>
                    <a:pt x="105" y="74"/>
                    <a:pt x="101" y="74"/>
                  </a:cubicBezTo>
                  <a:cubicBezTo>
                    <a:pt x="101" y="74"/>
                    <a:pt x="101" y="74"/>
                    <a:pt x="101" y="74"/>
                  </a:cubicBezTo>
                  <a:cubicBezTo>
                    <a:pt x="83" y="74"/>
                    <a:pt x="83" y="74"/>
                    <a:pt x="83" y="74"/>
                  </a:cubicBezTo>
                  <a:cubicBezTo>
                    <a:pt x="79" y="74"/>
                    <a:pt x="76" y="71"/>
                    <a:pt x="76" y="67"/>
                  </a:cubicBezTo>
                  <a:cubicBezTo>
                    <a:pt x="76" y="67"/>
                    <a:pt x="76" y="67"/>
                    <a:pt x="76" y="67"/>
                  </a:cubicBezTo>
                  <a:cubicBezTo>
                    <a:pt x="76" y="7"/>
                    <a:pt x="76" y="7"/>
                    <a:pt x="76" y="7"/>
                  </a:cubicBezTo>
                  <a:cubicBezTo>
                    <a:pt x="76" y="3"/>
                    <a:pt x="79" y="0"/>
                    <a:pt x="83" y="0"/>
                  </a:cubicBezTo>
                  <a:close/>
                  <a:moveTo>
                    <a:pt x="94" y="14"/>
                  </a:moveTo>
                  <a:cubicBezTo>
                    <a:pt x="94" y="14"/>
                    <a:pt x="94" y="14"/>
                    <a:pt x="94" y="14"/>
                  </a:cubicBezTo>
                  <a:cubicBezTo>
                    <a:pt x="90" y="14"/>
                    <a:pt x="90" y="14"/>
                    <a:pt x="90" y="14"/>
                  </a:cubicBezTo>
                  <a:cubicBezTo>
                    <a:pt x="90" y="60"/>
                    <a:pt x="90" y="60"/>
                    <a:pt x="90" y="60"/>
                  </a:cubicBezTo>
                  <a:cubicBezTo>
                    <a:pt x="94" y="60"/>
                    <a:pt x="94" y="60"/>
                    <a:pt x="94" y="60"/>
                  </a:cubicBezTo>
                  <a:cubicBezTo>
                    <a:pt x="94" y="14"/>
                    <a:pt x="94" y="14"/>
                    <a:pt x="94" y="14"/>
                  </a:cubicBezTo>
                  <a:close/>
                  <a:moveTo>
                    <a:pt x="121" y="0"/>
                  </a:moveTo>
                  <a:cubicBezTo>
                    <a:pt x="121" y="0"/>
                    <a:pt x="121" y="0"/>
                    <a:pt x="121" y="0"/>
                  </a:cubicBezTo>
                  <a:cubicBezTo>
                    <a:pt x="121" y="0"/>
                    <a:pt x="121" y="0"/>
                    <a:pt x="121" y="0"/>
                  </a:cubicBezTo>
                  <a:cubicBezTo>
                    <a:pt x="139" y="0"/>
                    <a:pt x="139" y="0"/>
                    <a:pt x="139" y="0"/>
                  </a:cubicBezTo>
                  <a:cubicBezTo>
                    <a:pt x="143" y="0"/>
                    <a:pt x="146" y="3"/>
                    <a:pt x="146" y="7"/>
                  </a:cubicBezTo>
                  <a:cubicBezTo>
                    <a:pt x="146" y="7"/>
                    <a:pt x="146" y="7"/>
                    <a:pt x="146" y="7"/>
                  </a:cubicBezTo>
                  <a:cubicBezTo>
                    <a:pt x="146" y="75"/>
                    <a:pt x="146" y="75"/>
                    <a:pt x="146" y="75"/>
                  </a:cubicBezTo>
                  <a:cubicBezTo>
                    <a:pt x="146" y="79"/>
                    <a:pt x="143" y="82"/>
                    <a:pt x="139" y="82"/>
                  </a:cubicBezTo>
                  <a:cubicBezTo>
                    <a:pt x="139" y="82"/>
                    <a:pt x="139" y="82"/>
                    <a:pt x="139" y="82"/>
                  </a:cubicBezTo>
                  <a:cubicBezTo>
                    <a:pt x="121" y="82"/>
                    <a:pt x="121" y="82"/>
                    <a:pt x="121" y="82"/>
                  </a:cubicBezTo>
                  <a:cubicBezTo>
                    <a:pt x="117" y="82"/>
                    <a:pt x="114" y="79"/>
                    <a:pt x="114" y="75"/>
                  </a:cubicBezTo>
                  <a:cubicBezTo>
                    <a:pt x="114" y="75"/>
                    <a:pt x="114" y="75"/>
                    <a:pt x="114" y="75"/>
                  </a:cubicBezTo>
                  <a:cubicBezTo>
                    <a:pt x="114" y="7"/>
                    <a:pt x="114" y="7"/>
                    <a:pt x="114" y="7"/>
                  </a:cubicBezTo>
                  <a:cubicBezTo>
                    <a:pt x="114" y="3"/>
                    <a:pt x="117" y="0"/>
                    <a:pt x="121" y="0"/>
                  </a:cubicBezTo>
                  <a:close/>
                  <a:moveTo>
                    <a:pt x="132" y="14"/>
                  </a:moveTo>
                  <a:cubicBezTo>
                    <a:pt x="132" y="14"/>
                    <a:pt x="132" y="14"/>
                    <a:pt x="132" y="14"/>
                  </a:cubicBezTo>
                  <a:cubicBezTo>
                    <a:pt x="128" y="14"/>
                    <a:pt x="128" y="14"/>
                    <a:pt x="128" y="14"/>
                  </a:cubicBezTo>
                  <a:cubicBezTo>
                    <a:pt x="128" y="68"/>
                    <a:pt x="128" y="68"/>
                    <a:pt x="128" y="68"/>
                  </a:cubicBezTo>
                  <a:cubicBezTo>
                    <a:pt x="132" y="68"/>
                    <a:pt x="132" y="68"/>
                    <a:pt x="132" y="68"/>
                  </a:cubicBezTo>
                  <a:cubicBezTo>
                    <a:pt x="132" y="14"/>
                    <a:pt x="132" y="14"/>
                    <a:pt x="132" y="14"/>
                  </a:cubicBezTo>
                  <a:close/>
                  <a:moveTo>
                    <a:pt x="159" y="0"/>
                  </a:moveTo>
                  <a:cubicBezTo>
                    <a:pt x="159" y="0"/>
                    <a:pt x="159" y="0"/>
                    <a:pt x="159" y="0"/>
                  </a:cubicBezTo>
                  <a:cubicBezTo>
                    <a:pt x="159" y="0"/>
                    <a:pt x="159" y="0"/>
                    <a:pt x="159" y="0"/>
                  </a:cubicBezTo>
                  <a:cubicBezTo>
                    <a:pt x="177" y="0"/>
                    <a:pt x="177" y="0"/>
                    <a:pt x="177" y="0"/>
                  </a:cubicBezTo>
                  <a:cubicBezTo>
                    <a:pt x="181" y="0"/>
                    <a:pt x="184" y="3"/>
                    <a:pt x="184" y="7"/>
                  </a:cubicBezTo>
                  <a:cubicBezTo>
                    <a:pt x="184" y="7"/>
                    <a:pt x="184" y="7"/>
                    <a:pt x="184" y="7"/>
                  </a:cubicBezTo>
                  <a:cubicBezTo>
                    <a:pt x="184" y="82"/>
                    <a:pt x="184" y="82"/>
                    <a:pt x="184" y="82"/>
                  </a:cubicBezTo>
                  <a:cubicBezTo>
                    <a:pt x="184" y="86"/>
                    <a:pt x="181" y="89"/>
                    <a:pt x="177" y="89"/>
                  </a:cubicBezTo>
                  <a:cubicBezTo>
                    <a:pt x="177" y="89"/>
                    <a:pt x="177" y="89"/>
                    <a:pt x="177" y="89"/>
                  </a:cubicBezTo>
                  <a:cubicBezTo>
                    <a:pt x="159" y="89"/>
                    <a:pt x="159" y="89"/>
                    <a:pt x="159" y="89"/>
                  </a:cubicBezTo>
                  <a:cubicBezTo>
                    <a:pt x="155" y="89"/>
                    <a:pt x="152" y="86"/>
                    <a:pt x="152" y="82"/>
                  </a:cubicBezTo>
                  <a:cubicBezTo>
                    <a:pt x="152" y="82"/>
                    <a:pt x="152" y="82"/>
                    <a:pt x="152" y="82"/>
                  </a:cubicBezTo>
                  <a:cubicBezTo>
                    <a:pt x="152" y="7"/>
                    <a:pt x="152" y="7"/>
                    <a:pt x="152" y="7"/>
                  </a:cubicBezTo>
                  <a:cubicBezTo>
                    <a:pt x="152" y="3"/>
                    <a:pt x="155" y="0"/>
                    <a:pt x="159" y="0"/>
                  </a:cubicBezTo>
                  <a:close/>
                  <a:moveTo>
                    <a:pt x="170" y="14"/>
                  </a:moveTo>
                  <a:cubicBezTo>
                    <a:pt x="170" y="14"/>
                    <a:pt x="170" y="14"/>
                    <a:pt x="170" y="14"/>
                  </a:cubicBezTo>
                  <a:cubicBezTo>
                    <a:pt x="166" y="14"/>
                    <a:pt x="166" y="14"/>
                    <a:pt x="166" y="14"/>
                  </a:cubicBezTo>
                  <a:cubicBezTo>
                    <a:pt x="166" y="75"/>
                    <a:pt x="166" y="75"/>
                    <a:pt x="166" y="75"/>
                  </a:cubicBezTo>
                  <a:cubicBezTo>
                    <a:pt x="170" y="75"/>
                    <a:pt x="170" y="75"/>
                    <a:pt x="170" y="75"/>
                  </a:cubicBezTo>
                  <a:cubicBezTo>
                    <a:pt x="170" y="14"/>
                    <a:pt x="170" y="14"/>
                    <a:pt x="170" y="14"/>
                  </a:cubicBezTo>
                  <a:close/>
                  <a:moveTo>
                    <a:pt x="32" y="130"/>
                  </a:moveTo>
                  <a:cubicBezTo>
                    <a:pt x="32" y="130"/>
                    <a:pt x="32" y="130"/>
                    <a:pt x="32" y="130"/>
                  </a:cubicBezTo>
                  <a:cubicBezTo>
                    <a:pt x="31" y="130"/>
                    <a:pt x="29" y="130"/>
                    <a:pt x="27" y="130"/>
                  </a:cubicBezTo>
                  <a:cubicBezTo>
                    <a:pt x="26" y="131"/>
                    <a:pt x="25" y="132"/>
                    <a:pt x="24" y="134"/>
                  </a:cubicBezTo>
                  <a:cubicBezTo>
                    <a:pt x="23" y="136"/>
                    <a:pt x="23" y="138"/>
                    <a:pt x="24" y="139"/>
                  </a:cubicBezTo>
                  <a:cubicBezTo>
                    <a:pt x="25" y="141"/>
                    <a:pt x="26" y="142"/>
                    <a:pt x="27" y="143"/>
                  </a:cubicBezTo>
                  <a:cubicBezTo>
                    <a:pt x="29" y="143"/>
                    <a:pt x="31" y="143"/>
                    <a:pt x="33" y="142"/>
                  </a:cubicBezTo>
                  <a:cubicBezTo>
                    <a:pt x="34" y="142"/>
                    <a:pt x="35" y="141"/>
                    <a:pt x="36" y="139"/>
                  </a:cubicBezTo>
                  <a:cubicBezTo>
                    <a:pt x="37" y="136"/>
                    <a:pt x="36" y="132"/>
                    <a:pt x="32" y="130"/>
                  </a:cubicBezTo>
                  <a:close/>
                  <a:moveTo>
                    <a:pt x="35" y="92"/>
                  </a:moveTo>
                  <a:cubicBezTo>
                    <a:pt x="35" y="92"/>
                    <a:pt x="35" y="92"/>
                    <a:pt x="35" y="92"/>
                  </a:cubicBezTo>
                  <a:cubicBezTo>
                    <a:pt x="34" y="90"/>
                    <a:pt x="33" y="89"/>
                    <a:pt x="31" y="88"/>
                  </a:cubicBezTo>
                  <a:cubicBezTo>
                    <a:pt x="31" y="88"/>
                    <a:pt x="31" y="88"/>
                    <a:pt x="31" y="88"/>
                  </a:cubicBezTo>
                  <a:cubicBezTo>
                    <a:pt x="29" y="87"/>
                    <a:pt x="27" y="87"/>
                    <a:pt x="26" y="88"/>
                  </a:cubicBezTo>
                  <a:cubicBezTo>
                    <a:pt x="23" y="89"/>
                    <a:pt x="21" y="93"/>
                    <a:pt x="22" y="97"/>
                  </a:cubicBezTo>
                  <a:cubicBezTo>
                    <a:pt x="23" y="98"/>
                    <a:pt x="24" y="100"/>
                    <a:pt x="26" y="100"/>
                  </a:cubicBezTo>
                  <a:cubicBezTo>
                    <a:pt x="28" y="101"/>
                    <a:pt x="30" y="101"/>
                    <a:pt x="31" y="100"/>
                  </a:cubicBezTo>
                  <a:cubicBezTo>
                    <a:pt x="34" y="99"/>
                    <a:pt x="36" y="95"/>
                    <a:pt x="35" y="92"/>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grpSp>
      <p:grpSp>
        <p:nvGrpSpPr>
          <p:cNvPr id="14" name="组合 13"/>
          <p:cNvGrpSpPr/>
          <p:nvPr/>
        </p:nvGrpSpPr>
        <p:grpSpPr>
          <a:xfrm>
            <a:off x="4721699" y="2612690"/>
            <a:ext cx="1270397" cy="1139045"/>
            <a:chOff x="4206296" y="3124106"/>
            <a:chExt cx="1811046" cy="1811046"/>
          </a:xfrm>
        </p:grpSpPr>
        <p:sp>
          <p:nvSpPr>
            <p:cNvPr id="21" name="菱形 20"/>
            <p:cNvSpPr/>
            <p:nvPr/>
          </p:nvSpPr>
          <p:spPr>
            <a:xfrm>
              <a:off x="4206296" y="3124106"/>
              <a:ext cx="1811046" cy="1811046"/>
            </a:xfrm>
            <a:prstGeom prst="diamond">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22" name="Freeform 93"/>
            <p:cNvSpPr>
              <a:spLocks noEditPoints="1"/>
            </p:cNvSpPr>
            <p:nvPr/>
          </p:nvSpPr>
          <p:spPr bwMode="auto">
            <a:xfrm>
              <a:off x="4852915" y="3771322"/>
              <a:ext cx="517809" cy="516615"/>
            </a:xfrm>
            <a:custGeom>
              <a:avLst/>
              <a:gdLst>
                <a:gd name="T0" fmla="*/ 182 w 184"/>
                <a:gd name="T1" fmla="*/ 75 h 183"/>
                <a:gd name="T2" fmla="*/ 184 w 184"/>
                <a:gd name="T3" fmla="*/ 146 h 183"/>
                <a:gd name="T4" fmla="*/ 125 w 184"/>
                <a:gd name="T5" fmla="*/ 181 h 183"/>
                <a:gd name="T6" fmla="*/ 27 w 184"/>
                <a:gd name="T7" fmla="*/ 157 h 183"/>
                <a:gd name="T8" fmla="*/ 0 w 184"/>
                <a:gd name="T9" fmla="*/ 92 h 183"/>
                <a:gd name="T10" fmla="*/ 27 w 184"/>
                <a:gd name="T11" fmla="*/ 26 h 183"/>
                <a:gd name="T12" fmla="*/ 91 w 184"/>
                <a:gd name="T13" fmla="*/ 85 h 183"/>
                <a:gd name="T14" fmla="*/ 98 w 184"/>
                <a:gd name="T15" fmla="*/ 92 h 183"/>
                <a:gd name="T16" fmla="*/ 84 w 184"/>
                <a:gd name="T17" fmla="*/ 92 h 183"/>
                <a:gd name="T18" fmla="*/ 150 w 184"/>
                <a:gd name="T19" fmla="*/ 75 h 183"/>
                <a:gd name="T20" fmla="*/ 150 w 184"/>
                <a:gd name="T21" fmla="*/ 111 h 183"/>
                <a:gd name="T22" fmla="*/ 141 w 184"/>
                <a:gd name="T23" fmla="*/ 111 h 183"/>
                <a:gd name="T24" fmla="*/ 132 w 184"/>
                <a:gd name="T25" fmla="*/ 66 h 183"/>
                <a:gd name="T26" fmla="*/ 132 w 184"/>
                <a:gd name="T27" fmla="*/ 73 h 183"/>
                <a:gd name="T28" fmla="*/ 128 w 184"/>
                <a:gd name="T29" fmla="*/ 116 h 183"/>
                <a:gd name="T30" fmla="*/ 124 w 184"/>
                <a:gd name="T31" fmla="*/ 73 h 183"/>
                <a:gd name="T32" fmla="*/ 115 w 184"/>
                <a:gd name="T33" fmla="*/ 73 h 183"/>
                <a:gd name="T34" fmla="*/ 104 w 184"/>
                <a:gd name="T35" fmla="*/ 139 h 183"/>
                <a:gd name="T36" fmla="*/ 85 w 184"/>
                <a:gd name="T37" fmla="*/ 132 h 183"/>
                <a:gd name="T38" fmla="*/ 77 w 184"/>
                <a:gd name="T39" fmla="*/ 137 h 183"/>
                <a:gd name="T40" fmla="*/ 85 w 184"/>
                <a:gd name="T41" fmla="*/ 144 h 183"/>
                <a:gd name="T42" fmla="*/ 119 w 184"/>
                <a:gd name="T43" fmla="*/ 170 h 183"/>
                <a:gd name="T44" fmla="*/ 163 w 184"/>
                <a:gd name="T45" fmla="*/ 172 h 183"/>
                <a:gd name="T46" fmla="*/ 176 w 184"/>
                <a:gd name="T47" fmla="*/ 83 h 183"/>
                <a:gd name="T48" fmla="*/ 167 w 184"/>
                <a:gd name="T49" fmla="*/ 111 h 183"/>
                <a:gd name="T50" fmla="*/ 159 w 184"/>
                <a:gd name="T51" fmla="*/ 111 h 183"/>
                <a:gd name="T52" fmla="*/ 159 w 184"/>
                <a:gd name="T53" fmla="*/ 75 h 183"/>
                <a:gd name="T54" fmla="*/ 150 w 184"/>
                <a:gd name="T55" fmla="*/ 75 h 183"/>
                <a:gd name="T56" fmla="*/ 150 w 184"/>
                <a:gd name="T57" fmla="*/ 75 h 183"/>
                <a:gd name="T58" fmla="*/ 165 w 184"/>
                <a:gd name="T59" fmla="*/ 68 h 183"/>
                <a:gd name="T60" fmla="*/ 37 w 184"/>
                <a:gd name="T61" fmla="*/ 36 h 183"/>
                <a:gd name="T62" fmla="*/ 14 w 184"/>
                <a:gd name="T63" fmla="*/ 92 h 183"/>
                <a:gd name="T64" fmla="*/ 36 w 184"/>
                <a:gd name="T65" fmla="*/ 147 h 183"/>
                <a:gd name="T66" fmla="*/ 106 w 184"/>
                <a:gd name="T67" fmla="*/ 168 h 183"/>
                <a:gd name="T68" fmla="*/ 81 w 184"/>
                <a:gd name="T69" fmla="*/ 152 h 183"/>
                <a:gd name="T70" fmla="*/ 70 w 184"/>
                <a:gd name="T71" fmla="*/ 129 h 183"/>
                <a:gd name="T72" fmla="*/ 48 w 184"/>
                <a:gd name="T73" fmla="*/ 92 h 183"/>
                <a:gd name="T74" fmla="*/ 108 w 184"/>
                <a:gd name="T75" fmla="*/ 52 h 183"/>
                <a:gd name="T76" fmla="*/ 125 w 184"/>
                <a:gd name="T77" fmla="*/ 61 h 183"/>
                <a:gd name="T78" fmla="*/ 128 w 184"/>
                <a:gd name="T79" fmla="*/ 56 h 183"/>
                <a:gd name="T80" fmla="*/ 146 w 184"/>
                <a:gd name="T81" fmla="*/ 57 h 183"/>
                <a:gd name="T82" fmla="*/ 150 w 184"/>
                <a:gd name="T83" fmla="*/ 63 h 183"/>
                <a:gd name="T84" fmla="*/ 165 w 184"/>
                <a:gd name="T85" fmla="*/ 68 h 183"/>
                <a:gd name="T86" fmla="*/ 79 w 184"/>
                <a:gd name="T87" fmla="*/ 124 h 183"/>
                <a:gd name="T88" fmla="*/ 106 w 184"/>
                <a:gd name="T89" fmla="*/ 131 h 183"/>
                <a:gd name="T90" fmla="*/ 111 w 184"/>
                <a:gd name="T91" fmla="*/ 63 h 183"/>
                <a:gd name="T92" fmla="*/ 91 w 184"/>
                <a:gd name="T93" fmla="*/ 57 h 183"/>
                <a:gd name="T94" fmla="*/ 63 w 184"/>
                <a:gd name="T95"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83">
                  <a:moveTo>
                    <a:pt x="91" y="0"/>
                  </a:moveTo>
                  <a:cubicBezTo>
                    <a:pt x="135" y="0"/>
                    <a:pt x="173" y="32"/>
                    <a:pt x="182" y="75"/>
                  </a:cubicBezTo>
                  <a:cubicBezTo>
                    <a:pt x="183" y="77"/>
                    <a:pt x="184" y="80"/>
                    <a:pt x="184" y="83"/>
                  </a:cubicBezTo>
                  <a:cubicBezTo>
                    <a:pt x="184" y="104"/>
                    <a:pt x="184" y="125"/>
                    <a:pt x="184" y="146"/>
                  </a:cubicBezTo>
                  <a:cubicBezTo>
                    <a:pt x="184" y="157"/>
                    <a:pt x="179" y="180"/>
                    <a:pt x="163" y="180"/>
                  </a:cubicBezTo>
                  <a:cubicBezTo>
                    <a:pt x="125" y="181"/>
                    <a:pt x="125" y="181"/>
                    <a:pt x="125" y="181"/>
                  </a:cubicBezTo>
                  <a:cubicBezTo>
                    <a:pt x="113" y="181"/>
                    <a:pt x="103" y="183"/>
                    <a:pt x="91" y="183"/>
                  </a:cubicBezTo>
                  <a:cubicBezTo>
                    <a:pt x="66" y="183"/>
                    <a:pt x="43" y="173"/>
                    <a:pt x="27" y="157"/>
                  </a:cubicBezTo>
                  <a:cubicBezTo>
                    <a:pt x="26" y="156"/>
                    <a:pt x="26" y="156"/>
                    <a:pt x="26" y="156"/>
                  </a:cubicBezTo>
                  <a:cubicBezTo>
                    <a:pt x="10" y="140"/>
                    <a:pt x="0" y="117"/>
                    <a:pt x="0" y="92"/>
                  </a:cubicBezTo>
                  <a:cubicBezTo>
                    <a:pt x="0" y="66"/>
                    <a:pt x="10" y="43"/>
                    <a:pt x="27" y="27"/>
                  </a:cubicBezTo>
                  <a:cubicBezTo>
                    <a:pt x="27" y="26"/>
                    <a:pt x="27" y="26"/>
                    <a:pt x="27" y="26"/>
                  </a:cubicBezTo>
                  <a:cubicBezTo>
                    <a:pt x="43" y="10"/>
                    <a:pt x="66" y="0"/>
                    <a:pt x="91" y="0"/>
                  </a:cubicBezTo>
                  <a:close/>
                  <a:moveTo>
                    <a:pt x="91" y="85"/>
                  </a:moveTo>
                  <a:cubicBezTo>
                    <a:pt x="91" y="85"/>
                    <a:pt x="91" y="85"/>
                    <a:pt x="91" y="85"/>
                  </a:cubicBezTo>
                  <a:cubicBezTo>
                    <a:pt x="95" y="85"/>
                    <a:pt x="98" y="88"/>
                    <a:pt x="98" y="92"/>
                  </a:cubicBezTo>
                  <a:cubicBezTo>
                    <a:pt x="98" y="96"/>
                    <a:pt x="95" y="99"/>
                    <a:pt x="91" y="99"/>
                  </a:cubicBezTo>
                  <a:cubicBezTo>
                    <a:pt x="87" y="99"/>
                    <a:pt x="84" y="96"/>
                    <a:pt x="84" y="92"/>
                  </a:cubicBezTo>
                  <a:cubicBezTo>
                    <a:pt x="84" y="88"/>
                    <a:pt x="87" y="85"/>
                    <a:pt x="91" y="85"/>
                  </a:cubicBezTo>
                  <a:close/>
                  <a:moveTo>
                    <a:pt x="150" y="75"/>
                  </a:moveTo>
                  <a:cubicBezTo>
                    <a:pt x="150" y="75"/>
                    <a:pt x="150" y="75"/>
                    <a:pt x="150" y="75"/>
                  </a:cubicBezTo>
                  <a:cubicBezTo>
                    <a:pt x="150" y="111"/>
                    <a:pt x="150" y="111"/>
                    <a:pt x="150" y="111"/>
                  </a:cubicBezTo>
                  <a:cubicBezTo>
                    <a:pt x="150" y="114"/>
                    <a:pt x="148" y="116"/>
                    <a:pt x="146" y="116"/>
                  </a:cubicBezTo>
                  <a:cubicBezTo>
                    <a:pt x="143" y="116"/>
                    <a:pt x="141" y="114"/>
                    <a:pt x="141" y="111"/>
                  </a:cubicBezTo>
                  <a:cubicBezTo>
                    <a:pt x="141" y="96"/>
                    <a:pt x="141" y="81"/>
                    <a:pt x="141" y="66"/>
                  </a:cubicBezTo>
                  <a:cubicBezTo>
                    <a:pt x="141" y="60"/>
                    <a:pt x="132" y="60"/>
                    <a:pt x="132" y="66"/>
                  </a:cubicBezTo>
                  <a:cubicBezTo>
                    <a:pt x="132" y="73"/>
                    <a:pt x="132" y="73"/>
                    <a:pt x="132" y="73"/>
                  </a:cubicBezTo>
                  <a:cubicBezTo>
                    <a:pt x="132" y="73"/>
                    <a:pt x="132" y="73"/>
                    <a:pt x="132" y="73"/>
                  </a:cubicBezTo>
                  <a:cubicBezTo>
                    <a:pt x="132" y="73"/>
                    <a:pt x="132" y="108"/>
                    <a:pt x="132" y="111"/>
                  </a:cubicBezTo>
                  <a:cubicBezTo>
                    <a:pt x="132" y="114"/>
                    <a:pt x="131" y="116"/>
                    <a:pt x="128" y="116"/>
                  </a:cubicBezTo>
                  <a:cubicBezTo>
                    <a:pt x="126" y="116"/>
                    <a:pt x="124" y="114"/>
                    <a:pt x="124" y="111"/>
                  </a:cubicBezTo>
                  <a:cubicBezTo>
                    <a:pt x="124" y="108"/>
                    <a:pt x="124" y="73"/>
                    <a:pt x="124" y="73"/>
                  </a:cubicBezTo>
                  <a:cubicBezTo>
                    <a:pt x="124" y="73"/>
                    <a:pt x="124" y="73"/>
                    <a:pt x="124" y="73"/>
                  </a:cubicBezTo>
                  <a:cubicBezTo>
                    <a:pt x="124" y="67"/>
                    <a:pt x="115" y="67"/>
                    <a:pt x="115" y="73"/>
                  </a:cubicBezTo>
                  <a:cubicBezTo>
                    <a:pt x="115" y="93"/>
                    <a:pt x="115" y="112"/>
                    <a:pt x="115" y="132"/>
                  </a:cubicBezTo>
                  <a:cubicBezTo>
                    <a:pt x="115" y="138"/>
                    <a:pt x="109" y="142"/>
                    <a:pt x="104" y="139"/>
                  </a:cubicBezTo>
                  <a:cubicBezTo>
                    <a:pt x="99" y="137"/>
                    <a:pt x="94" y="135"/>
                    <a:pt x="89" y="133"/>
                  </a:cubicBezTo>
                  <a:cubicBezTo>
                    <a:pt x="87" y="132"/>
                    <a:pt x="86" y="132"/>
                    <a:pt x="85" y="132"/>
                  </a:cubicBezTo>
                  <a:cubicBezTo>
                    <a:pt x="83" y="132"/>
                    <a:pt x="80" y="132"/>
                    <a:pt x="78" y="133"/>
                  </a:cubicBezTo>
                  <a:cubicBezTo>
                    <a:pt x="77" y="134"/>
                    <a:pt x="77" y="135"/>
                    <a:pt x="77" y="137"/>
                  </a:cubicBezTo>
                  <a:cubicBezTo>
                    <a:pt x="77" y="138"/>
                    <a:pt x="77" y="140"/>
                    <a:pt x="78" y="140"/>
                  </a:cubicBezTo>
                  <a:cubicBezTo>
                    <a:pt x="80" y="142"/>
                    <a:pt x="82" y="143"/>
                    <a:pt x="85" y="144"/>
                  </a:cubicBezTo>
                  <a:cubicBezTo>
                    <a:pt x="92" y="147"/>
                    <a:pt x="98" y="151"/>
                    <a:pt x="104" y="155"/>
                  </a:cubicBezTo>
                  <a:cubicBezTo>
                    <a:pt x="109" y="160"/>
                    <a:pt x="115" y="165"/>
                    <a:pt x="119" y="170"/>
                  </a:cubicBezTo>
                  <a:cubicBezTo>
                    <a:pt x="121" y="171"/>
                    <a:pt x="123" y="172"/>
                    <a:pt x="125" y="172"/>
                  </a:cubicBezTo>
                  <a:cubicBezTo>
                    <a:pt x="163" y="172"/>
                    <a:pt x="163" y="172"/>
                    <a:pt x="163" y="172"/>
                  </a:cubicBezTo>
                  <a:cubicBezTo>
                    <a:pt x="173" y="172"/>
                    <a:pt x="176" y="152"/>
                    <a:pt x="176" y="146"/>
                  </a:cubicBezTo>
                  <a:cubicBezTo>
                    <a:pt x="176" y="125"/>
                    <a:pt x="176" y="104"/>
                    <a:pt x="176" y="83"/>
                  </a:cubicBezTo>
                  <a:cubicBezTo>
                    <a:pt x="176" y="77"/>
                    <a:pt x="168" y="77"/>
                    <a:pt x="167" y="82"/>
                  </a:cubicBezTo>
                  <a:cubicBezTo>
                    <a:pt x="167" y="111"/>
                    <a:pt x="167" y="111"/>
                    <a:pt x="167" y="111"/>
                  </a:cubicBezTo>
                  <a:cubicBezTo>
                    <a:pt x="167" y="114"/>
                    <a:pt x="165" y="116"/>
                    <a:pt x="163" y="116"/>
                  </a:cubicBezTo>
                  <a:cubicBezTo>
                    <a:pt x="161" y="116"/>
                    <a:pt x="159" y="114"/>
                    <a:pt x="159" y="111"/>
                  </a:cubicBezTo>
                  <a:cubicBezTo>
                    <a:pt x="159" y="99"/>
                    <a:pt x="159" y="87"/>
                    <a:pt x="159" y="75"/>
                  </a:cubicBezTo>
                  <a:cubicBezTo>
                    <a:pt x="159" y="75"/>
                    <a:pt x="159" y="75"/>
                    <a:pt x="159" y="75"/>
                  </a:cubicBezTo>
                  <a:cubicBezTo>
                    <a:pt x="159" y="75"/>
                    <a:pt x="159" y="75"/>
                    <a:pt x="159" y="75"/>
                  </a:cubicBezTo>
                  <a:cubicBezTo>
                    <a:pt x="159" y="69"/>
                    <a:pt x="150" y="69"/>
                    <a:pt x="150" y="75"/>
                  </a:cubicBezTo>
                  <a:cubicBezTo>
                    <a:pt x="150" y="75"/>
                    <a:pt x="150" y="75"/>
                    <a:pt x="150" y="75"/>
                  </a:cubicBezTo>
                  <a:cubicBezTo>
                    <a:pt x="150" y="75"/>
                    <a:pt x="150" y="75"/>
                    <a:pt x="150" y="75"/>
                  </a:cubicBezTo>
                  <a:close/>
                  <a:moveTo>
                    <a:pt x="165" y="68"/>
                  </a:moveTo>
                  <a:cubicBezTo>
                    <a:pt x="165" y="68"/>
                    <a:pt x="165" y="68"/>
                    <a:pt x="165" y="68"/>
                  </a:cubicBezTo>
                  <a:cubicBezTo>
                    <a:pt x="155" y="36"/>
                    <a:pt x="126" y="14"/>
                    <a:pt x="91" y="14"/>
                  </a:cubicBezTo>
                  <a:cubicBezTo>
                    <a:pt x="70" y="14"/>
                    <a:pt x="51" y="23"/>
                    <a:pt x="37" y="36"/>
                  </a:cubicBezTo>
                  <a:cubicBezTo>
                    <a:pt x="36" y="37"/>
                    <a:pt x="36" y="37"/>
                    <a:pt x="36" y="37"/>
                  </a:cubicBezTo>
                  <a:cubicBezTo>
                    <a:pt x="22" y="51"/>
                    <a:pt x="14" y="70"/>
                    <a:pt x="14" y="92"/>
                  </a:cubicBezTo>
                  <a:cubicBezTo>
                    <a:pt x="14" y="113"/>
                    <a:pt x="22" y="132"/>
                    <a:pt x="36" y="146"/>
                  </a:cubicBezTo>
                  <a:cubicBezTo>
                    <a:pt x="36" y="147"/>
                    <a:pt x="36" y="147"/>
                    <a:pt x="36" y="147"/>
                  </a:cubicBezTo>
                  <a:cubicBezTo>
                    <a:pt x="51" y="161"/>
                    <a:pt x="70" y="169"/>
                    <a:pt x="91" y="169"/>
                  </a:cubicBezTo>
                  <a:cubicBezTo>
                    <a:pt x="96" y="169"/>
                    <a:pt x="101" y="169"/>
                    <a:pt x="106" y="168"/>
                  </a:cubicBezTo>
                  <a:cubicBezTo>
                    <a:pt x="103" y="166"/>
                    <a:pt x="101" y="164"/>
                    <a:pt x="99" y="162"/>
                  </a:cubicBezTo>
                  <a:cubicBezTo>
                    <a:pt x="93" y="158"/>
                    <a:pt x="88" y="154"/>
                    <a:pt x="81" y="152"/>
                  </a:cubicBezTo>
                  <a:cubicBezTo>
                    <a:pt x="78" y="150"/>
                    <a:pt x="75" y="149"/>
                    <a:pt x="73" y="147"/>
                  </a:cubicBezTo>
                  <a:cubicBezTo>
                    <a:pt x="68" y="142"/>
                    <a:pt x="67" y="135"/>
                    <a:pt x="70" y="129"/>
                  </a:cubicBezTo>
                  <a:cubicBezTo>
                    <a:pt x="65" y="126"/>
                    <a:pt x="60" y="122"/>
                    <a:pt x="56" y="116"/>
                  </a:cubicBezTo>
                  <a:cubicBezTo>
                    <a:pt x="51" y="109"/>
                    <a:pt x="48" y="101"/>
                    <a:pt x="48" y="92"/>
                  </a:cubicBezTo>
                  <a:cubicBezTo>
                    <a:pt x="48" y="68"/>
                    <a:pt x="68" y="49"/>
                    <a:pt x="91" y="49"/>
                  </a:cubicBezTo>
                  <a:cubicBezTo>
                    <a:pt x="97" y="49"/>
                    <a:pt x="103" y="50"/>
                    <a:pt x="108" y="52"/>
                  </a:cubicBezTo>
                  <a:cubicBezTo>
                    <a:pt x="112" y="54"/>
                    <a:pt x="117" y="57"/>
                    <a:pt x="120" y="60"/>
                  </a:cubicBezTo>
                  <a:cubicBezTo>
                    <a:pt x="122" y="60"/>
                    <a:pt x="123" y="60"/>
                    <a:pt x="125" y="61"/>
                  </a:cubicBezTo>
                  <a:cubicBezTo>
                    <a:pt x="125" y="59"/>
                    <a:pt x="126" y="58"/>
                    <a:pt x="128" y="57"/>
                  </a:cubicBezTo>
                  <a:cubicBezTo>
                    <a:pt x="128" y="56"/>
                    <a:pt x="128" y="56"/>
                    <a:pt x="128" y="56"/>
                  </a:cubicBezTo>
                  <a:cubicBezTo>
                    <a:pt x="130" y="54"/>
                    <a:pt x="133" y="53"/>
                    <a:pt x="137" y="53"/>
                  </a:cubicBezTo>
                  <a:cubicBezTo>
                    <a:pt x="141" y="53"/>
                    <a:pt x="144" y="54"/>
                    <a:pt x="146" y="57"/>
                  </a:cubicBezTo>
                  <a:cubicBezTo>
                    <a:pt x="146" y="57"/>
                    <a:pt x="146" y="57"/>
                    <a:pt x="146" y="57"/>
                  </a:cubicBezTo>
                  <a:cubicBezTo>
                    <a:pt x="148" y="59"/>
                    <a:pt x="149" y="61"/>
                    <a:pt x="150" y="63"/>
                  </a:cubicBezTo>
                  <a:cubicBezTo>
                    <a:pt x="151" y="63"/>
                    <a:pt x="153" y="62"/>
                    <a:pt x="154" y="62"/>
                  </a:cubicBezTo>
                  <a:cubicBezTo>
                    <a:pt x="159" y="62"/>
                    <a:pt x="163" y="65"/>
                    <a:pt x="165" y="68"/>
                  </a:cubicBezTo>
                  <a:close/>
                  <a:moveTo>
                    <a:pt x="79" y="124"/>
                  </a:moveTo>
                  <a:cubicBezTo>
                    <a:pt x="79" y="124"/>
                    <a:pt x="79" y="124"/>
                    <a:pt x="79" y="124"/>
                  </a:cubicBezTo>
                  <a:cubicBezTo>
                    <a:pt x="83" y="123"/>
                    <a:pt x="87" y="123"/>
                    <a:pt x="91" y="125"/>
                  </a:cubicBezTo>
                  <a:cubicBezTo>
                    <a:pt x="96" y="127"/>
                    <a:pt x="102" y="129"/>
                    <a:pt x="106" y="131"/>
                  </a:cubicBezTo>
                  <a:cubicBezTo>
                    <a:pt x="106" y="112"/>
                    <a:pt x="106" y="92"/>
                    <a:pt x="106" y="73"/>
                  </a:cubicBezTo>
                  <a:cubicBezTo>
                    <a:pt x="106" y="69"/>
                    <a:pt x="108" y="66"/>
                    <a:pt x="111" y="63"/>
                  </a:cubicBezTo>
                  <a:cubicBezTo>
                    <a:pt x="109" y="62"/>
                    <a:pt x="107" y="61"/>
                    <a:pt x="104" y="60"/>
                  </a:cubicBezTo>
                  <a:cubicBezTo>
                    <a:pt x="100" y="58"/>
                    <a:pt x="96" y="57"/>
                    <a:pt x="91" y="57"/>
                  </a:cubicBezTo>
                  <a:cubicBezTo>
                    <a:pt x="72" y="57"/>
                    <a:pt x="57" y="73"/>
                    <a:pt x="57" y="92"/>
                  </a:cubicBezTo>
                  <a:cubicBezTo>
                    <a:pt x="57" y="99"/>
                    <a:pt x="59" y="106"/>
                    <a:pt x="63" y="112"/>
                  </a:cubicBezTo>
                  <a:cubicBezTo>
                    <a:pt x="67" y="117"/>
                    <a:pt x="73" y="121"/>
                    <a:pt x="79" y="124"/>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grpSp>
      <p:grpSp>
        <p:nvGrpSpPr>
          <p:cNvPr id="15" name="组合 14"/>
          <p:cNvGrpSpPr/>
          <p:nvPr/>
        </p:nvGrpSpPr>
        <p:grpSpPr>
          <a:xfrm>
            <a:off x="6102565" y="2612690"/>
            <a:ext cx="1270397" cy="1139045"/>
            <a:chOff x="6174658" y="3124106"/>
            <a:chExt cx="1811046" cy="1811046"/>
          </a:xfrm>
        </p:grpSpPr>
        <p:sp>
          <p:nvSpPr>
            <p:cNvPr id="19" name="菱形 18"/>
            <p:cNvSpPr/>
            <p:nvPr/>
          </p:nvSpPr>
          <p:spPr>
            <a:xfrm>
              <a:off x="6174658" y="3124106"/>
              <a:ext cx="1811046" cy="1811046"/>
            </a:xfrm>
            <a:prstGeom prst="diamond">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Freeform 99"/>
            <p:cNvSpPr>
              <a:spLocks noEditPoints="1"/>
            </p:cNvSpPr>
            <p:nvPr/>
          </p:nvSpPr>
          <p:spPr bwMode="auto">
            <a:xfrm>
              <a:off x="6808153" y="3770129"/>
              <a:ext cx="544056" cy="519000"/>
            </a:xfrm>
            <a:custGeom>
              <a:avLst/>
              <a:gdLst>
                <a:gd name="T0" fmla="*/ 119 w 193"/>
                <a:gd name="T1" fmla="*/ 31 h 184"/>
                <a:gd name="T2" fmla="*/ 177 w 193"/>
                <a:gd name="T3" fmla="*/ 45 h 184"/>
                <a:gd name="T4" fmla="*/ 177 w 193"/>
                <a:gd name="T5" fmla="*/ 44 h 184"/>
                <a:gd name="T6" fmla="*/ 187 w 193"/>
                <a:gd name="T7" fmla="*/ 59 h 184"/>
                <a:gd name="T8" fmla="*/ 80 w 193"/>
                <a:gd name="T9" fmla="*/ 184 h 184"/>
                <a:gd name="T10" fmla="*/ 15 w 193"/>
                <a:gd name="T11" fmla="*/ 155 h 184"/>
                <a:gd name="T12" fmla="*/ 18 w 193"/>
                <a:gd name="T13" fmla="*/ 104 h 184"/>
                <a:gd name="T14" fmla="*/ 25 w 193"/>
                <a:gd name="T15" fmla="*/ 0 h 184"/>
                <a:gd name="T16" fmla="*/ 47 w 193"/>
                <a:gd name="T17" fmla="*/ 0 h 184"/>
                <a:gd name="T18" fmla="*/ 111 w 193"/>
                <a:gd name="T19" fmla="*/ 45 h 184"/>
                <a:gd name="T20" fmla="*/ 116 w 193"/>
                <a:gd name="T21" fmla="*/ 47 h 184"/>
                <a:gd name="T22" fmla="*/ 49 w 193"/>
                <a:gd name="T23" fmla="*/ 21 h 184"/>
                <a:gd name="T24" fmla="*/ 39 w 193"/>
                <a:gd name="T25" fmla="*/ 15 h 184"/>
                <a:gd name="T26" fmla="*/ 32 w 193"/>
                <a:gd name="T27" fmla="*/ 14 h 184"/>
                <a:gd name="T28" fmla="*/ 32 w 193"/>
                <a:gd name="T29" fmla="*/ 110 h 184"/>
                <a:gd name="T30" fmla="*/ 29 w 193"/>
                <a:gd name="T31" fmla="*/ 160 h 184"/>
                <a:gd name="T32" fmla="*/ 22 w 193"/>
                <a:gd name="T33" fmla="*/ 168 h 184"/>
                <a:gd name="T34" fmla="*/ 80 w 193"/>
                <a:gd name="T35" fmla="*/ 170 h 184"/>
                <a:gd name="T36" fmla="*/ 74 w 193"/>
                <a:gd name="T37" fmla="*/ 156 h 184"/>
                <a:gd name="T38" fmla="*/ 53 w 193"/>
                <a:gd name="T39" fmla="*/ 156 h 184"/>
                <a:gd name="T40" fmla="*/ 46 w 193"/>
                <a:gd name="T41" fmla="*/ 153 h 184"/>
                <a:gd name="T42" fmla="*/ 42 w 193"/>
                <a:gd name="T43" fmla="*/ 110 h 184"/>
                <a:gd name="T44" fmla="*/ 45 w 193"/>
                <a:gd name="T45" fmla="*/ 38 h 184"/>
                <a:gd name="T46" fmla="*/ 155 w 193"/>
                <a:gd name="T47" fmla="*/ 65 h 184"/>
                <a:gd name="T48" fmla="*/ 146 w 193"/>
                <a:gd name="T49" fmla="*/ 64 h 184"/>
                <a:gd name="T50" fmla="*/ 129 w 193"/>
                <a:gd name="T51" fmla="*/ 85 h 184"/>
                <a:gd name="T52" fmla="*/ 110 w 193"/>
                <a:gd name="T53" fmla="*/ 54 h 184"/>
                <a:gd name="T54" fmla="*/ 110 w 193"/>
                <a:gd name="T55" fmla="*/ 100 h 184"/>
                <a:gd name="T56" fmla="*/ 120 w 193"/>
                <a:gd name="T57" fmla="*/ 58 h 184"/>
                <a:gd name="T58" fmla="*/ 102 w 193"/>
                <a:gd name="T59" fmla="*/ 107 h 184"/>
                <a:gd name="T60" fmla="*/ 102 w 193"/>
                <a:gd name="T61" fmla="*/ 49 h 184"/>
                <a:gd name="T62" fmla="*/ 92 w 193"/>
                <a:gd name="T63" fmla="*/ 115 h 184"/>
                <a:gd name="T64" fmla="*/ 84 w 193"/>
                <a:gd name="T65" fmla="*/ 43 h 184"/>
                <a:gd name="T66" fmla="*/ 74 w 193"/>
                <a:gd name="T67" fmla="*/ 41 h 184"/>
                <a:gd name="T68" fmla="*/ 84 w 193"/>
                <a:gd name="T69" fmla="*/ 121 h 184"/>
                <a:gd name="T70" fmla="*/ 65 w 193"/>
                <a:gd name="T71" fmla="*/ 41 h 184"/>
                <a:gd name="T72" fmla="*/ 51 w 193"/>
                <a:gd name="T73" fmla="*/ 45 h 184"/>
                <a:gd name="T74" fmla="*/ 54 w 193"/>
                <a:gd name="T75" fmla="*/ 110 h 184"/>
                <a:gd name="T76" fmla="*/ 54 w 193"/>
                <a:gd name="T77" fmla="*/ 144 h 184"/>
                <a:gd name="T78" fmla="*/ 65 w 193"/>
                <a:gd name="T79"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84">
                  <a:moveTo>
                    <a:pt x="54" y="6"/>
                  </a:moveTo>
                  <a:cubicBezTo>
                    <a:pt x="84" y="0"/>
                    <a:pt x="102" y="16"/>
                    <a:pt x="119" y="31"/>
                  </a:cubicBezTo>
                  <a:cubicBezTo>
                    <a:pt x="135" y="45"/>
                    <a:pt x="150" y="58"/>
                    <a:pt x="176" y="45"/>
                  </a:cubicBezTo>
                  <a:cubicBezTo>
                    <a:pt x="177" y="45"/>
                    <a:pt x="177" y="45"/>
                    <a:pt x="177" y="45"/>
                  </a:cubicBezTo>
                  <a:cubicBezTo>
                    <a:pt x="177" y="44"/>
                    <a:pt x="177" y="44"/>
                    <a:pt x="177" y="44"/>
                  </a:cubicBezTo>
                  <a:cubicBezTo>
                    <a:pt x="177" y="44"/>
                    <a:pt x="177" y="44"/>
                    <a:pt x="177" y="44"/>
                  </a:cubicBezTo>
                  <a:cubicBezTo>
                    <a:pt x="186" y="41"/>
                    <a:pt x="193" y="52"/>
                    <a:pt x="187" y="59"/>
                  </a:cubicBezTo>
                  <a:cubicBezTo>
                    <a:pt x="187" y="59"/>
                    <a:pt x="187" y="59"/>
                    <a:pt x="187" y="59"/>
                  </a:cubicBezTo>
                  <a:cubicBezTo>
                    <a:pt x="155" y="92"/>
                    <a:pt x="124" y="126"/>
                    <a:pt x="91" y="159"/>
                  </a:cubicBezTo>
                  <a:cubicBezTo>
                    <a:pt x="101" y="168"/>
                    <a:pt x="93" y="184"/>
                    <a:pt x="80" y="184"/>
                  </a:cubicBezTo>
                  <a:cubicBezTo>
                    <a:pt x="22" y="184"/>
                    <a:pt x="22" y="184"/>
                    <a:pt x="22" y="184"/>
                  </a:cubicBezTo>
                  <a:cubicBezTo>
                    <a:pt x="5" y="184"/>
                    <a:pt x="0" y="162"/>
                    <a:pt x="15" y="155"/>
                  </a:cubicBezTo>
                  <a:cubicBezTo>
                    <a:pt x="14" y="110"/>
                    <a:pt x="14" y="110"/>
                    <a:pt x="14" y="110"/>
                  </a:cubicBezTo>
                  <a:cubicBezTo>
                    <a:pt x="14" y="107"/>
                    <a:pt x="16" y="105"/>
                    <a:pt x="18" y="104"/>
                  </a:cubicBezTo>
                  <a:cubicBezTo>
                    <a:pt x="18" y="7"/>
                    <a:pt x="18" y="7"/>
                    <a:pt x="18" y="7"/>
                  </a:cubicBezTo>
                  <a:cubicBezTo>
                    <a:pt x="18" y="3"/>
                    <a:pt x="21" y="0"/>
                    <a:pt x="25" y="0"/>
                  </a:cubicBezTo>
                  <a:cubicBezTo>
                    <a:pt x="25" y="0"/>
                    <a:pt x="25" y="0"/>
                    <a:pt x="25" y="0"/>
                  </a:cubicBezTo>
                  <a:cubicBezTo>
                    <a:pt x="47" y="0"/>
                    <a:pt x="47" y="0"/>
                    <a:pt x="47" y="0"/>
                  </a:cubicBezTo>
                  <a:cubicBezTo>
                    <a:pt x="50" y="0"/>
                    <a:pt x="53" y="2"/>
                    <a:pt x="54" y="6"/>
                  </a:cubicBezTo>
                  <a:close/>
                  <a:moveTo>
                    <a:pt x="111" y="45"/>
                  </a:moveTo>
                  <a:cubicBezTo>
                    <a:pt x="111" y="45"/>
                    <a:pt x="111" y="45"/>
                    <a:pt x="111" y="45"/>
                  </a:cubicBezTo>
                  <a:cubicBezTo>
                    <a:pt x="116" y="47"/>
                    <a:pt x="116" y="47"/>
                    <a:pt x="116" y="47"/>
                  </a:cubicBezTo>
                  <a:cubicBezTo>
                    <a:pt x="114" y="45"/>
                    <a:pt x="112" y="43"/>
                    <a:pt x="110" y="42"/>
                  </a:cubicBezTo>
                  <a:cubicBezTo>
                    <a:pt x="94" y="28"/>
                    <a:pt x="78" y="13"/>
                    <a:pt x="49" y="21"/>
                  </a:cubicBezTo>
                  <a:cubicBezTo>
                    <a:pt x="48" y="22"/>
                    <a:pt x="47" y="22"/>
                    <a:pt x="47" y="22"/>
                  </a:cubicBezTo>
                  <a:cubicBezTo>
                    <a:pt x="43" y="22"/>
                    <a:pt x="39" y="19"/>
                    <a:pt x="39" y="15"/>
                  </a:cubicBezTo>
                  <a:cubicBezTo>
                    <a:pt x="39" y="14"/>
                    <a:pt x="39" y="14"/>
                    <a:pt x="39" y="14"/>
                  </a:cubicBezTo>
                  <a:cubicBezTo>
                    <a:pt x="32" y="14"/>
                    <a:pt x="32" y="14"/>
                    <a:pt x="32" y="14"/>
                  </a:cubicBezTo>
                  <a:cubicBezTo>
                    <a:pt x="32" y="110"/>
                    <a:pt x="32" y="110"/>
                    <a:pt x="32" y="110"/>
                  </a:cubicBezTo>
                  <a:cubicBezTo>
                    <a:pt x="32" y="110"/>
                    <a:pt x="32" y="110"/>
                    <a:pt x="32" y="110"/>
                  </a:cubicBezTo>
                  <a:cubicBezTo>
                    <a:pt x="32" y="112"/>
                    <a:pt x="31" y="115"/>
                    <a:pt x="29" y="116"/>
                  </a:cubicBezTo>
                  <a:cubicBezTo>
                    <a:pt x="29" y="160"/>
                    <a:pt x="29" y="160"/>
                    <a:pt x="29" y="160"/>
                  </a:cubicBezTo>
                  <a:cubicBezTo>
                    <a:pt x="29" y="161"/>
                    <a:pt x="29" y="161"/>
                    <a:pt x="29" y="161"/>
                  </a:cubicBezTo>
                  <a:cubicBezTo>
                    <a:pt x="29" y="165"/>
                    <a:pt x="26" y="168"/>
                    <a:pt x="22" y="168"/>
                  </a:cubicBezTo>
                  <a:cubicBezTo>
                    <a:pt x="19" y="168"/>
                    <a:pt x="19" y="170"/>
                    <a:pt x="22" y="170"/>
                  </a:cubicBezTo>
                  <a:cubicBezTo>
                    <a:pt x="80" y="170"/>
                    <a:pt x="80" y="170"/>
                    <a:pt x="80" y="170"/>
                  </a:cubicBezTo>
                  <a:cubicBezTo>
                    <a:pt x="82" y="170"/>
                    <a:pt x="82" y="168"/>
                    <a:pt x="80" y="168"/>
                  </a:cubicBezTo>
                  <a:cubicBezTo>
                    <a:pt x="74" y="168"/>
                    <a:pt x="69" y="161"/>
                    <a:pt x="74" y="156"/>
                  </a:cubicBezTo>
                  <a:cubicBezTo>
                    <a:pt x="96" y="134"/>
                    <a:pt x="118" y="111"/>
                    <a:pt x="139" y="88"/>
                  </a:cubicBezTo>
                  <a:cubicBezTo>
                    <a:pt x="111" y="111"/>
                    <a:pt x="82" y="133"/>
                    <a:pt x="53" y="156"/>
                  </a:cubicBezTo>
                  <a:cubicBezTo>
                    <a:pt x="52" y="157"/>
                    <a:pt x="51" y="157"/>
                    <a:pt x="50" y="157"/>
                  </a:cubicBezTo>
                  <a:cubicBezTo>
                    <a:pt x="48" y="157"/>
                    <a:pt x="46" y="155"/>
                    <a:pt x="46" y="153"/>
                  </a:cubicBezTo>
                  <a:cubicBezTo>
                    <a:pt x="46" y="114"/>
                    <a:pt x="46" y="114"/>
                    <a:pt x="46" y="114"/>
                  </a:cubicBezTo>
                  <a:cubicBezTo>
                    <a:pt x="44" y="114"/>
                    <a:pt x="42" y="112"/>
                    <a:pt x="42" y="110"/>
                  </a:cubicBezTo>
                  <a:cubicBezTo>
                    <a:pt x="42" y="42"/>
                    <a:pt x="42" y="42"/>
                    <a:pt x="42" y="42"/>
                  </a:cubicBezTo>
                  <a:cubicBezTo>
                    <a:pt x="42" y="40"/>
                    <a:pt x="43" y="39"/>
                    <a:pt x="45" y="38"/>
                  </a:cubicBezTo>
                  <a:cubicBezTo>
                    <a:pt x="70" y="28"/>
                    <a:pt x="89" y="34"/>
                    <a:pt x="111" y="45"/>
                  </a:cubicBezTo>
                  <a:close/>
                  <a:moveTo>
                    <a:pt x="155" y="65"/>
                  </a:moveTo>
                  <a:cubicBezTo>
                    <a:pt x="155" y="65"/>
                    <a:pt x="155" y="65"/>
                    <a:pt x="155" y="65"/>
                  </a:cubicBezTo>
                  <a:cubicBezTo>
                    <a:pt x="152" y="65"/>
                    <a:pt x="149" y="65"/>
                    <a:pt x="146" y="64"/>
                  </a:cubicBezTo>
                  <a:cubicBezTo>
                    <a:pt x="140" y="64"/>
                    <a:pt x="134" y="63"/>
                    <a:pt x="129" y="61"/>
                  </a:cubicBezTo>
                  <a:cubicBezTo>
                    <a:pt x="129" y="85"/>
                    <a:pt x="129" y="85"/>
                    <a:pt x="129" y="85"/>
                  </a:cubicBezTo>
                  <a:cubicBezTo>
                    <a:pt x="155" y="65"/>
                    <a:pt x="155" y="65"/>
                    <a:pt x="155" y="65"/>
                  </a:cubicBezTo>
                  <a:close/>
                  <a:moveTo>
                    <a:pt x="110" y="54"/>
                  </a:moveTo>
                  <a:cubicBezTo>
                    <a:pt x="110" y="54"/>
                    <a:pt x="110" y="54"/>
                    <a:pt x="110" y="54"/>
                  </a:cubicBezTo>
                  <a:cubicBezTo>
                    <a:pt x="110" y="100"/>
                    <a:pt x="110" y="100"/>
                    <a:pt x="110" y="100"/>
                  </a:cubicBezTo>
                  <a:cubicBezTo>
                    <a:pt x="120" y="92"/>
                    <a:pt x="120" y="92"/>
                    <a:pt x="120" y="92"/>
                  </a:cubicBezTo>
                  <a:cubicBezTo>
                    <a:pt x="120" y="58"/>
                    <a:pt x="120" y="58"/>
                    <a:pt x="120" y="58"/>
                  </a:cubicBezTo>
                  <a:cubicBezTo>
                    <a:pt x="117" y="57"/>
                    <a:pt x="114" y="55"/>
                    <a:pt x="110" y="54"/>
                  </a:cubicBezTo>
                  <a:close/>
                  <a:moveTo>
                    <a:pt x="102" y="107"/>
                  </a:moveTo>
                  <a:cubicBezTo>
                    <a:pt x="102" y="107"/>
                    <a:pt x="102" y="107"/>
                    <a:pt x="102" y="107"/>
                  </a:cubicBezTo>
                  <a:cubicBezTo>
                    <a:pt x="102" y="49"/>
                    <a:pt x="102" y="49"/>
                    <a:pt x="102" y="49"/>
                  </a:cubicBezTo>
                  <a:cubicBezTo>
                    <a:pt x="99" y="48"/>
                    <a:pt x="95" y="46"/>
                    <a:pt x="92" y="45"/>
                  </a:cubicBezTo>
                  <a:cubicBezTo>
                    <a:pt x="92" y="115"/>
                    <a:pt x="92" y="115"/>
                    <a:pt x="92" y="115"/>
                  </a:cubicBezTo>
                  <a:cubicBezTo>
                    <a:pt x="102" y="107"/>
                    <a:pt x="102" y="107"/>
                    <a:pt x="102" y="107"/>
                  </a:cubicBezTo>
                  <a:close/>
                  <a:moveTo>
                    <a:pt x="84" y="43"/>
                  </a:moveTo>
                  <a:cubicBezTo>
                    <a:pt x="84" y="43"/>
                    <a:pt x="84" y="43"/>
                    <a:pt x="84" y="43"/>
                  </a:cubicBezTo>
                  <a:cubicBezTo>
                    <a:pt x="80" y="42"/>
                    <a:pt x="77" y="41"/>
                    <a:pt x="74" y="41"/>
                  </a:cubicBezTo>
                  <a:cubicBezTo>
                    <a:pt x="74" y="129"/>
                    <a:pt x="74" y="129"/>
                    <a:pt x="74" y="129"/>
                  </a:cubicBezTo>
                  <a:cubicBezTo>
                    <a:pt x="84" y="121"/>
                    <a:pt x="84" y="121"/>
                    <a:pt x="84" y="121"/>
                  </a:cubicBezTo>
                  <a:cubicBezTo>
                    <a:pt x="84" y="43"/>
                    <a:pt x="84" y="43"/>
                    <a:pt x="84" y="43"/>
                  </a:cubicBezTo>
                  <a:close/>
                  <a:moveTo>
                    <a:pt x="65" y="41"/>
                  </a:moveTo>
                  <a:cubicBezTo>
                    <a:pt x="65" y="41"/>
                    <a:pt x="65" y="41"/>
                    <a:pt x="65" y="41"/>
                  </a:cubicBezTo>
                  <a:cubicBezTo>
                    <a:pt x="61" y="42"/>
                    <a:pt x="56" y="43"/>
                    <a:pt x="51" y="45"/>
                  </a:cubicBezTo>
                  <a:cubicBezTo>
                    <a:pt x="51" y="106"/>
                    <a:pt x="51" y="106"/>
                    <a:pt x="51" y="106"/>
                  </a:cubicBezTo>
                  <a:cubicBezTo>
                    <a:pt x="53" y="106"/>
                    <a:pt x="54" y="108"/>
                    <a:pt x="54" y="110"/>
                  </a:cubicBezTo>
                  <a:cubicBezTo>
                    <a:pt x="54" y="110"/>
                    <a:pt x="54" y="110"/>
                    <a:pt x="54" y="110"/>
                  </a:cubicBezTo>
                  <a:cubicBezTo>
                    <a:pt x="54" y="144"/>
                    <a:pt x="54" y="144"/>
                    <a:pt x="54" y="144"/>
                  </a:cubicBezTo>
                  <a:cubicBezTo>
                    <a:pt x="65" y="136"/>
                    <a:pt x="65" y="136"/>
                    <a:pt x="65" y="136"/>
                  </a:cubicBezTo>
                  <a:cubicBezTo>
                    <a:pt x="65" y="135"/>
                    <a:pt x="65" y="135"/>
                    <a:pt x="65" y="134"/>
                  </a:cubicBezTo>
                  <a:cubicBezTo>
                    <a:pt x="65" y="41"/>
                    <a:pt x="65" y="41"/>
                    <a:pt x="65" y="41"/>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grpSp>
      <p:grpSp>
        <p:nvGrpSpPr>
          <p:cNvPr id="16" name="组合 15"/>
          <p:cNvGrpSpPr/>
          <p:nvPr/>
        </p:nvGrpSpPr>
        <p:grpSpPr>
          <a:xfrm>
            <a:off x="5412132" y="3289248"/>
            <a:ext cx="1270397" cy="1139045"/>
            <a:chOff x="5190477" y="4200121"/>
            <a:chExt cx="1811046" cy="1811046"/>
          </a:xfrm>
        </p:grpSpPr>
        <p:sp>
          <p:nvSpPr>
            <p:cNvPr id="17" name="菱形 16"/>
            <p:cNvSpPr/>
            <p:nvPr/>
          </p:nvSpPr>
          <p:spPr>
            <a:xfrm>
              <a:off x="5190477" y="4200121"/>
              <a:ext cx="1811046" cy="1811046"/>
            </a:xfrm>
            <a:prstGeom prst="diamond">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8" name="Freeform 114"/>
            <p:cNvSpPr>
              <a:spLocks noEditPoints="1"/>
            </p:cNvSpPr>
            <p:nvPr/>
          </p:nvSpPr>
          <p:spPr bwMode="auto">
            <a:xfrm>
              <a:off x="5836499" y="4889692"/>
              <a:ext cx="519003" cy="431905"/>
            </a:xfrm>
            <a:custGeom>
              <a:avLst/>
              <a:gdLst>
                <a:gd name="T0" fmla="*/ 177 w 184"/>
                <a:gd name="T1" fmla="*/ 7 h 153"/>
                <a:gd name="T2" fmla="*/ 184 w 184"/>
                <a:gd name="T3" fmla="*/ 130 h 153"/>
                <a:gd name="T4" fmla="*/ 7 w 184"/>
                <a:gd name="T5" fmla="*/ 146 h 153"/>
                <a:gd name="T6" fmla="*/ 0 w 184"/>
                <a:gd name="T7" fmla="*/ 23 h 153"/>
                <a:gd name="T8" fmla="*/ 35 w 184"/>
                <a:gd name="T9" fmla="*/ 87 h 153"/>
                <a:gd name="T10" fmla="*/ 50 w 184"/>
                <a:gd name="T11" fmla="*/ 90 h 153"/>
                <a:gd name="T12" fmla="*/ 53 w 184"/>
                <a:gd name="T13" fmla="*/ 97 h 153"/>
                <a:gd name="T14" fmla="*/ 49 w 184"/>
                <a:gd name="T15" fmla="*/ 128 h 153"/>
                <a:gd name="T16" fmla="*/ 35 w 184"/>
                <a:gd name="T17" fmla="*/ 131 h 153"/>
                <a:gd name="T18" fmla="*/ 28 w 184"/>
                <a:gd name="T19" fmla="*/ 128 h 153"/>
                <a:gd name="T20" fmla="*/ 25 w 184"/>
                <a:gd name="T21" fmla="*/ 97 h 153"/>
                <a:gd name="T22" fmla="*/ 73 w 184"/>
                <a:gd name="T23" fmla="*/ 87 h 153"/>
                <a:gd name="T24" fmla="*/ 88 w 184"/>
                <a:gd name="T25" fmla="*/ 90 h 153"/>
                <a:gd name="T26" fmla="*/ 91 w 184"/>
                <a:gd name="T27" fmla="*/ 97 h 153"/>
                <a:gd name="T28" fmla="*/ 88 w 184"/>
                <a:gd name="T29" fmla="*/ 128 h 153"/>
                <a:gd name="T30" fmla="*/ 73 w 184"/>
                <a:gd name="T31" fmla="*/ 131 h 153"/>
                <a:gd name="T32" fmla="*/ 66 w 184"/>
                <a:gd name="T33" fmla="*/ 128 h 153"/>
                <a:gd name="T34" fmla="*/ 63 w 184"/>
                <a:gd name="T35" fmla="*/ 97 h 153"/>
                <a:gd name="T36" fmla="*/ 81 w 184"/>
                <a:gd name="T37" fmla="*/ 96 h 153"/>
                <a:gd name="T38" fmla="*/ 72 w 184"/>
                <a:gd name="T39" fmla="*/ 96 h 153"/>
                <a:gd name="T40" fmla="*/ 72 w 184"/>
                <a:gd name="T41" fmla="*/ 122 h 153"/>
                <a:gd name="T42" fmla="*/ 81 w 184"/>
                <a:gd name="T43" fmla="*/ 123 h 153"/>
                <a:gd name="T44" fmla="*/ 82 w 184"/>
                <a:gd name="T45" fmla="*/ 121 h 153"/>
                <a:gd name="T46" fmla="*/ 81 w 184"/>
                <a:gd name="T47" fmla="*/ 96 h 153"/>
                <a:gd name="T48" fmla="*/ 35 w 184"/>
                <a:gd name="T49" fmla="*/ 96 h 153"/>
                <a:gd name="T50" fmla="*/ 33 w 184"/>
                <a:gd name="T51" fmla="*/ 121 h 153"/>
                <a:gd name="T52" fmla="*/ 35 w 184"/>
                <a:gd name="T53" fmla="*/ 123 h 153"/>
                <a:gd name="T54" fmla="*/ 44 w 184"/>
                <a:gd name="T55" fmla="*/ 122 h 153"/>
                <a:gd name="T56" fmla="*/ 44 w 184"/>
                <a:gd name="T57" fmla="*/ 96 h 153"/>
                <a:gd name="T58" fmla="*/ 80 w 184"/>
                <a:gd name="T59" fmla="*/ 60 h 153"/>
                <a:gd name="T60" fmla="*/ 73 w 184"/>
                <a:gd name="T61" fmla="*/ 67 h 153"/>
                <a:gd name="T62" fmla="*/ 58 w 184"/>
                <a:gd name="T63" fmla="*/ 60 h 153"/>
                <a:gd name="T64" fmla="*/ 51 w 184"/>
                <a:gd name="T65" fmla="*/ 67 h 153"/>
                <a:gd name="T66" fmla="*/ 35 w 184"/>
                <a:gd name="T67" fmla="*/ 60 h 153"/>
                <a:gd name="T68" fmla="*/ 28 w 184"/>
                <a:gd name="T69" fmla="*/ 67 h 153"/>
                <a:gd name="T70" fmla="*/ 24 w 184"/>
                <a:gd name="T71" fmla="*/ 20 h 153"/>
                <a:gd name="T72" fmla="*/ 96 w 184"/>
                <a:gd name="T73" fmla="*/ 24 h 153"/>
                <a:gd name="T74" fmla="*/ 92 w 184"/>
                <a:gd name="T75" fmla="*/ 55 h 153"/>
                <a:gd name="T76" fmla="*/ 20 w 184"/>
                <a:gd name="T77" fmla="*/ 51 h 153"/>
                <a:gd name="T78" fmla="*/ 24 w 184"/>
                <a:gd name="T79" fmla="*/ 20 h 153"/>
                <a:gd name="T80" fmla="*/ 28 w 184"/>
                <a:gd name="T81" fmla="*/ 29 h 153"/>
                <a:gd name="T82" fmla="*/ 87 w 184"/>
                <a:gd name="T83" fmla="*/ 29 h 153"/>
                <a:gd name="T84" fmla="*/ 154 w 184"/>
                <a:gd name="T85" fmla="*/ 31 h 153"/>
                <a:gd name="T86" fmla="*/ 162 w 184"/>
                <a:gd name="T87" fmla="*/ 34 h 153"/>
                <a:gd name="T88" fmla="*/ 154 w 184"/>
                <a:gd name="T89" fmla="*/ 131 h 153"/>
                <a:gd name="T90" fmla="*/ 106 w 184"/>
                <a:gd name="T91" fmla="*/ 121 h 153"/>
                <a:gd name="T92" fmla="*/ 109 w 184"/>
                <a:gd name="T93" fmla="*/ 34 h 153"/>
                <a:gd name="T94" fmla="*/ 154 w 184"/>
                <a:gd name="T95" fmla="*/ 39 h 153"/>
                <a:gd name="T96" fmla="*/ 114 w 184"/>
                <a:gd name="T97" fmla="*/ 40 h 153"/>
                <a:gd name="T98" fmla="*/ 114 w 184"/>
                <a:gd name="T99" fmla="*/ 122 h 153"/>
                <a:gd name="T100" fmla="*/ 156 w 184"/>
                <a:gd name="T101" fmla="*/ 121 h 153"/>
                <a:gd name="T102" fmla="*/ 156 w 184"/>
                <a:gd name="T103" fmla="*/ 40 h 153"/>
                <a:gd name="T104" fmla="*/ 161 w 184"/>
                <a:gd name="T105" fmla="*/ 14 h 153"/>
                <a:gd name="T106" fmla="*/ 15 w 184"/>
                <a:gd name="T107" fmla="*/ 130 h 153"/>
                <a:gd name="T108" fmla="*/ 23 w 184"/>
                <a:gd name="T109" fmla="*/ 139 h 153"/>
                <a:gd name="T110" fmla="*/ 170 w 184"/>
                <a:gd name="T111" fmla="*/ 23 h 153"/>
                <a:gd name="T112" fmla="*/ 161 w 184"/>
                <a:gd name="T113"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153">
                  <a:moveTo>
                    <a:pt x="23" y="0"/>
                  </a:moveTo>
                  <a:cubicBezTo>
                    <a:pt x="161" y="0"/>
                    <a:pt x="161" y="0"/>
                    <a:pt x="161" y="0"/>
                  </a:cubicBezTo>
                  <a:cubicBezTo>
                    <a:pt x="167" y="0"/>
                    <a:pt x="173" y="3"/>
                    <a:pt x="177" y="7"/>
                  </a:cubicBezTo>
                  <a:cubicBezTo>
                    <a:pt x="178" y="7"/>
                    <a:pt x="178" y="7"/>
                    <a:pt x="178" y="7"/>
                  </a:cubicBezTo>
                  <a:cubicBezTo>
                    <a:pt x="181" y="12"/>
                    <a:pt x="184" y="17"/>
                    <a:pt x="184" y="23"/>
                  </a:cubicBezTo>
                  <a:cubicBezTo>
                    <a:pt x="184" y="130"/>
                    <a:pt x="184" y="130"/>
                    <a:pt x="184" y="130"/>
                  </a:cubicBezTo>
                  <a:cubicBezTo>
                    <a:pt x="184" y="142"/>
                    <a:pt x="174" y="153"/>
                    <a:pt x="161" y="153"/>
                  </a:cubicBezTo>
                  <a:cubicBezTo>
                    <a:pt x="23" y="153"/>
                    <a:pt x="23" y="153"/>
                    <a:pt x="23" y="153"/>
                  </a:cubicBezTo>
                  <a:cubicBezTo>
                    <a:pt x="17" y="153"/>
                    <a:pt x="11" y="150"/>
                    <a:pt x="7" y="146"/>
                  </a:cubicBezTo>
                  <a:cubicBezTo>
                    <a:pt x="7" y="146"/>
                    <a:pt x="7" y="146"/>
                    <a:pt x="7" y="146"/>
                  </a:cubicBezTo>
                  <a:cubicBezTo>
                    <a:pt x="3" y="141"/>
                    <a:pt x="0" y="136"/>
                    <a:pt x="0" y="130"/>
                  </a:cubicBezTo>
                  <a:cubicBezTo>
                    <a:pt x="0" y="23"/>
                    <a:pt x="0" y="23"/>
                    <a:pt x="0" y="23"/>
                  </a:cubicBezTo>
                  <a:cubicBezTo>
                    <a:pt x="0" y="11"/>
                    <a:pt x="11" y="0"/>
                    <a:pt x="23" y="0"/>
                  </a:cubicBezTo>
                  <a:close/>
                  <a:moveTo>
                    <a:pt x="35" y="87"/>
                  </a:moveTo>
                  <a:cubicBezTo>
                    <a:pt x="35" y="87"/>
                    <a:pt x="35" y="87"/>
                    <a:pt x="35" y="87"/>
                  </a:cubicBezTo>
                  <a:cubicBezTo>
                    <a:pt x="42" y="87"/>
                    <a:pt x="42" y="87"/>
                    <a:pt x="42" y="87"/>
                  </a:cubicBezTo>
                  <a:cubicBezTo>
                    <a:pt x="45" y="87"/>
                    <a:pt x="48" y="88"/>
                    <a:pt x="49" y="90"/>
                  </a:cubicBezTo>
                  <a:cubicBezTo>
                    <a:pt x="50" y="90"/>
                    <a:pt x="50" y="90"/>
                    <a:pt x="50" y="90"/>
                  </a:cubicBezTo>
                  <a:cubicBezTo>
                    <a:pt x="50" y="90"/>
                    <a:pt x="50" y="90"/>
                    <a:pt x="50" y="90"/>
                  </a:cubicBezTo>
                  <a:cubicBezTo>
                    <a:pt x="50" y="90"/>
                    <a:pt x="50" y="90"/>
                    <a:pt x="50" y="90"/>
                  </a:cubicBezTo>
                  <a:cubicBezTo>
                    <a:pt x="51" y="92"/>
                    <a:pt x="53" y="95"/>
                    <a:pt x="53" y="97"/>
                  </a:cubicBezTo>
                  <a:cubicBezTo>
                    <a:pt x="53" y="121"/>
                    <a:pt x="53" y="121"/>
                    <a:pt x="53" y="121"/>
                  </a:cubicBezTo>
                  <a:cubicBezTo>
                    <a:pt x="53" y="124"/>
                    <a:pt x="51" y="126"/>
                    <a:pt x="50" y="128"/>
                  </a:cubicBezTo>
                  <a:cubicBezTo>
                    <a:pt x="49" y="128"/>
                    <a:pt x="49" y="128"/>
                    <a:pt x="49" y="128"/>
                  </a:cubicBezTo>
                  <a:cubicBezTo>
                    <a:pt x="49" y="128"/>
                    <a:pt x="49" y="128"/>
                    <a:pt x="49" y="128"/>
                  </a:cubicBezTo>
                  <a:cubicBezTo>
                    <a:pt x="48" y="130"/>
                    <a:pt x="45" y="131"/>
                    <a:pt x="42" y="131"/>
                  </a:cubicBezTo>
                  <a:cubicBezTo>
                    <a:pt x="35" y="131"/>
                    <a:pt x="35" y="131"/>
                    <a:pt x="35" y="131"/>
                  </a:cubicBezTo>
                  <a:cubicBezTo>
                    <a:pt x="32" y="131"/>
                    <a:pt x="30" y="130"/>
                    <a:pt x="28" y="128"/>
                  </a:cubicBezTo>
                  <a:cubicBezTo>
                    <a:pt x="28" y="128"/>
                    <a:pt x="28" y="128"/>
                    <a:pt x="28" y="128"/>
                  </a:cubicBezTo>
                  <a:cubicBezTo>
                    <a:pt x="28" y="128"/>
                    <a:pt x="28" y="128"/>
                    <a:pt x="28" y="128"/>
                  </a:cubicBezTo>
                  <a:cubicBezTo>
                    <a:pt x="28" y="128"/>
                    <a:pt x="28" y="128"/>
                    <a:pt x="28" y="128"/>
                  </a:cubicBezTo>
                  <a:cubicBezTo>
                    <a:pt x="26" y="126"/>
                    <a:pt x="25" y="124"/>
                    <a:pt x="25" y="121"/>
                  </a:cubicBezTo>
                  <a:cubicBezTo>
                    <a:pt x="25" y="97"/>
                    <a:pt x="25" y="97"/>
                    <a:pt x="25" y="97"/>
                  </a:cubicBezTo>
                  <a:cubicBezTo>
                    <a:pt x="25" y="95"/>
                    <a:pt x="26" y="92"/>
                    <a:pt x="28" y="90"/>
                  </a:cubicBezTo>
                  <a:cubicBezTo>
                    <a:pt x="30" y="88"/>
                    <a:pt x="32" y="87"/>
                    <a:pt x="35" y="87"/>
                  </a:cubicBezTo>
                  <a:close/>
                  <a:moveTo>
                    <a:pt x="73" y="87"/>
                  </a:moveTo>
                  <a:cubicBezTo>
                    <a:pt x="73" y="87"/>
                    <a:pt x="73" y="87"/>
                    <a:pt x="73" y="87"/>
                  </a:cubicBezTo>
                  <a:cubicBezTo>
                    <a:pt x="81" y="87"/>
                    <a:pt x="81" y="87"/>
                    <a:pt x="81" y="87"/>
                  </a:cubicBezTo>
                  <a:cubicBezTo>
                    <a:pt x="83" y="87"/>
                    <a:pt x="86" y="88"/>
                    <a:pt x="88" y="90"/>
                  </a:cubicBezTo>
                  <a:cubicBezTo>
                    <a:pt x="88" y="90"/>
                    <a:pt x="88" y="90"/>
                    <a:pt x="88" y="90"/>
                  </a:cubicBezTo>
                  <a:cubicBezTo>
                    <a:pt x="88" y="90"/>
                    <a:pt x="88" y="90"/>
                    <a:pt x="88" y="90"/>
                  </a:cubicBezTo>
                  <a:cubicBezTo>
                    <a:pt x="90" y="92"/>
                    <a:pt x="91" y="95"/>
                    <a:pt x="91" y="97"/>
                  </a:cubicBezTo>
                  <a:cubicBezTo>
                    <a:pt x="91" y="121"/>
                    <a:pt x="91" y="121"/>
                    <a:pt x="91" y="121"/>
                  </a:cubicBezTo>
                  <a:cubicBezTo>
                    <a:pt x="91" y="124"/>
                    <a:pt x="90" y="126"/>
                    <a:pt x="88" y="128"/>
                  </a:cubicBezTo>
                  <a:cubicBezTo>
                    <a:pt x="88" y="128"/>
                    <a:pt x="88" y="128"/>
                    <a:pt x="88" y="128"/>
                  </a:cubicBezTo>
                  <a:cubicBezTo>
                    <a:pt x="88" y="128"/>
                    <a:pt x="88" y="128"/>
                    <a:pt x="88" y="128"/>
                  </a:cubicBezTo>
                  <a:cubicBezTo>
                    <a:pt x="86" y="130"/>
                    <a:pt x="83" y="131"/>
                    <a:pt x="81" y="131"/>
                  </a:cubicBezTo>
                  <a:cubicBezTo>
                    <a:pt x="73" y="131"/>
                    <a:pt x="73" y="131"/>
                    <a:pt x="73" y="131"/>
                  </a:cubicBezTo>
                  <a:cubicBezTo>
                    <a:pt x="71" y="131"/>
                    <a:pt x="68" y="130"/>
                    <a:pt x="66" y="128"/>
                  </a:cubicBezTo>
                  <a:cubicBezTo>
                    <a:pt x="66" y="128"/>
                    <a:pt x="66" y="128"/>
                    <a:pt x="66" y="128"/>
                  </a:cubicBezTo>
                  <a:cubicBezTo>
                    <a:pt x="66" y="128"/>
                    <a:pt x="66" y="128"/>
                    <a:pt x="66" y="128"/>
                  </a:cubicBezTo>
                  <a:cubicBezTo>
                    <a:pt x="66" y="128"/>
                    <a:pt x="66" y="128"/>
                    <a:pt x="66" y="128"/>
                  </a:cubicBezTo>
                  <a:cubicBezTo>
                    <a:pt x="64" y="126"/>
                    <a:pt x="63" y="124"/>
                    <a:pt x="63" y="121"/>
                  </a:cubicBezTo>
                  <a:cubicBezTo>
                    <a:pt x="63" y="97"/>
                    <a:pt x="63" y="97"/>
                    <a:pt x="63" y="97"/>
                  </a:cubicBezTo>
                  <a:cubicBezTo>
                    <a:pt x="63" y="95"/>
                    <a:pt x="64" y="92"/>
                    <a:pt x="66" y="90"/>
                  </a:cubicBezTo>
                  <a:cubicBezTo>
                    <a:pt x="68" y="88"/>
                    <a:pt x="71" y="87"/>
                    <a:pt x="73" y="87"/>
                  </a:cubicBezTo>
                  <a:close/>
                  <a:moveTo>
                    <a:pt x="81" y="96"/>
                  </a:moveTo>
                  <a:cubicBezTo>
                    <a:pt x="81" y="96"/>
                    <a:pt x="81" y="96"/>
                    <a:pt x="81" y="96"/>
                  </a:cubicBezTo>
                  <a:cubicBezTo>
                    <a:pt x="73" y="96"/>
                    <a:pt x="73" y="96"/>
                    <a:pt x="73" y="96"/>
                  </a:cubicBezTo>
                  <a:cubicBezTo>
                    <a:pt x="73" y="96"/>
                    <a:pt x="72" y="96"/>
                    <a:pt x="72" y="96"/>
                  </a:cubicBezTo>
                  <a:cubicBezTo>
                    <a:pt x="72" y="96"/>
                    <a:pt x="72" y="97"/>
                    <a:pt x="72" y="97"/>
                  </a:cubicBezTo>
                  <a:cubicBezTo>
                    <a:pt x="72" y="121"/>
                    <a:pt x="72" y="121"/>
                    <a:pt x="72" y="121"/>
                  </a:cubicBezTo>
                  <a:cubicBezTo>
                    <a:pt x="72" y="122"/>
                    <a:pt x="72" y="122"/>
                    <a:pt x="72" y="122"/>
                  </a:cubicBezTo>
                  <a:cubicBezTo>
                    <a:pt x="72" y="122"/>
                    <a:pt x="72" y="122"/>
                    <a:pt x="72" y="122"/>
                  </a:cubicBezTo>
                  <a:cubicBezTo>
                    <a:pt x="73" y="123"/>
                    <a:pt x="73" y="123"/>
                    <a:pt x="73" y="123"/>
                  </a:cubicBezTo>
                  <a:cubicBezTo>
                    <a:pt x="81" y="123"/>
                    <a:pt x="81" y="123"/>
                    <a:pt x="81" y="123"/>
                  </a:cubicBezTo>
                  <a:cubicBezTo>
                    <a:pt x="81" y="123"/>
                    <a:pt x="82" y="123"/>
                    <a:pt x="82" y="122"/>
                  </a:cubicBezTo>
                  <a:cubicBezTo>
                    <a:pt x="82" y="122"/>
                    <a:pt x="82" y="122"/>
                    <a:pt x="82" y="122"/>
                  </a:cubicBezTo>
                  <a:cubicBezTo>
                    <a:pt x="82" y="122"/>
                    <a:pt x="82" y="122"/>
                    <a:pt x="82" y="121"/>
                  </a:cubicBezTo>
                  <a:cubicBezTo>
                    <a:pt x="82" y="97"/>
                    <a:pt x="82" y="97"/>
                    <a:pt x="82" y="97"/>
                  </a:cubicBezTo>
                  <a:cubicBezTo>
                    <a:pt x="82" y="97"/>
                    <a:pt x="82" y="96"/>
                    <a:pt x="82" y="96"/>
                  </a:cubicBezTo>
                  <a:cubicBezTo>
                    <a:pt x="82" y="96"/>
                    <a:pt x="81" y="96"/>
                    <a:pt x="81" y="96"/>
                  </a:cubicBezTo>
                  <a:close/>
                  <a:moveTo>
                    <a:pt x="42" y="96"/>
                  </a:moveTo>
                  <a:cubicBezTo>
                    <a:pt x="42" y="96"/>
                    <a:pt x="42" y="96"/>
                    <a:pt x="42" y="96"/>
                  </a:cubicBezTo>
                  <a:cubicBezTo>
                    <a:pt x="35" y="96"/>
                    <a:pt x="35" y="96"/>
                    <a:pt x="35" y="96"/>
                  </a:cubicBezTo>
                  <a:cubicBezTo>
                    <a:pt x="34" y="96"/>
                    <a:pt x="34" y="96"/>
                    <a:pt x="34" y="96"/>
                  </a:cubicBezTo>
                  <a:cubicBezTo>
                    <a:pt x="33" y="96"/>
                    <a:pt x="33" y="97"/>
                    <a:pt x="33" y="97"/>
                  </a:cubicBezTo>
                  <a:cubicBezTo>
                    <a:pt x="33" y="121"/>
                    <a:pt x="33" y="121"/>
                    <a:pt x="33" y="121"/>
                  </a:cubicBezTo>
                  <a:cubicBezTo>
                    <a:pt x="33" y="122"/>
                    <a:pt x="33" y="122"/>
                    <a:pt x="34" y="122"/>
                  </a:cubicBezTo>
                  <a:cubicBezTo>
                    <a:pt x="34" y="122"/>
                    <a:pt x="34" y="122"/>
                    <a:pt x="34" y="122"/>
                  </a:cubicBezTo>
                  <a:cubicBezTo>
                    <a:pt x="34" y="123"/>
                    <a:pt x="34" y="123"/>
                    <a:pt x="35" y="123"/>
                  </a:cubicBezTo>
                  <a:cubicBezTo>
                    <a:pt x="42" y="123"/>
                    <a:pt x="42" y="123"/>
                    <a:pt x="42" y="123"/>
                  </a:cubicBezTo>
                  <a:cubicBezTo>
                    <a:pt x="43" y="123"/>
                    <a:pt x="43" y="123"/>
                    <a:pt x="44" y="122"/>
                  </a:cubicBezTo>
                  <a:cubicBezTo>
                    <a:pt x="44" y="122"/>
                    <a:pt x="44" y="122"/>
                    <a:pt x="44" y="122"/>
                  </a:cubicBezTo>
                  <a:cubicBezTo>
                    <a:pt x="44" y="122"/>
                    <a:pt x="44" y="122"/>
                    <a:pt x="44" y="121"/>
                  </a:cubicBezTo>
                  <a:cubicBezTo>
                    <a:pt x="44" y="97"/>
                    <a:pt x="44" y="97"/>
                    <a:pt x="44" y="97"/>
                  </a:cubicBezTo>
                  <a:cubicBezTo>
                    <a:pt x="44" y="97"/>
                    <a:pt x="44" y="96"/>
                    <a:pt x="44" y="96"/>
                  </a:cubicBezTo>
                  <a:cubicBezTo>
                    <a:pt x="43" y="96"/>
                    <a:pt x="43" y="96"/>
                    <a:pt x="42" y="96"/>
                  </a:cubicBezTo>
                  <a:close/>
                  <a:moveTo>
                    <a:pt x="80" y="60"/>
                  </a:moveTo>
                  <a:cubicBezTo>
                    <a:pt x="80" y="60"/>
                    <a:pt x="80" y="60"/>
                    <a:pt x="80" y="60"/>
                  </a:cubicBezTo>
                  <a:cubicBezTo>
                    <a:pt x="84" y="60"/>
                    <a:pt x="87" y="63"/>
                    <a:pt x="87" y="67"/>
                  </a:cubicBezTo>
                  <a:cubicBezTo>
                    <a:pt x="87" y="71"/>
                    <a:pt x="84" y="74"/>
                    <a:pt x="80" y="74"/>
                  </a:cubicBezTo>
                  <a:cubicBezTo>
                    <a:pt x="77" y="74"/>
                    <a:pt x="73" y="71"/>
                    <a:pt x="73" y="67"/>
                  </a:cubicBezTo>
                  <a:cubicBezTo>
                    <a:pt x="73" y="63"/>
                    <a:pt x="77" y="60"/>
                    <a:pt x="80" y="60"/>
                  </a:cubicBezTo>
                  <a:close/>
                  <a:moveTo>
                    <a:pt x="58" y="60"/>
                  </a:moveTo>
                  <a:cubicBezTo>
                    <a:pt x="58" y="60"/>
                    <a:pt x="58" y="60"/>
                    <a:pt x="58" y="60"/>
                  </a:cubicBezTo>
                  <a:cubicBezTo>
                    <a:pt x="62" y="60"/>
                    <a:pt x="65" y="63"/>
                    <a:pt x="65" y="67"/>
                  </a:cubicBezTo>
                  <a:cubicBezTo>
                    <a:pt x="65" y="71"/>
                    <a:pt x="62" y="74"/>
                    <a:pt x="58" y="74"/>
                  </a:cubicBezTo>
                  <a:cubicBezTo>
                    <a:pt x="54" y="74"/>
                    <a:pt x="51" y="71"/>
                    <a:pt x="51" y="67"/>
                  </a:cubicBezTo>
                  <a:cubicBezTo>
                    <a:pt x="51" y="63"/>
                    <a:pt x="54" y="60"/>
                    <a:pt x="58" y="60"/>
                  </a:cubicBezTo>
                  <a:close/>
                  <a:moveTo>
                    <a:pt x="35" y="60"/>
                  </a:moveTo>
                  <a:cubicBezTo>
                    <a:pt x="35" y="60"/>
                    <a:pt x="35" y="60"/>
                    <a:pt x="35" y="60"/>
                  </a:cubicBezTo>
                  <a:cubicBezTo>
                    <a:pt x="39" y="60"/>
                    <a:pt x="42" y="63"/>
                    <a:pt x="42" y="67"/>
                  </a:cubicBezTo>
                  <a:cubicBezTo>
                    <a:pt x="42" y="71"/>
                    <a:pt x="39" y="74"/>
                    <a:pt x="35" y="74"/>
                  </a:cubicBezTo>
                  <a:cubicBezTo>
                    <a:pt x="31" y="74"/>
                    <a:pt x="28" y="71"/>
                    <a:pt x="28" y="67"/>
                  </a:cubicBezTo>
                  <a:cubicBezTo>
                    <a:pt x="28" y="63"/>
                    <a:pt x="31" y="60"/>
                    <a:pt x="35" y="60"/>
                  </a:cubicBezTo>
                  <a:close/>
                  <a:moveTo>
                    <a:pt x="24" y="20"/>
                  </a:moveTo>
                  <a:cubicBezTo>
                    <a:pt x="24" y="20"/>
                    <a:pt x="24" y="20"/>
                    <a:pt x="24" y="20"/>
                  </a:cubicBezTo>
                  <a:cubicBezTo>
                    <a:pt x="24" y="20"/>
                    <a:pt x="24" y="20"/>
                    <a:pt x="24" y="20"/>
                  </a:cubicBezTo>
                  <a:cubicBezTo>
                    <a:pt x="92" y="20"/>
                    <a:pt x="92" y="20"/>
                    <a:pt x="92" y="20"/>
                  </a:cubicBezTo>
                  <a:cubicBezTo>
                    <a:pt x="94" y="20"/>
                    <a:pt x="96" y="22"/>
                    <a:pt x="96" y="24"/>
                  </a:cubicBezTo>
                  <a:cubicBezTo>
                    <a:pt x="96" y="25"/>
                    <a:pt x="96" y="25"/>
                    <a:pt x="96" y="25"/>
                  </a:cubicBezTo>
                  <a:cubicBezTo>
                    <a:pt x="96" y="51"/>
                    <a:pt x="96" y="51"/>
                    <a:pt x="96" y="51"/>
                  </a:cubicBezTo>
                  <a:cubicBezTo>
                    <a:pt x="96" y="53"/>
                    <a:pt x="94" y="55"/>
                    <a:pt x="92" y="55"/>
                  </a:cubicBezTo>
                  <a:cubicBezTo>
                    <a:pt x="92" y="55"/>
                    <a:pt x="92" y="55"/>
                    <a:pt x="92" y="55"/>
                  </a:cubicBezTo>
                  <a:cubicBezTo>
                    <a:pt x="24" y="55"/>
                    <a:pt x="24" y="55"/>
                    <a:pt x="24" y="55"/>
                  </a:cubicBezTo>
                  <a:cubicBezTo>
                    <a:pt x="22" y="55"/>
                    <a:pt x="20" y="53"/>
                    <a:pt x="20" y="51"/>
                  </a:cubicBezTo>
                  <a:cubicBezTo>
                    <a:pt x="20" y="50"/>
                    <a:pt x="20" y="50"/>
                    <a:pt x="20" y="50"/>
                  </a:cubicBezTo>
                  <a:cubicBezTo>
                    <a:pt x="20" y="24"/>
                    <a:pt x="20" y="24"/>
                    <a:pt x="20" y="24"/>
                  </a:cubicBezTo>
                  <a:cubicBezTo>
                    <a:pt x="20" y="22"/>
                    <a:pt x="22" y="20"/>
                    <a:pt x="24" y="20"/>
                  </a:cubicBezTo>
                  <a:close/>
                  <a:moveTo>
                    <a:pt x="87" y="29"/>
                  </a:moveTo>
                  <a:cubicBezTo>
                    <a:pt x="87" y="29"/>
                    <a:pt x="87" y="29"/>
                    <a:pt x="87" y="29"/>
                  </a:cubicBezTo>
                  <a:cubicBezTo>
                    <a:pt x="28" y="29"/>
                    <a:pt x="28" y="29"/>
                    <a:pt x="28" y="29"/>
                  </a:cubicBezTo>
                  <a:cubicBezTo>
                    <a:pt x="28" y="46"/>
                    <a:pt x="28" y="46"/>
                    <a:pt x="28" y="46"/>
                  </a:cubicBezTo>
                  <a:cubicBezTo>
                    <a:pt x="87" y="46"/>
                    <a:pt x="87" y="46"/>
                    <a:pt x="87" y="46"/>
                  </a:cubicBezTo>
                  <a:cubicBezTo>
                    <a:pt x="87" y="29"/>
                    <a:pt x="87" y="29"/>
                    <a:pt x="87" y="29"/>
                  </a:cubicBezTo>
                  <a:close/>
                  <a:moveTo>
                    <a:pt x="116" y="31"/>
                  </a:moveTo>
                  <a:cubicBezTo>
                    <a:pt x="116" y="31"/>
                    <a:pt x="116" y="31"/>
                    <a:pt x="116" y="31"/>
                  </a:cubicBezTo>
                  <a:cubicBezTo>
                    <a:pt x="154" y="31"/>
                    <a:pt x="154" y="31"/>
                    <a:pt x="154" y="31"/>
                  </a:cubicBezTo>
                  <a:cubicBezTo>
                    <a:pt x="157" y="31"/>
                    <a:pt x="160" y="32"/>
                    <a:pt x="162" y="34"/>
                  </a:cubicBezTo>
                  <a:cubicBezTo>
                    <a:pt x="162" y="34"/>
                    <a:pt x="162" y="34"/>
                    <a:pt x="162" y="34"/>
                  </a:cubicBezTo>
                  <a:cubicBezTo>
                    <a:pt x="162" y="34"/>
                    <a:pt x="162" y="34"/>
                    <a:pt x="162" y="34"/>
                  </a:cubicBezTo>
                  <a:cubicBezTo>
                    <a:pt x="164" y="36"/>
                    <a:pt x="165" y="38"/>
                    <a:pt x="165" y="41"/>
                  </a:cubicBezTo>
                  <a:cubicBezTo>
                    <a:pt x="165" y="121"/>
                    <a:pt x="165" y="121"/>
                    <a:pt x="165" y="121"/>
                  </a:cubicBezTo>
                  <a:cubicBezTo>
                    <a:pt x="165" y="127"/>
                    <a:pt x="160" y="131"/>
                    <a:pt x="154" y="131"/>
                  </a:cubicBezTo>
                  <a:cubicBezTo>
                    <a:pt x="116" y="131"/>
                    <a:pt x="116" y="131"/>
                    <a:pt x="116" y="131"/>
                  </a:cubicBezTo>
                  <a:cubicBezTo>
                    <a:pt x="113" y="131"/>
                    <a:pt x="110" y="130"/>
                    <a:pt x="108" y="128"/>
                  </a:cubicBezTo>
                  <a:cubicBezTo>
                    <a:pt x="107" y="127"/>
                    <a:pt x="106" y="124"/>
                    <a:pt x="106" y="121"/>
                  </a:cubicBezTo>
                  <a:cubicBezTo>
                    <a:pt x="106" y="41"/>
                    <a:pt x="106" y="41"/>
                    <a:pt x="106" y="41"/>
                  </a:cubicBezTo>
                  <a:cubicBezTo>
                    <a:pt x="106" y="38"/>
                    <a:pt x="107" y="36"/>
                    <a:pt x="108" y="34"/>
                  </a:cubicBezTo>
                  <a:cubicBezTo>
                    <a:pt x="109" y="34"/>
                    <a:pt x="109" y="34"/>
                    <a:pt x="109" y="34"/>
                  </a:cubicBezTo>
                  <a:cubicBezTo>
                    <a:pt x="111" y="32"/>
                    <a:pt x="113" y="31"/>
                    <a:pt x="116" y="31"/>
                  </a:cubicBezTo>
                  <a:close/>
                  <a:moveTo>
                    <a:pt x="154" y="39"/>
                  </a:moveTo>
                  <a:cubicBezTo>
                    <a:pt x="154" y="39"/>
                    <a:pt x="154" y="39"/>
                    <a:pt x="154" y="39"/>
                  </a:cubicBezTo>
                  <a:cubicBezTo>
                    <a:pt x="116" y="39"/>
                    <a:pt x="116" y="39"/>
                    <a:pt x="116" y="39"/>
                  </a:cubicBezTo>
                  <a:cubicBezTo>
                    <a:pt x="115" y="39"/>
                    <a:pt x="115" y="39"/>
                    <a:pt x="115" y="40"/>
                  </a:cubicBezTo>
                  <a:cubicBezTo>
                    <a:pt x="114" y="40"/>
                    <a:pt x="114" y="40"/>
                    <a:pt x="114" y="40"/>
                  </a:cubicBezTo>
                  <a:cubicBezTo>
                    <a:pt x="114" y="40"/>
                    <a:pt x="114" y="41"/>
                    <a:pt x="114" y="41"/>
                  </a:cubicBezTo>
                  <a:cubicBezTo>
                    <a:pt x="114" y="121"/>
                    <a:pt x="114" y="121"/>
                    <a:pt x="114" y="121"/>
                  </a:cubicBezTo>
                  <a:cubicBezTo>
                    <a:pt x="114" y="122"/>
                    <a:pt x="114" y="122"/>
                    <a:pt x="114" y="122"/>
                  </a:cubicBezTo>
                  <a:cubicBezTo>
                    <a:pt x="115" y="123"/>
                    <a:pt x="115" y="123"/>
                    <a:pt x="116" y="123"/>
                  </a:cubicBezTo>
                  <a:cubicBezTo>
                    <a:pt x="154" y="123"/>
                    <a:pt x="154" y="123"/>
                    <a:pt x="154" y="123"/>
                  </a:cubicBezTo>
                  <a:cubicBezTo>
                    <a:pt x="155" y="123"/>
                    <a:pt x="156" y="122"/>
                    <a:pt x="156" y="121"/>
                  </a:cubicBezTo>
                  <a:cubicBezTo>
                    <a:pt x="156" y="41"/>
                    <a:pt x="156" y="41"/>
                    <a:pt x="156" y="41"/>
                  </a:cubicBezTo>
                  <a:cubicBezTo>
                    <a:pt x="156" y="40"/>
                    <a:pt x="156" y="40"/>
                    <a:pt x="156" y="40"/>
                  </a:cubicBezTo>
                  <a:cubicBezTo>
                    <a:pt x="156" y="40"/>
                    <a:pt x="156" y="40"/>
                    <a:pt x="156" y="40"/>
                  </a:cubicBezTo>
                  <a:cubicBezTo>
                    <a:pt x="155" y="39"/>
                    <a:pt x="155" y="39"/>
                    <a:pt x="154" y="39"/>
                  </a:cubicBezTo>
                  <a:close/>
                  <a:moveTo>
                    <a:pt x="161" y="14"/>
                  </a:moveTo>
                  <a:cubicBezTo>
                    <a:pt x="161" y="14"/>
                    <a:pt x="161" y="14"/>
                    <a:pt x="161" y="14"/>
                  </a:cubicBezTo>
                  <a:cubicBezTo>
                    <a:pt x="23" y="14"/>
                    <a:pt x="23" y="14"/>
                    <a:pt x="23" y="14"/>
                  </a:cubicBezTo>
                  <a:cubicBezTo>
                    <a:pt x="19" y="14"/>
                    <a:pt x="15" y="18"/>
                    <a:pt x="15" y="23"/>
                  </a:cubicBezTo>
                  <a:cubicBezTo>
                    <a:pt x="15" y="130"/>
                    <a:pt x="15" y="130"/>
                    <a:pt x="15" y="130"/>
                  </a:cubicBezTo>
                  <a:cubicBezTo>
                    <a:pt x="15" y="132"/>
                    <a:pt x="15" y="134"/>
                    <a:pt x="17" y="136"/>
                  </a:cubicBezTo>
                  <a:cubicBezTo>
                    <a:pt x="17" y="136"/>
                    <a:pt x="17" y="136"/>
                    <a:pt x="17" y="136"/>
                  </a:cubicBezTo>
                  <a:cubicBezTo>
                    <a:pt x="19" y="138"/>
                    <a:pt x="21" y="139"/>
                    <a:pt x="23" y="139"/>
                  </a:cubicBezTo>
                  <a:cubicBezTo>
                    <a:pt x="161" y="139"/>
                    <a:pt x="161" y="139"/>
                    <a:pt x="161" y="139"/>
                  </a:cubicBezTo>
                  <a:cubicBezTo>
                    <a:pt x="166" y="139"/>
                    <a:pt x="170" y="135"/>
                    <a:pt x="170" y="130"/>
                  </a:cubicBezTo>
                  <a:cubicBezTo>
                    <a:pt x="170" y="23"/>
                    <a:pt x="170" y="23"/>
                    <a:pt x="170" y="23"/>
                  </a:cubicBezTo>
                  <a:cubicBezTo>
                    <a:pt x="170" y="21"/>
                    <a:pt x="169" y="19"/>
                    <a:pt x="167" y="17"/>
                  </a:cubicBezTo>
                  <a:cubicBezTo>
                    <a:pt x="167" y="17"/>
                    <a:pt x="167" y="17"/>
                    <a:pt x="167" y="17"/>
                  </a:cubicBezTo>
                  <a:cubicBezTo>
                    <a:pt x="166" y="15"/>
                    <a:pt x="163" y="14"/>
                    <a:pt x="161" y="14"/>
                  </a:cubicBezTo>
                  <a:close/>
                </a:path>
              </a:pathLst>
            </a:custGeom>
            <a:solidFill>
              <a:schemeClr val="bg1"/>
            </a:solidFill>
            <a:ln>
              <a:noFill/>
            </a:ln>
          </p:spPr>
          <p:txBody>
            <a:bodyPr vert="horz" wrap="square" lIns="91440" tIns="45720" rIns="91440" bIns="45720" numCol="1" anchor="t" anchorCtr="0" compatLnSpc="1"/>
            <a:lstStyle/>
            <a:p>
              <a:endParaRPr lang="zh-CN" altLang="en-US" sz="1050"/>
            </a:p>
          </p:txBody>
        </p:sp>
      </p:grpSp>
      <p:grpSp>
        <p:nvGrpSpPr>
          <p:cNvPr id="25" name="组合 24"/>
          <p:cNvGrpSpPr/>
          <p:nvPr/>
        </p:nvGrpSpPr>
        <p:grpSpPr>
          <a:xfrm>
            <a:off x="2890047" y="1883015"/>
            <a:ext cx="2126980" cy="795175"/>
            <a:chOff x="1891" y="2672"/>
            <a:chExt cx="4775" cy="1991"/>
          </a:xfrm>
        </p:grpSpPr>
        <p:sp>
          <p:nvSpPr>
            <p:cNvPr id="26" name="文本框 25"/>
            <p:cNvSpPr txBox="1"/>
            <p:nvPr/>
          </p:nvSpPr>
          <p:spPr>
            <a:xfrm>
              <a:off x="1891" y="3239"/>
              <a:ext cx="4775" cy="1424"/>
            </a:xfrm>
            <a:prstGeom prst="rect">
              <a:avLst/>
            </a:prstGeom>
            <a:noFill/>
          </p:spPr>
          <p:txBody>
            <a:bodyPr wrap="square" rtlCol="0">
              <a:spAutoFit/>
            </a:bodyPr>
            <a:lstStyle/>
            <a:p>
              <a:pPr algn="r">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7" name="文本框 26"/>
            <p:cNvSpPr txBox="1"/>
            <p:nvPr/>
          </p:nvSpPr>
          <p:spPr>
            <a:xfrm>
              <a:off x="3865" y="2672"/>
              <a:ext cx="2677" cy="655"/>
            </a:xfrm>
            <a:prstGeom prst="rect">
              <a:avLst/>
            </a:prstGeom>
            <a:noFill/>
          </p:spPr>
          <p:txBody>
            <a:bodyPr wrap="square" rtlCol="0">
              <a:spAutoFit/>
            </a:bodyPr>
            <a:lstStyle/>
            <a:p>
              <a:pPr algn="r"/>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grpSp>
        <p:nvGrpSpPr>
          <p:cNvPr id="28" name="组合 27"/>
          <p:cNvGrpSpPr/>
          <p:nvPr/>
        </p:nvGrpSpPr>
        <p:grpSpPr>
          <a:xfrm>
            <a:off x="7188550" y="3722182"/>
            <a:ext cx="2126980" cy="825129"/>
            <a:chOff x="12472" y="6685"/>
            <a:chExt cx="4775" cy="2066"/>
          </a:xfrm>
        </p:grpSpPr>
        <p:sp>
          <p:nvSpPr>
            <p:cNvPr id="29" name="文本框 28"/>
            <p:cNvSpPr txBox="1"/>
            <p:nvPr/>
          </p:nvSpPr>
          <p:spPr>
            <a:xfrm>
              <a:off x="12472" y="7327"/>
              <a:ext cx="4775" cy="1424"/>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30" name="文本框 29"/>
            <p:cNvSpPr txBox="1"/>
            <p:nvPr/>
          </p:nvSpPr>
          <p:spPr>
            <a:xfrm>
              <a:off x="12472" y="6685"/>
              <a:ext cx="2677" cy="655"/>
            </a:xfrm>
            <a:prstGeom prst="rect">
              <a:avLst/>
            </a:prstGeom>
            <a:noFill/>
          </p:spPr>
          <p:txBody>
            <a:bodyPr wrap="square" rtlCol="0">
              <a:spAutoFit/>
            </a:bodyPr>
            <a:lstStyle/>
            <a:p>
              <a:pPr algn="l"/>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grpSp>
        <p:nvGrpSpPr>
          <p:cNvPr id="31" name="组合 30"/>
          <p:cNvGrpSpPr/>
          <p:nvPr/>
        </p:nvGrpSpPr>
        <p:grpSpPr>
          <a:xfrm>
            <a:off x="7188550" y="1883016"/>
            <a:ext cx="2126980" cy="825129"/>
            <a:chOff x="12472" y="6685"/>
            <a:chExt cx="4775" cy="2066"/>
          </a:xfrm>
        </p:grpSpPr>
        <p:sp>
          <p:nvSpPr>
            <p:cNvPr id="32" name="文本框 31"/>
            <p:cNvSpPr txBox="1"/>
            <p:nvPr/>
          </p:nvSpPr>
          <p:spPr>
            <a:xfrm>
              <a:off x="12472" y="7327"/>
              <a:ext cx="4775" cy="1424"/>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33" name="文本框 32"/>
            <p:cNvSpPr txBox="1"/>
            <p:nvPr/>
          </p:nvSpPr>
          <p:spPr>
            <a:xfrm>
              <a:off x="12472" y="6685"/>
              <a:ext cx="2677" cy="655"/>
            </a:xfrm>
            <a:prstGeom prst="rect">
              <a:avLst/>
            </a:prstGeom>
            <a:noFill/>
          </p:spPr>
          <p:txBody>
            <a:bodyPr wrap="square" rtlCol="0">
              <a:spAutoFit/>
            </a:bodyPr>
            <a:lstStyle/>
            <a:p>
              <a:pPr algn="l"/>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grpSp>
        <p:nvGrpSpPr>
          <p:cNvPr id="34" name="组合 33"/>
          <p:cNvGrpSpPr/>
          <p:nvPr/>
        </p:nvGrpSpPr>
        <p:grpSpPr>
          <a:xfrm>
            <a:off x="2890047" y="3751735"/>
            <a:ext cx="2126980" cy="795175"/>
            <a:chOff x="1891" y="2672"/>
            <a:chExt cx="4775" cy="1991"/>
          </a:xfrm>
        </p:grpSpPr>
        <p:sp>
          <p:nvSpPr>
            <p:cNvPr id="35" name="文本框 34"/>
            <p:cNvSpPr txBox="1"/>
            <p:nvPr/>
          </p:nvSpPr>
          <p:spPr>
            <a:xfrm>
              <a:off x="1891" y="3239"/>
              <a:ext cx="4775" cy="1424"/>
            </a:xfrm>
            <a:prstGeom prst="rect">
              <a:avLst/>
            </a:prstGeom>
            <a:noFill/>
          </p:spPr>
          <p:txBody>
            <a:bodyPr wrap="square" rtlCol="0">
              <a:spAutoFit/>
            </a:bodyPr>
            <a:lstStyle/>
            <a:p>
              <a:pPr algn="r">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36" name="文本框 35"/>
            <p:cNvSpPr txBox="1"/>
            <p:nvPr/>
          </p:nvSpPr>
          <p:spPr>
            <a:xfrm>
              <a:off x="3865" y="2672"/>
              <a:ext cx="2677" cy="655"/>
            </a:xfrm>
            <a:prstGeom prst="rect">
              <a:avLst/>
            </a:prstGeom>
            <a:noFill/>
          </p:spPr>
          <p:txBody>
            <a:bodyPr wrap="square" rtlCol="0">
              <a:spAutoFit/>
            </a:bodyPr>
            <a:lstStyle/>
            <a:p>
              <a:pPr algn="r"/>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spTree>
  </p:cSld>
  <p:clrMapOvr>
    <a:masterClrMapping/>
  </p:clrMapOvr>
  <p:transition spd="slow" advTm="43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53" presetClass="entr" presetSubtype="52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fltVal val="0.5"/>
                                          </p:val>
                                        </p:tav>
                                        <p:tav tm="100000">
                                          <p:val>
                                            <p:strVal val="#ppt_x"/>
                                          </p:val>
                                        </p:tav>
                                      </p:tavLst>
                                    </p:anim>
                                    <p:anim calcmode="lin" valueType="num">
                                      <p:cBhvr>
                                        <p:cTn id="60" dur="500" fill="hold"/>
                                        <p:tgtEl>
                                          <p:spTgt spid="15"/>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50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fltVal val="0.5"/>
                                          </p:val>
                                        </p:tav>
                                        <p:tav tm="100000">
                                          <p:val>
                                            <p:strVal val="#ppt_x"/>
                                          </p:val>
                                        </p:tav>
                                      </p:tavLst>
                                    </p:anim>
                                    <p:anim calcmode="lin" valueType="num">
                                      <p:cBhvr>
                                        <p:cTn id="67" dur="500" fill="hold"/>
                                        <p:tgtEl>
                                          <p:spTgt spid="16"/>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75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anim calcmode="lin" valueType="num">
                                      <p:cBhvr>
                                        <p:cTn id="73" dur="500" fill="hold"/>
                                        <p:tgtEl>
                                          <p:spTgt spid="14"/>
                                        </p:tgtEl>
                                        <p:attrNameLst>
                                          <p:attrName>ppt_x</p:attrName>
                                        </p:attrNameLst>
                                      </p:cBhvr>
                                      <p:tavLst>
                                        <p:tav tm="0">
                                          <p:val>
                                            <p:fltVal val="0.5"/>
                                          </p:val>
                                        </p:tav>
                                        <p:tav tm="100000">
                                          <p:val>
                                            <p:strVal val="#ppt_x"/>
                                          </p:val>
                                        </p:tav>
                                      </p:tavLst>
                                    </p:anim>
                                    <p:anim calcmode="lin" valueType="num">
                                      <p:cBhvr>
                                        <p:cTn id="74" dur="500" fill="hold"/>
                                        <p:tgtEl>
                                          <p:spTgt spid="14"/>
                                        </p:tgtEl>
                                        <p:attrNameLst>
                                          <p:attrName>ppt_y</p:attrName>
                                        </p:attrNameLst>
                                      </p:cBhvr>
                                      <p:tavLst>
                                        <p:tav tm="0">
                                          <p:val>
                                            <p:fltVal val="0.5"/>
                                          </p:val>
                                        </p:tav>
                                        <p:tav tm="100000">
                                          <p:val>
                                            <p:strVal val="#ppt_y"/>
                                          </p:val>
                                        </p:tav>
                                      </p:tavLst>
                                    </p:anim>
                                  </p:childTnLst>
                                </p:cTn>
                              </p:par>
                            </p:childTnLst>
                          </p:cTn>
                        </p:par>
                        <p:par>
                          <p:cTn id="75" fill="hold">
                            <p:stCondLst>
                              <p:cond delay="1583"/>
                            </p:stCondLst>
                            <p:childTnLst>
                              <p:par>
                                <p:cTn id="76" presetID="12" presetClass="entr" presetSubtype="2"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ppt_x</p:attrName>
                                        </p:attrNameLst>
                                      </p:cBhvr>
                                      <p:tavLst>
                                        <p:tav tm="0">
                                          <p:val>
                                            <p:strVal val="#ppt_x+#ppt_w*1.125000"/>
                                          </p:val>
                                        </p:tav>
                                        <p:tav tm="100000">
                                          <p:val>
                                            <p:strVal val="#ppt_x"/>
                                          </p:val>
                                        </p:tav>
                                      </p:tavLst>
                                    </p:anim>
                                    <p:animEffect transition="in" filter="wipe(left)">
                                      <p:cBhvr>
                                        <p:cTn id="79" dur="500"/>
                                        <p:tgtEl>
                                          <p:spTgt spid="25"/>
                                        </p:tgtEl>
                                      </p:cBhvr>
                                    </p:animEffect>
                                  </p:childTnLst>
                                </p:cTn>
                              </p:par>
                              <p:par>
                                <p:cTn id="80" presetID="12" presetClass="entr" presetSubtype="2"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p:tgtEl>
                                          <p:spTgt spid="34"/>
                                        </p:tgtEl>
                                        <p:attrNameLst>
                                          <p:attrName>ppt_x</p:attrName>
                                        </p:attrNameLst>
                                      </p:cBhvr>
                                      <p:tavLst>
                                        <p:tav tm="0">
                                          <p:val>
                                            <p:strVal val="#ppt_x+#ppt_w*1.125000"/>
                                          </p:val>
                                        </p:tav>
                                        <p:tav tm="100000">
                                          <p:val>
                                            <p:strVal val="#ppt_x"/>
                                          </p:val>
                                        </p:tav>
                                      </p:tavLst>
                                    </p:anim>
                                    <p:animEffect transition="in" filter="wipe(left)">
                                      <p:cBhvr>
                                        <p:cTn id="83" dur="500"/>
                                        <p:tgtEl>
                                          <p:spTgt spid="34"/>
                                        </p:tgtEl>
                                      </p:cBhvr>
                                    </p:animEffect>
                                  </p:childTnLst>
                                </p:cTn>
                              </p:par>
                              <p:par>
                                <p:cTn id="84" presetID="12" presetClass="entr" presetSubtype="8"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ppt_x</p:attrName>
                                        </p:attrNameLst>
                                      </p:cBhvr>
                                      <p:tavLst>
                                        <p:tav tm="0">
                                          <p:val>
                                            <p:strVal val="#ppt_x-#ppt_w*1.125000"/>
                                          </p:val>
                                        </p:tav>
                                        <p:tav tm="100000">
                                          <p:val>
                                            <p:strVal val="#ppt_x"/>
                                          </p:val>
                                        </p:tav>
                                      </p:tavLst>
                                    </p:anim>
                                    <p:animEffect transition="in" filter="wipe(right)">
                                      <p:cBhvr>
                                        <p:cTn id="87" dur="500"/>
                                        <p:tgtEl>
                                          <p:spTgt spid="31"/>
                                        </p:tgtEl>
                                      </p:cBhvr>
                                    </p:animEffect>
                                  </p:childTnLst>
                                </p:cTn>
                              </p:par>
                              <p:par>
                                <p:cTn id="88" presetID="12" presetClass="entr" presetSubtype="8"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ppt_x</p:attrName>
                                        </p:attrNameLst>
                                      </p:cBhvr>
                                      <p:tavLst>
                                        <p:tav tm="0">
                                          <p:val>
                                            <p:strVal val="#ppt_x-#ppt_w*1.125000"/>
                                          </p:val>
                                        </p:tav>
                                        <p:tav tm="100000">
                                          <p:val>
                                            <p:strVal val="#ppt_x"/>
                                          </p:val>
                                        </p:tav>
                                      </p:tavLst>
                                    </p:anim>
                                    <p:animEffect transition="in" filter="wipe(right)">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37" name="Freeform 23"/>
          <p:cNvSpPr/>
          <p:nvPr/>
        </p:nvSpPr>
        <p:spPr>
          <a:xfrm>
            <a:off x="4766552" y="2283329"/>
            <a:ext cx="959734" cy="95955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7A78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4"/>
          <p:cNvSpPr/>
          <p:nvPr/>
        </p:nvSpPr>
        <p:spPr>
          <a:xfrm>
            <a:off x="5804217" y="2484836"/>
            <a:ext cx="556646" cy="556543"/>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5"/>
          <p:cNvSpPr/>
          <p:nvPr/>
        </p:nvSpPr>
        <p:spPr>
          <a:xfrm>
            <a:off x="6438793" y="2283329"/>
            <a:ext cx="959734" cy="95955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7A78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6"/>
          <p:cNvSpPr/>
          <p:nvPr/>
        </p:nvSpPr>
        <p:spPr>
          <a:xfrm>
            <a:off x="7476459" y="2484836"/>
            <a:ext cx="556646" cy="556543"/>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7"/>
          <p:cNvSpPr/>
          <p:nvPr/>
        </p:nvSpPr>
        <p:spPr>
          <a:xfrm>
            <a:off x="8111035" y="2283329"/>
            <a:ext cx="959734" cy="95955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7A78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28"/>
          <p:cNvSpPr/>
          <p:nvPr/>
        </p:nvSpPr>
        <p:spPr>
          <a:xfrm>
            <a:off x="3094310" y="2283329"/>
            <a:ext cx="959734" cy="95955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7A78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9"/>
          <p:cNvSpPr/>
          <p:nvPr/>
        </p:nvSpPr>
        <p:spPr>
          <a:xfrm>
            <a:off x="4131975" y="2484836"/>
            <a:ext cx="556646" cy="556543"/>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5"/>
          <p:cNvGrpSpPr/>
          <p:nvPr/>
        </p:nvGrpSpPr>
        <p:grpSpPr>
          <a:xfrm>
            <a:off x="3405498" y="2577840"/>
            <a:ext cx="337359" cy="360070"/>
            <a:chOff x="9159875" y="1647825"/>
            <a:chExt cx="434975" cy="464344"/>
          </a:xfrm>
          <a:solidFill>
            <a:schemeClr val="bg2"/>
          </a:solidFill>
        </p:grpSpPr>
        <p:sp>
          <p:nvSpPr>
            <p:cNvPr id="34"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6"/>
          <p:cNvGrpSpPr/>
          <p:nvPr/>
        </p:nvGrpSpPr>
        <p:grpSpPr>
          <a:xfrm>
            <a:off x="8410833" y="2583072"/>
            <a:ext cx="360137" cy="360070"/>
            <a:chOff x="8216107" y="1647825"/>
            <a:chExt cx="464344" cy="464344"/>
          </a:xfrm>
          <a:solidFill>
            <a:schemeClr val="bg2"/>
          </a:solidFill>
        </p:grpSpPr>
        <p:sp>
          <p:nvSpPr>
            <p:cNvPr id="32"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7"/>
          <p:cNvGrpSpPr/>
          <p:nvPr/>
        </p:nvGrpSpPr>
        <p:grpSpPr>
          <a:xfrm>
            <a:off x="6738284" y="2594151"/>
            <a:ext cx="360753" cy="337912"/>
            <a:chOff x="5368132" y="3540125"/>
            <a:chExt cx="465138" cy="435769"/>
          </a:xfrm>
          <a:solidFill>
            <a:schemeClr val="bg2"/>
          </a:solidFill>
        </p:grpSpPr>
        <p:sp>
          <p:nvSpPr>
            <p:cNvPr id="3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8"/>
          <p:cNvGrpSpPr/>
          <p:nvPr/>
        </p:nvGrpSpPr>
        <p:grpSpPr>
          <a:xfrm>
            <a:off x="5066351" y="2622464"/>
            <a:ext cx="360137" cy="281286"/>
            <a:chOff x="2581275" y="1710532"/>
            <a:chExt cx="464344" cy="362744"/>
          </a:xfrm>
          <a:solidFill>
            <a:schemeClr val="bg2"/>
          </a:solidFill>
        </p:grpSpPr>
        <p:sp>
          <p:nvSpPr>
            <p:cNvPr id="2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2944192" y="3441554"/>
            <a:ext cx="1341848" cy="1338828"/>
          </a:xfrm>
          <a:prstGeom prst="rect">
            <a:avLst/>
          </a:prstGeom>
          <a:noFill/>
        </p:spPr>
        <p:txBody>
          <a:bodyPr wrap="square" rtlCol="0">
            <a:spAutoFit/>
          </a:bodyPr>
          <a:lstStyle/>
          <a:p>
            <a:pPr algn="ctr">
              <a:lnSpc>
                <a:spcPct val="150000"/>
              </a:lnSpc>
            </a:pPr>
            <a:r>
              <a:rPr lang="zh-CN" altLang="en-US" sz="12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105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55" name="文本框 54"/>
          <p:cNvSpPr txBox="1"/>
          <p:nvPr/>
        </p:nvSpPr>
        <p:spPr>
          <a:xfrm>
            <a:off x="4616639" y="3441554"/>
            <a:ext cx="1303115" cy="1338828"/>
          </a:xfrm>
          <a:prstGeom prst="rect">
            <a:avLst/>
          </a:prstGeom>
          <a:noFill/>
        </p:spPr>
        <p:txBody>
          <a:bodyPr wrap="square" rtlCol="0">
            <a:spAutoFit/>
          </a:bodyPr>
          <a:lstStyle/>
          <a:p>
            <a:pPr algn="ctr">
              <a:lnSpc>
                <a:spcPct val="150000"/>
              </a:lnSpc>
            </a:pPr>
            <a:r>
              <a:rPr lang="zh-CN" altLang="en-US" sz="12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105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56" name="文本框 55"/>
          <p:cNvSpPr txBox="1"/>
          <p:nvPr/>
        </p:nvSpPr>
        <p:spPr>
          <a:xfrm>
            <a:off x="6317664" y="3441554"/>
            <a:ext cx="1303114" cy="1338828"/>
          </a:xfrm>
          <a:prstGeom prst="rect">
            <a:avLst/>
          </a:prstGeom>
          <a:noFill/>
        </p:spPr>
        <p:txBody>
          <a:bodyPr wrap="square" rtlCol="0">
            <a:spAutoFit/>
          </a:bodyPr>
          <a:lstStyle/>
          <a:p>
            <a:pPr algn="ctr">
              <a:lnSpc>
                <a:spcPct val="150000"/>
              </a:lnSpc>
            </a:pPr>
            <a:r>
              <a:rPr lang="zh-CN" altLang="en-US" sz="12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105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57" name="文本框 56"/>
          <p:cNvSpPr txBox="1"/>
          <p:nvPr/>
        </p:nvSpPr>
        <p:spPr>
          <a:xfrm>
            <a:off x="7989224" y="3441554"/>
            <a:ext cx="1362060" cy="1338828"/>
          </a:xfrm>
          <a:prstGeom prst="rect">
            <a:avLst/>
          </a:prstGeom>
          <a:noFill/>
        </p:spPr>
        <p:txBody>
          <a:bodyPr wrap="square" rtlCol="0">
            <a:spAutoFit/>
          </a:bodyPr>
          <a:lstStyle/>
          <a:p>
            <a:pPr algn="ctr">
              <a:lnSpc>
                <a:spcPct val="150000"/>
              </a:lnSpc>
            </a:pPr>
            <a:r>
              <a:rPr lang="zh-CN" altLang="en-US" sz="12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105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Tree>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31"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90"/>
                                          </p:val>
                                        </p:tav>
                                        <p:tav tm="100000">
                                          <p:val>
                                            <p:fltVal val="0"/>
                                          </p:val>
                                        </p:tav>
                                      </p:tavLst>
                                    </p:anim>
                                    <p:animEffect transition="in" filter="fade">
                                      <p:cBhvr>
                                        <p:cTn id="52" dur="500"/>
                                        <p:tgtEl>
                                          <p:spTgt spid="52"/>
                                        </p:tgtEl>
                                      </p:cBhvr>
                                    </p:animEffect>
                                  </p:childTnLst>
                                </p:cTn>
                              </p:par>
                              <p:par>
                                <p:cTn id="53" presetID="53" presetClass="entr" presetSubtype="16"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1583"/>
                            </p:stCondLst>
                            <p:childTnLst>
                              <p:par>
                                <p:cTn id="59" presetID="47"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anim calcmode="lin" valueType="num">
                                      <p:cBhvr>
                                        <p:cTn id="62" dur="500" fill="hold"/>
                                        <p:tgtEl>
                                          <p:spTgt spid="54"/>
                                        </p:tgtEl>
                                        <p:attrNameLst>
                                          <p:attrName>ppt_x</p:attrName>
                                        </p:attrNameLst>
                                      </p:cBhvr>
                                      <p:tavLst>
                                        <p:tav tm="0">
                                          <p:val>
                                            <p:strVal val="#ppt_x"/>
                                          </p:val>
                                        </p:tav>
                                        <p:tav tm="100000">
                                          <p:val>
                                            <p:strVal val="#ppt_x"/>
                                          </p:val>
                                        </p:tav>
                                      </p:tavLst>
                                    </p:anim>
                                    <p:anim calcmode="lin" valueType="num">
                                      <p:cBhvr>
                                        <p:cTn id="63" dur="500" fill="hold"/>
                                        <p:tgtEl>
                                          <p:spTgt spid="54"/>
                                        </p:tgtEl>
                                        <p:attrNameLst>
                                          <p:attrName>ppt_y</p:attrName>
                                        </p:attrNameLst>
                                      </p:cBhvr>
                                      <p:tavLst>
                                        <p:tav tm="0">
                                          <p:val>
                                            <p:strVal val="#ppt_y-.1"/>
                                          </p:val>
                                        </p:tav>
                                        <p:tav tm="100000">
                                          <p:val>
                                            <p:strVal val="#ppt_y"/>
                                          </p:val>
                                        </p:tav>
                                      </p:tavLst>
                                    </p:anim>
                                  </p:childTnLst>
                                </p:cTn>
                              </p:par>
                            </p:childTnLst>
                          </p:cTn>
                        </p:par>
                        <p:par>
                          <p:cTn id="64" fill="hold">
                            <p:stCondLst>
                              <p:cond delay="2083"/>
                            </p:stCondLst>
                            <p:childTnLst>
                              <p:par>
                                <p:cTn id="65" presetID="13" presetClass="entr" presetSubtype="16" fill="hold" grpId="0"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plus(in)">
                                      <p:cBhvr>
                                        <p:cTn id="67" dur="500"/>
                                        <p:tgtEl>
                                          <p:spTgt spid="53"/>
                                        </p:tgtEl>
                                      </p:cBhvr>
                                    </p:animEffect>
                                  </p:childTnLst>
                                </p:cTn>
                              </p:par>
                            </p:childTnLst>
                          </p:cTn>
                        </p:par>
                        <p:par>
                          <p:cTn id="68" fill="hold">
                            <p:stCondLst>
                              <p:cond delay="2583"/>
                            </p:stCondLst>
                            <p:childTnLst>
                              <p:par>
                                <p:cTn id="69" presetID="31"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53" presetClass="entr" presetSubtype="16"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3083"/>
                            </p:stCondLst>
                            <p:childTnLst>
                              <p:par>
                                <p:cTn id="81" presetID="47"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anim calcmode="lin" valueType="num">
                                      <p:cBhvr>
                                        <p:cTn id="84" dur="500" fill="hold"/>
                                        <p:tgtEl>
                                          <p:spTgt spid="55"/>
                                        </p:tgtEl>
                                        <p:attrNameLst>
                                          <p:attrName>ppt_x</p:attrName>
                                        </p:attrNameLst>
                                      </p:cBhvr>
                                      <p:tavLst>
                                        <p:tav tm="0">
                                          <p:val>
                                            <p:strVal val="#ppt_x"/>
                                          </p:val>
                                        </p:tav>
                                        <p:tav tm="100000">
                                          <p:val>
                                            <p:strVal val="#ppt_x"/>
                                          </p:val>
                                        </p:tav>
                                      </p:tavLst>
                                    </p:anim>
                                    <p:anim calcmode="lin" valueType="num">
                                      <p:cBhvr>
                                        <p:cTn id="85" dur="500" fill="hold"/>
                                        <p:tgtEl>
                                          <p:spTgt spid="55"/>
                                        </p:tgtEl>
                                        <p:attrNameLst>
                                          <p:attrName>ppt_y</p:attrName>
                                        </p:attrNameLst>
                                      </p:cBhvr>
                                      <p:tavLst>
                                        <p:tav tm="0">
                                          <p:val>
                                            <p:strVal val="#ppt_y-.1"/>
                                          </p:val>
                                        </p:tav>
                                        <p:tav tm="100000">
                                          <p:val>
                                            <p:strVal val="#ppt_y"/>
                                          </p:val>
                                        </p:tav>
                                      </p:tavLst>
                                    </p:anim>
                                  </p:childTnLst>
                                </p:cTn>
                              </p:par>
                            </p:childTnLst>
                          </p:cTn>
                        </p:par>
                        <p:par>
                          <p:cTn id="86" fill="hold">
                            <p:stCondLst>
                              <p:cond delay="3583"/>
                            </p:stCondLst>
                            <p:childTnLst>
                              <p:par>
                                <p:cTn id="87" presetID="1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plus(in)">
                                      <p:cBhvr>
                                        <p:cTn id="89" dur="500"/>
                                        <p:tgtEl>
                                          <p:spTgt spid="38"/>
                                        </p:tgtEl>
                                      </p:cBhvr>
                                    </p:animEffect>
                                  </p:childTnLst>
                                </p:cTn>
                              </p:par>
                            </p:childTnLst>
                          </p:cTn>
                        </p:par>
                        <p:par>
                          <p:cTn id="90" fill="hold">
                            <p:stCondLst>
                              <p:cond delay="4083"/>
                            </p:stCondLst>
                            <p:childTnLst>
                              <p:par>
                                <p:cTn id="91" presetID="31"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fltVal val="0"/>
                                          </p:val>
                                        </p:tav>
                                        <p:tav tm="100000">
                                          <p:val>
                                            <p:strVal val="#ppt_w"/>
                                          </p:val>
                                        </p:tav>
                                      </p:tavLst>
                                    </p:anim>
                                    <p:anim calcmode="lin" valueType="num">
                                      <p:cBhvr>
                                        <p:cTn id="94" dur="500" fill="hold"/>
                                        <p:tgtEl>
                                          <p:spTgt spid="49"/>
                                        </p:tgtEl>
                                        <p:attrNameLst>
                                          <p:attrName>ppt_h</p:attrName>
                                        </p:attrNameLst>
                                      </p:cBhvr>
                                      <p:tavLst>
                                        <p:tav tm="0">
                                          <p:val>
                                            <p:fltVal val="0"/>
                                          </p:val>
                                        </p:tav>
                                        <p:tav tm="100000">
                                          <p:val>
                                            <p:strVal val="#ppt_h"/>
                                          </p:val>
                                        </p:tav>
                                      </p:tavLst>
                                    </p:anim>
                                    <p:anim calcmode="lin" valueType="num">
                                      <p:cBhvr>
                                        <p:cTn id="95" dur="500" fill="hold"/>
                                        <p:tgtEl>
                                          <p:spTgt spid="49"/>
                                        </p:tgtEl>
                                        <p:attrNameLst>
                                          <p:attrName>style.rotation</p:attrName>
                                        </p:attrNameLst>
                                      </p:cBhvr>
                                      <p:tavLst>
                                        <p:tav tm="0">
                                          <p:val>
                                            <p:fltVal val="90"/>
                                          </p:val>
                                        </p:tav>
                                        <p:tav tm="100000">
                                          <p:val>
                                            <p:fltVal val="0"/>
                                          </p:val>
                                        </p:tav>
                                      </p:tavLst>
                                    </p:anim>
                                    <p:animEffect transition="in" filter="fade">
                                      <p:cBhvr>
                                        <p:cTn id="96" dur="500"/>
                                        <p:tgtEl>
                                          <p:spTgt spid="49"/>
                                        </p:tgtEl>
                                      </p:cBhvr>
                                    </p:animEffect>
                                  </p:childTnLst>
                                </p:cTn>
                              </p:par>
                              <p:par>
                                <p:cTn id="97" presetID="53" presetClass="entr" presetSubtype="16"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childTnLst>
                          </p:cTn>
                        </p:par>
                        <p:par>
                          <p:cTn id="102" fill="hold">
                            <p:stCondLst>
                              <p:cond delay="4583"/>
                            </p:stCondLst>
                            <p:childTnLst>
                              <p:par>
                                <p:cTn id="103" presetID="47" presetClass="entr" presetSubtype="0" fill="hold" grpId="0"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5083"/>
                            </p:stCondLst>
                            <p:childTnLst>
                              <p:par>
                                <p:cTn id="109" presetID="4"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box(in)">
                                      <p:cBhvr>
                                        <p:cTn id="111" dur="500"/>
                                        <p:tgtEl>
                                          <p:spTgt spid="50"/>
                                        </p:tgtEl>
                                      </p:cBhvr>
                                    </p:animEffect>
                                  </p:childTnLst>
                                </p:cTn>
                              </p:par>
                            </p:childTnLst>
                          </p:cTn>
                        </p:par>
                        <p:par>
                          <p:cTn id="112" fill="hold">
                            <p:stCondLst>
                              <p:cond delay="5583"/>
                            </p:stCondLst>
                            <p:childTnLst>
                              <p:par>
                                <p:cTn id="113" presetID="31"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 calcmode="lin" valueType="num">
                                      <p:cBhvr>
                                        <p:cTn id="117" dur="500" fill="hold"/>
                                        <p:tgtEl>
                                          <p:spTgt spid="51"/>
                                        </p:tgtEl>
                                        <p:attrNameLst>
                                          <p:attrName>style.rotation</p:attrName>
                                        </p:attrNameLst>
                                      </p:cBhvr>
                                      <p:tavLst>
                                        <p:tav tm="0">
                                          <p:val>
                                            <p:fltVal val="90"/>
                                          </p:val>
                                        </p:tav>
                                        <p:tav tm="100000">
                                          <p:val>
                                            <p:fltVal val="0"/>
                                          </p:val>
                                        </p:tav>
                                      </p:tavLst>
                                    </p:anim>
                                    <p:animEffect transition="in" filter="fade">
                                      <p:cBhvr>
                                        <p:cTn id="118" dur="500"/>
                                        <p:tgtEl>
                                          <p:spTgt spid="51"/>
                                        </p:tgtEl>
                                      </p:cBhvr>
                                    </p:animEffect>
                                  </p:childTnLst>
                                </p:cTn>
                              </p:par>
                              <p:par>
                                <p:cTn id="119" presetID="53" presetClass="entr" presetSubtype="16"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ppt_w</p:attrName>
                                        </p:attrNameLst>
                                      </p:cBhvr>
                                      <p:tavLst>
                                        <p:tav tm="0">
                                          <p:val>
                                            <p:fltVal val="0"/>
                                          </p:val>
                                        </p:tav>
                                        <p:tav tm="100000">
                                          <p:val>
                                            <p:strVal val="#ppt_w"/>
                                          </p:val>
                                        </p:tav>
                                      </p:tavLst>
                                    </p:anim>
                                    <p:anim calcmode="lin" valueType="num">
                                      <p:cBhvr>
                                        <p:cTn id="122" dur="500" fill="hold"/>
                                        <p:tgtEl>
                                          <p:spTgt spid="20"/>
                                        </p:tgtEl>
                                        <p:attrNameLst>
                                          <p:attrName>ppt_h</p:attrName>
                                        </p:attrNameLst>
                                      </p:cBhvr>
                                      <p:tavLst>
                                        <p:tav tm="0">
                                          <p:val>
                                            <p:fltVal val="0"/>
                                          </p:val>
                                        </p:tav>
                                        <p:tav tm="100000">
                                          <p:val>
                                            <p:strVal val="#ppt_h"/>
                                          </p:val>
                                        </p:tav>
                                      </p:tavLst>
                                    </p:anim>
                                    <p:animEffect transition="in" filter="fade">
                                      <p:cBhvr>
                                        <p:cTn id="123" dur="500"/>
                                        <p:tgtEl>
                                          <p:spTgt spid="20"/>
                                        </p:tgtEl>
                                      </p:cBhvr>
                                    </p:animEffect>
                                  </p:childTnLst>
                                </p:cTn>
                              </p:par>
                            </p:childTnLst>
                          </p:cTn>
                        </p:par>
                        <p:par>
                          <p:cTn id="124" fill="hold">
                            <p:stCondLst>
                              <p:cond delay="6083"/>
                            </p:stCondLst>
                            <p:childTnLst>
                              <p:par>
                                <p:cTn id="125" presetID="47" presetClass="entr" presetSubtype="0"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anim calcmode="lin" valueType="num">
                                      <p:cBhvr>
                                        <p:cTn id="128" dur="500" fill="hold"/>
                                        <p:tgtEl>
                                          <p:spTgt spid="57"/>
                                        </p:tgtEl>
                                        <p:attrNameLst>
                                          <p:attrName>ppt_x</p:attrName>
                                        </p:attrNameLst>
                                      </p:cBhvr>
                                      <p:tavLst>
                                        <p:tav tm="0">
                                          <p:val>
                                            <p:strVal val="#ppt_x"/>
                                          </p:val>
                                        </p:tav>
                                        <p:tav tm="100000">
                                          <p:val>
                                            <p:strVal val="#ppt_x"/>
                                          </p:val>
                                        </p:tav>
                                      </p:tavLst>
                                    </p:anim>
                                    <p:anim calcmode="lin" valueType="num">
                                      <p:cBhvr>
                                        <p:cTn id="129"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37" grpId="0" animBg="1"/>
      <p:bldP spid="38" grpId="0" animBg="1"/>
      <p:bldP spid="49" grpId="0" animBg="1"/>
      <p:bldP spid="50" grpId="0" animBg="1"/>
      <p:bldP spid="51" grpId="0" animBg="1"/>
      <p:bldP spid="52" grpId="0" animBg="1"/>
      <p:bldP spid="53" grpId="0" animBg="1"/>
      <p:bldP spid="54"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523484" y="2521883"/>
            <a:ext cx="3229662" cy="2638020"/>
            <a:chOff x="1121" y="3388"/>
            <a:chExt cx="7686" cy="6278"/>
          </a:xfrm>
        </p:grpSpPr>
        <p:pic>
          <p:nvPicPr>
            <p:cNvPr id="13" name="Picture 7"/>
            <p:cNvPicPr>
              <a:picLocks noChangeAspect="1"/>
            </p:cNvPicPr>
            <p:nvPr/>
          </p:nvPicPr>
          <p:blipFill>
            <a:blip r:embed="rId8" cstate="screen"/>
            <a:srcRect/>
            <a:stretch>
              <a:fillRect/>
            </a:stretch>
          </p:blipFill>
          <p:spPr bwMode="auto">
            <a:xfrm>
              <a:off x="1121" y="3388"/>
              <a:ext cx="7686" cy="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360截图20170402161952094"/>
            <p:cNvPicPr>
              <a:picLocks noChangeAspect="1"/>
            </p:cNvPicPr>
            <p:nvPr/>
          </p:nvPicPr>
          <p:blipFill>
            <a:blip r:embed="rId9" cstate="screen"/>
            <a:stretch>
              <a:fillRect/>
            </a:stretch>
          </p:blipFill>
          <p:spPr>
            <a:xfrm>
              <a:off x="1713" y="3632"/>
              <a:ext cx="6502" cy="4327"/>
            </a:xfrm>
            <a:prstGeom prst="rect">
              <a:avLst/>
            </a:prstGeom>
          </p:spPr>
        </p:pic>
      </p:grpSp>
      <p:grpSp>
        <p:nvGrpSpPr>
          <p:cNvPr id="15" name="组合 14"/>
          <p:cNvGrpSpPr/>
          <p:nvPr/>
        </p:nvGrpSpPr>
        <p:grpSpPr>
          <a:xfrm>
            <a:off x="6102333" y="2634497"/>
            <a:ext cx="447514" cy="447514"/>
            <a:chOff x="6173" y="3144"/>
            <a:chExt cx="1856" cy="1856"/>
          </a:xfrm>
        </p:grpSpPr>
        <p:sp>
          <p:nvSpPr>
            <p:cNvPr id="16" name="Rectangle 42"/>
            <p:cNvSpPr/>
            <p:nvPr/>
          </p:nvSpPr>
          <p:spPr>
            <a:xfrm>
              <a:off x="6173" y="3144"/>
              <a:ext cx="1856" cy="1856"/>
            </a:xfrm>
            <a:prstGeom prst="roundRect">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8"/>
            <p:cNvSpPr/>
            <p:nvPr/>
          </p:nvSpPr>
          <p:spPr bwMode="auto">
            <a:xfrm>
              <a:off x="6874" y="3660"/>
              <a:ext cx="455" cy="824"/>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122083" y="3455569"/>
            <a:ext cx="427764" cy="427764"/>
            <a:chOff x="11867" y="3144"/>
            <a:chExt cx="1856" cy="1856"/>
          </a:xfrm>
        </p:grpSpPr>
        <p:sp>
          <p:nvSpPr>
            <p:cNvPr id="19" name="Rectangle 89"/>
            <p:cNvSpPr/>
            <p:nvPr/>
          </p:nvSpPr>
          <p:spPr>
            <a:xfrm>
              <a:off x="11867" y="3144"/>
              <a:ext cx="1856" cy="1856"/>
            </a:xfrm>
            <a:prstGeom prst="roundRect">
              <a:avLst/>
            </a:prstGeom>
            <a:solidFill>
              <a:srgbClr val="C7A787"/>
            </a:solidFill>
            <a:ln>
              <a:noFill/>
            </a:ln>
          </p:spPr>
          <p:style>
            <a:lnRef idx="2">
              <a:srgbClr val="FFB850">
                <a:shade val="50000"/>
              </a:srgbClr>
            </a:lnRef>
            <a:fillRef idx="1">
              <a:srgbClr val="FFB850"/>
            </a:fillRef>
            <a:effectRef idx="0">
              <a:srgbClr val="FFB850"/>
            </a:effectRef>
            <a:fontRef idx="minor">
              <a:sysClr val="window" lastClr="FFFFFF"/>
            </a:fontRef>
          </p:style>
          <p:txBody>
            <a:bodyPr rtlCol="0" anchor="ctr"/>
            <a:lstStyle/>
            <a:p>
              <a:pPr algn="ctr">
                <a:lnSpc>
                  <a:spcPct val="120000"/>
                </a:lnSpc>
              </a:pPr>
              <a:endParaRPr 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30"/>
            <p:cNvSpPr>
              <a:spLocks noEditPoints="1"/>
            </p:cNvSpPr>
            <p:nvPr/>
          </p:nvSpPr>
          <p:spPr bwMode="auto">
            <a:xfrm>
              <a:off x="12383" y="3660"/>
              <a:ext cx="824" cy="824"/>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ysClr val="window" lastClr="FFFFFF"/>
            </a:solidFill>
            <a:ln w="9525">
              <a:noFill/>
              <a:round/>
            </a:ln>
          </p:spPr>
          <p:txBody>
            <a:bodyPr vert="horz" wrap="square" lIns="128563" tIns="64282" rIns="128563" bIns="64282" numCol="1" anchor="t" anchorCtr="0" compatLnSpc="1"/>
            <a:lstStyle/>
            <a:p>
              <a:pPr>
                <a:lnSpc>
                  <a:spcPct val="120000"/>
                </a:lnSpc>
              </a:pPr>
              <a:endParaRPr lang="en-US" sz="2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6122503" y="4208148"/>
            <a:ext cx="427344" cy="427344"/>
            <a:chOff x="3220" y="3144"/>
            <a:chExt cx="1856" cy="1856"/>
          </a:xfrm>
        </p:grpSpPr>
        <p:sp>
          <p:nvSpPr>
            <p:cNvPr id="22" name="Rectangle 117"/>
            <p:cNvSpPr/>
            <p:nvPr/>
          </p:nvSpPr>
          <p:spPr>
            <a:xfrm>
              <a:off x="3220" y="3144"/>
              <a:ext cx="1856" cy="1856"/>
            </a:xfrm>
            <a:prstGeom prst="roundRect">
              <a:avLst/>
            </a:prstGeom>
            <a:solidFill>
              <a:srgbClr val="C7A787"/>
            </a:solidFill>
            <a:ln>
              <a:noFill/>
            </a:ln>
          </p:spPr>
          <p:style>
            <a:lnRef idx="2">
              <a:srgbClr val="FFB850">
                <a:shade val="50000"/>
              </a:srgbClr>
            </a:lnRef>
            <a:fillRef idx="1">
              <a:srgbClr val="FFB850"/>
            </a:fillRef>
            <a:effectRef idx="0">
              <a:srgbClr val="FFB850"/>
            </a:effectRef>
            <a:fontRef idx="minor">
              <a:sysClr val="window" lastClr="FFFFFF"/>
            </a:fontRef>
          </p:style>
          <p:txBody>
            <a:bodyPr rtlCol="0" anchor="ctr"/>
            <a:lstStyle/>
            <a:p>
              <a:pPr algn="ctr">
                <a:lnSpc>
                  <a:spcPct val="120000"/>
                </a:lnSpc>
              </a:pPr>
              <a:endParaRPr lang="en-US" sz="2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2"/>
            <p:cNvSpPr>
              <a:spLocks noEditPoints="1"/>
            </p:cNvSpPr>
            <p:nvPr/>
          </p:nvSpPr>
          <p:spPr bwMode="auto">
            <a:xfrm>
              <a:off x="3736" y="3629"/>
              <a:ext cx="824" cy="88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ysClr val="window" lastClr="FFFFFF"/>
            </a:solidFill>
            <a:ln w="9525">
              <a:noFill/>
              <a:round/>
            </a:ln>
          </p:spPr>
          <p:txBody>
            <a:bodyPr vert="horz" wrap="square" lIns="128563" tIns="64282" rIns="128563" bIns="64282" numCol="1" anchor="t" anchorCtr="0" compatLnSpc="1"/>
            <a:lstStyle/>
            <a:p>
              <a:pPr>
                <a:lnSpc>
                  <a:spcPct val="120000"/>
                </a:lnSpc>
              </a:pPr>
              <a:endParaRPr lang="en-US" sz="2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文本框 23"/>
          <p:cNvSpPr txBox="1"/>
          <p:nvPr/>
        </p:nvSpPr>
        <p:spPr>
          <a:xfrm>
            <a:off x="6610356" y="2634497"/>
            <a:ext cx="3018515" cy="498598"/>
          </a:xfrm>
          <a:prstGeom prst="rect">
            <a:avLst/>
          </a:prstGeom>
          <a:noFill/>
        </p:spPr>
        <p:txBody>
          <a:bodyPr wrap="square" rtlCol="0">
            <a:spAutoFit/>
          </a:bodyPr>
          <a:lstStyle/>
          <a:p>
            <a:pPr algn="l">
              <a:lnSpc>
                <a:spcPct val="120000"/>
              </a:lnSpc>
            </a:pPr>
            <a:r>
              <a:rPr lang="en-US" altLang="zh-CN"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5" name="文本框 24"/>
          <p:cNvSpPr txBox="1"/>
          <p:nvPr/>
        </p:nvSpPr>
        <p:spPr>
          <a:xfrm>
            <a:off x="6610356" y="3455569"/>
            <a:ext cx="3018515" cy="471604"/>
          </a:xfrm>
          <a:prstGeom prst="rect">
            <a:avLst/>
          </a:prstGeom>
          <a:noFill/>
        </p:spPr>
        <p:txBody>
          <a:bodyPr wrap="square" rtlCol="0">
            <a:spAutoFit/>
          </a:bodyPr>
          <a:lstStyle/>
          <a:p>
            <a:pPr algn="l">
              <a:lnSpc>
                <a:spcPct val="120000"/>
              </a:lnSpc>
            </a:pPr>
            <a:r>
              <a:rPr lang="en-US" altLang="zh-CN"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6" name="文本框 25"/>
          <p:cNvSpPr txBox="1"/>
          <p:nvPr/>
        </p:nvSpPr>
        <p:spPr>
          <a:xfrm>
            <a:off x="6610356" y="4208148"/>
            <a:ext cx="3018515" cy="498598"/>
          </a:xfrm>
          <a:prstGeom prst="rect">
            <a:avLst/>
          </a:prstGeom>
          <a:noFill/>
        </p:spPr>
        <p:txBody>
          <a:bodyPr wrap="square" rtlCol="0">
            <a:spAutoFit/>
          </a:bodyPr>
          <a:lstStyle/>
          <a:p>
            <a:pPr algn="l">
              <a:lnSpc>
                <a:spcPct val="120000"/>
              </a:lnSpc>
            </a:pPr>
            <a:r>
              <a:rPr lang="en-US" altLang="zh-CN"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1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cxnSp>
        <p:nvCxnSpPr>
          <p:cNvPr id="27" name="直接连接符 26"/>
          <p:cNvCxnSpPr/>
          <p:nvPr/>
        </p:nvCxnSpPr>
        <p:spPr>
          <a:xfrm>
            <a:off x="6136790" y="3245048"/>
            <a:ext cx="2813664" cy="0"/>
          </a:xfrm>
          <a:prstGeom prst="line">
            <a:avLst/>
          </a:prstGeom>
          <a:ln>
            <a:solidFill>
              <a:srgbClr val="B1865A"/>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22503" y="4085870"/>
            <a:ext cx="2813664" cy="0"/>
          </a:xfrm>
          <a:prstGeom prst="line">
            <a:avLst/>
          </a:prstGeom>
          <a:ln>
            <a:solidFill>
              <a:srgbClr val="B1865A"/>
            </a:solidFill>
            <a:prstDash val="lg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36597" y="4750288"/>
            <a:ext cx="2813664" cy="0"/>
          </a:xfrm>
          <a:prstGeom prst="line">
            <a:avLst/>
          </a:prstGeom>
          <a:ln>
            <a:solidFill>
              <a:srgbClr val="B1865A"/>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42"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2083"/>
                            </p:stCondLst>
                            <p:childTnLst>
                              <p:par>
                                <p:cTn id="53" presetID="37"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450" decel="100000" fill="hold"/>
                                        <p:tgtEl>
                                          <p:spTgt spid="15"/>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59" fill="hold">
                            <p:stCondLst>
                              <p:cond delay="2583"/>
                            </p:stCondLst>
                            <p:childTnLst>
                              <p:par>
                                <p:cTn id="60" presetID="2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3083"/>
                            </p:stCondLst>
                            <p:childTnLst>
                              <p:par>
                                <p:cTn id="64" presetID="2" presetClass="entr" presetSubtype="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par>
                          <p:cTn id="68" fill="hold">
                            <p:stCondLst>
                              <p:cond delay="3583"/>
                            </p:stCondLst>
                            <p:childTnLst>
                              <p:par>
                                <p:cTn id="69" presetID="37"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anim calcmode="lin" valueType="num">
                                      <p:cBhvr>
                                        <p:cTn id="72" dur="500" fill="hold"/>
                                        <p:tgtEl>
                                          <p:spTgt spid="18"/>
                                        </p:tgtEl>
                                        <p:attrNameLst>
                                          <p:attrName>ppt_x</p:attrName>
                                        </p:attrNameLst>
                                      </p:cBhvr>
                                      <p:tavLst>
                                        <p:tav tm="0">
                                          <p:val>
                                            <p:strVal val="#ppt_x"/>
                                          </p:val>
                                        </p:tav>
                                        <p:tav tm="100000">
                                          <p:val>
                                            <p:strVal val="#ppt_x"/>
                                          </p:val>
                                        </p:tav>
                                      </p:tavLst>
                                    </p:anim>
                                    <p:anim calcmode="lin" valueType="num">
                                      <p:cBhvr>
                                        <p:cTn id="73" dur="450" decel="100000" fill="hold"/>
                                        <p:tgtEl>
                                          <p:spTgt spid="18"/>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par>
                          <p:cTn id="75" fill="hold">
                            <p:stCondLst>
                              <p:cond delay="4083"/>
                            </p:stCondLst>
                            <p:childTnLst>
                              <p:par>
                                <p:cTn id="76" presetID="22" presetClass="entr" presetSubtype="8"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par>
                          <p:cTn id="79" fill="hold">
                            <p:stCondLst>
                              <p:cond delay="4583"/>
                            </p:stCondLst>
                            <p:childTnLst>
                              <p:par>
                                <p:cTn id="80" presetID="2" presetClass="entr" presetSubtype="2"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1+#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childTnLst>
                          </p:cTn>
                        </p:par>
                        <p:par>
                          <p:cTn id="84" fill="hold">
                            <p:stCondLst>
                              <p:cond delay="5083"/>
                            </p:stCondLst>
                            <p:childTnLst>
                              <p:par>
                                <p:cTn id="85" presetID="37"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anim calcmode="lin" valueType="num">
                                      <p:cBhvr>
                                        <p:cTn id="88" dur="500" fill="hold"/>
                                        <p:tgtEl>
                                          <p:spTgt spid="21"/>
                                        </p:tgtEl>
                                        <p:attrNameLst>
                                          <p:attrName>ppt_x</p:attrName>
                                        </p:attrNameLst>
                                      </p:cBhvr>
                                      <p:tavLst>
                                        <p:tav tm="0">
                                          <p:val>
                                            <p:strVal val="#ppt_x"/>
                                          </p:val>
                                        </p:tav>
                                        <p:tav tm="100000">
                                          <p:val>
                                            <p:strVal val="#ppt_x"/>
                                          </p:val>
                                        </p:tav>
                                      </p:tavLst>
                                    </p:anim>
                                    <p:anim calcmode="lin" valueType="num">
                                      <p:cBhvr>
                                        <p:cTn id="89" dur="450" decel="100000" fill="hold"/>
                                        <p:tgtEl>
                                          <p:spTgt spid="21"/>
                                        </p:tgtEl>
                                        <p:attrNameLst>
                                          <p:attrName>ppt_y</p:attrName>
                                        </p:attrNameLst>
                                      </p:cBhvr>
                                      <p:tavLst>
                                        <p:tav tm="0">
                                          <p:val>
                                            <p:strVal val="#ppt_y+1"/>
                                          </p:val>
                                        </p:tav>
                                        <p:tav tm="100000">
                                          <p:val>
                                            <p:strVal val="#ppt_y-.03"/>
                                          </p:val>
                                        </p:tav>
                                      </p:tavLst>
                                    </p:anim>
                                    <p:anim calcmode="lin" valueType="num">
                                      <p:cBhvr>
                                        <p:cTn id="9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par>
                          <p:cTn id="91" fill="hold">
                            <p:stCondLst>
                              <p:cond delay="5583"/>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6083"/>
                            </p:stCondLst>
                            <p:childTnLst>
                              <p:par>
                                <p:cTn id="96" presetID="2" presetClass="entr" presetSubtype="2"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1+#ppt_w/2"/>
                                          </p:val>
                                        </p:tav>
                                        <p:tav tm="100000">
                                          <p:val>
                                            <p:strVal val="#ppt_x"/>
                                          </p:val>
                                        </p:tav>
                                      </p:tavLst>
                                    </p:anim>
                                    <p:anim calcmode="lin" valueType="num">
                                      <p:cBhvr additive="base">
                                        <p:cTn id="9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菱形 14"/>
          <p:cNvSpPr/>
          <p:nvPr/>
        </p:nvSpPr>
        <p:spPr>
          <a:xfrm>
            <a:off x="6951770" y="2905395"/>
            <a:ext cx="2349594" cy="2349594"/>
          </a:xfrm>
          <a:prstGeom prst="diamond">
            <a:avLst/>
          </a:prstGeom>
          <a:noFill/>
          <a:ln w="3175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endParaRPr>
          </a:p>
        </p:txBody>
      </p:sp>
      <p:sp>
        <p:nvSpPr>
          <p:cNvPr id="13" name="菱形 12"/>
          <p:cNvSpPr/>
          <p:nvPr/>
        </p:nvSpPr>
        <p:spPr>
          <a:xfrm>
            <a:off x="2876683" y="1830236"/>
            <a:ext cx="2349594" cy="2349594"/>
          </a:xfrm>
          <a:prstGeom prst="diamond">
            <a:avLst/>
          </a:prstGeom>
          <a:noFill/>
          <a:ln w="3175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endParaRPr>
          </a:p>
        </p:txBody>
      </p:sp>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2" name="菱形 11"/>
          <p:cNvSpPr/>
          <p:nvPr/>
        </p:nvSpPr>
        <p:spPr>
          <a:xfrm>
            <a:off x="2639016" y="1817118"/>
            <a:ext cx="2349594" cy="2349594"/>
          </a:xfrm>
          <a:prstGeom prst="diamond">
            <a:avLst/>
          </a:prstGeom>
          <a:blipFill rotWithShape="1">
            <a:blip r:embed="rId8"/>
            <a:stretch>
              <a:fillRect/>
            </a:stretch>
          </a:blipFill>
          <a:ln w="3175">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endParaRPr>
          </a:p>
        </p:txBody>
      </p:sp>
      <p:sp>
        <p:nvSpPr>
          <p:cNvPr id="14" name="菱形 13"/>
          <p:cNvSpPr/>
          <p:nvPr/>
        </p:nvSpPr>
        <p:spPr>
          <a:xfrm>
            <a:off x="7203390" y="2906230"/>
            <a:ext cx="2349594" cy="2349594"/>
          </a:xfrm>
          <a:prstGeom prst="diamond">
            <a:avLst/>
          </a:prstGeom>
          <a:blipFill rotWithShape="1">
            <a:blip r:embed="rId9"/>
            <a:stretch>
              <a:fillRect/>
            </a:stretch>
          </a:blipFill>
          <a:ln w="3175">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endParaRPr>
          </a:p>
        </p:txBody>
      </p:sp>
      <p:grpSp>
        <p:nvGrpSpPr>
          <p:cNvPr id="16" name="组合 15"/>
          <p:cNvGrpSpPr/>
          <p:nvPr/>
        </p:nvGrpSpPr>
        <p:grpSpPr>
          <a:xfrm>
            <a:off x="5238976" y="2140055"/>
            <a:ext cx="2628046" cy="605453"/>
            <a:chOff x="1648" y="7045"/>
            <a:chExt cx="6550" cy="1509"/>
          </a:xfrm>
        </p:grpSpPr>
        <p:sp>
          <p:nvSpPr>
            <p:cNvPr id="17" name="文本框 16"/>
            <p:cNvSpPr txBox="1"/>
            <p:nvPr/>
          </p:nvSpPr>
          <p:spPr>
            <a:xfrm>
              <a:off x="1648" y="7495"/>
              <a:ext cx="6550" cy="1059"/>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18" name="文本框 17"/>
            <p:cNvSpPr txBox="1"/>
            <p:nvPr/>
          </p:nvSpPr>
          <p:spPr>
            <a:xfrm>
              <a:off x="1648" y="7045"/>
              <a:ext cx="3397" cy="652"/>
            </a:xfrm>
            <a:prstGeom prst="rect">
              <a:avLst/>
            </a:prstGeom>
            <a:noFill/>
          </p:spPr>
          <p:txBody>
            <a:bodyPr wrap="square" rtlCol="0">
              <a:spAutoFit/>
            </a:bodyPr>
            <a:lstStyle/>
            <a:p>
              <a:pPr algn="l"/>
              <a:r>
                <a:rPr lang="zh-CN" altLang="en-US" sz="1100" dirty="0">
                  <a:solidFill>
                    <a:schemeClr val="tx1">
                      <a:lumMod val="65000"/>
                      <a:lumOff val="35000"/>
                    </a:schemeClr>
                  </a:solidFill>
                  <a:latin typeface="幼圆" panose="02010509060101010101" pitchFamily="49" charset="-122"/>
                  <a:ea typeface="幼圆" panose="02010509060101010101" pitchFamily="49" charset="-122"/>
                  <a:sym typeface="+mn-ea"/>
                </a:rPr>
                <a:t>点击输入标题</a:t>
              </a:r>
            </a:p>
          </p:txBody>
        </p:sp>
      </p:grpSp>
      <p:sp>
        <p:nvSpPr>
          <p:cNvPr id="19" name="椭圆 18"/>
          <p:cNvSpPr/>
          <p:nvPr/>
        </p:nvSpPr>
        <p:spPr>
          <a:xfrm>
            <a:off x="4690096" y="2025757"/>
            <a:ext cx="481474" cy="481474"/>
          </a:xfrm>
          <a:prstGeom prst="ellipse">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新蒂文征明简繁" panose="03000600000000000000" charset="-122"/>
                <a:ea typeface="新蒂文征明简繁" panose="03000600000000000000" charset="-122"/>
              </a:rPr>
              <a:t>壹</a:t>
            </a:r>
          </a:p>
        </p:txBody>
      </p:sp>
      <p:grpSp>
        <p:nvGrpSpPr>
          <p:cNvPr id="20" name="组合 19"/>
          <p:cNvGrpSpPr/>
          <p:nvPr/>
        </p:nvGrpSpPr>
        <p:grpSpPr>
          <a:xfrm>
            <a:off x="4330525" y="3993108"/>
            <a:ext cx="2694250" cy="621503"/>
            <a:chOff x="-36" y="7005"/>
            <a:chExt cx="6715" cy="1549"/>
          </a:xfrm>
        </p:grpSpPr>
        <p:sp>
          <p:nvSpPr>
            <p:cNvPr id="21" name="文本框 20"/>
            <p:cNvSpPr txBox="1"/>
            <p:nvPr/>
          </p:nvSpPr>
          <p:spPr>
            <a:xfrm>
              <a:off x="-36" y="7495"/>
              <a:ext cx="6715" cy="1059"/>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2" name="文本框 21"/>
            <p:cNvSpPr txBox="1"/>
            <p:nvPr/>
          </p:nvSpPr>
          <p:spPr>
            <a:xfrm>
              <a:off x="3026" y="7005"/>
              <a:ext cx="3397" cy="652"/>
            </a:xfrm>
            <a:prstGeom prst="rect">
              <a:avLst/>
            </a:prstGeom>
            <a:noFill/>
          </p:spPr>
          <p:txBody>
            <a:bodyPr wrap="square" rtlCol="0">
              <a:spAutoFit/>
            </a:bodyPr>
            <a:lstStyle/>
            <a:p>
              <a:pPr algn="r"/>
              <a:r>
                <a:rPr lang="zh-CN" altLang="en-US" sz="1100" dirty="0">
                  <a:solidFill>
                    <a:schemeClr val="tx1">
                      <a:lumMod val="65000"/>
                      <a:lumOff val="35000"/>
                    </a:schemeClr>
                  </a:solidFill>
                  <a:latin typeface="幼圆" panose="02010509060101010101" pitchFamily="49" charset="-122"/>
                  <a:ea typeface="幼圆" panose="02010509060101010101" pitchFamily="49" charset="-122"/>
                  <a:sym typeface="+mn-ea"/>
                </a:rPr>
                <a:t>点击输入标题</a:t>
              </a:r>
            </a:p>
          </p:txBody>
        </p:sp>
      </p:grpSp>
      <p:sp>
        <p:nvSpPr>
          <p:cNvPr id="23" name="椭圆 22"/>
          <p:cNvSpPr/>
          <p:nvPr/>
        </p:nvSpPr>
        <p:spPr>
          <a:xfrm>
            <a:off x="6678656" y="3460834"/>
            <a:ext cx="481474" cy="481474"/>
          </a:xfrm>
          <a:prstGeom prst="ellipse">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新蒂文征明简繁" panose="03000600000000000000" charset="-122"/>
                <a:ea typeface="新蒂文征明简繁" panose="03000600000000000000" charset="-122"/>
              </a:rPr>
              <a:t>贰</a:t>
            </a:r>
          </a:p>
        </p:txBody>
      </p:sp>
    </p:spTree>
  </p:cSld>
  <p:clrMapOvr>
    <a:masterClrMapping/>
  </p:clrMapOvr>
  <p:transition spd="slow"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53" presetClass="entr" presetSubtype="52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fltVal val="0.5"/>
                                          </p:val>
                                        </p:tav>
                                        <p:tav tm="100000">
                                          <p:val>
                                            <p:strVal val="#ppt_x"/>
                                          </p:val>
                                        </p:tav>
                                      </p:tavLst>
                                    </p:anim>
                                    <p:anim calcmode="lin" valueType="num">
                                      <p:cBhvr>
                                        <p:cTn id="60" dur="500" fill="hold"/>
                                        <p:tgtEl>
                                          <p:spTgt spid="15"/>
                                        </p:tgtEl>
                                        <p:attrNameLst>
                                          <p:attrName>ppt_y</p:attrName>
                                        </p:attrNameLst>
                                      </p:cBhvr>
                                      <p:tavLst>
                                        <p:tav tm="0">
                                          <p:val>
                                            <p:fltVal val="0.5"/>
                                          </p:val>
                                        </p:tav>
                                        <p:tav tm="100000">
                                          <p:val>
                                            <p:strVal val="#ppt_y"/>
                                          </p:val>
                                        </p:tav>
                                      </p:tavLst>
                                    </p:anim>
                                  </p:childTnLst>
                                </p:cTn>
                              </p:par>
                            </p:childTnLst>
                          </p:cTn>
                        </p:par>
                        <p:par>
                          <p:cTn id="61" fill="hold">
                            <p:stCondLst>
                              <p:cond delay="1583"/>
                            </p:stCondLst>
                            <p:childTnLst>
                              <p:par>
                                <p:cTn id="62" presetID="49" presetClass="entr" presetSubtype="0" decel="10000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360"/>
                                          </p:val>
                                        </p:tav>
                                        <p:tav tm="100000">
                                          <p:val>
                                            <p:fltVal val="0"/>
                                          </p:val>
                                        </p:tav>
                                      </p:tavLst>
                                    </p:anim>
                                    <p:animEffect transition="in" filter="fade">
                                      <p:cBhvr>
                                        <p:cTn id="73" dur="500"/>
                                        <p:tgtEl>
                                          <p:spTgt spid="14"/>
                                        </p:tgtEl>
                                      </p:cBhvr>
                                    </p:animEffect>
                                  </p:childTnLst>
                                </p:cTn>
                              </p:par>
                            </p:childTnLst>
                          </p:cTn>
                        </p:par>
                        <p:par>
                          <p:cTn id="74" fill="hold">
                            <p:stCondLst>
                              <p:cond delay="2083"/>
                            </p:stCondLst>
                            <p:childTnLst>
                              <p:par>
                                <p:cTn id="75" presetID="38" presetClass="entr" presetSubtype="0" accel="50000" fill="hold" grpId="0" nodeType="afterEffect">
                                  <p:stCondLst>
                                    <p:cond delay="0"/>
                                  </p:stCondLst>
                                  <p:iterate type="lt">
                                    <p:tmPct val="50000"/>
                                  </p:iterate>
                                  <p:childTnLst>
                                    <p:set>
                                      <p:cBhvr>
                                        <p:cTn id="76" dur="1" fill="hold">
                                          <p:stCondLst>
                                            <p:cond delay="0"/>
                                          </p:stCondLst>
                                        </p:cTn>
                                        <p:tgtEl>
                                          <p:spTgt spid="19"/>
                                        </p:tgtEl>
                                        <p:attrNameLst>
                                          <p:attrName>style.visibility</p:attrName>
                                        </p:attrNameLst>
                                      </p:cBhvr>
                                      <p:to>
                                        <p:strVal val="visible"/>
                                      </p:to>
                                    </p:set>
                                    <p:set>
                                      <p:cBhvr>
                                        <p:cTn id="77" dur="227" fill="hold">
                                          <p:stCondLst>
                                            <p:cond delay="0"/>
                                          </p:stCondLst>
                                        </p:cTn>
                                        <p:tgtEl>
                                          <p:spTgt spid="19"/>
                                        </p:tgtEl>
                                        <p:attrNameLst>
                                          <p:attrName>style.rotation</p:attrName>
                                        </p:attrNameLst>
                                      </p:cBhvr>
                                      <p:to>
                                        <p:strVal val="-45.0"/>
                                      </p:to>
                                    </p:set>
                                    <p:anim calcmode="lin" valueType="num">
                                      <p:cBhvr>
                                        <p:cTn id="78" dur="227" fill="hold">
                                          <p:stCondLst>
                                            <p:cond delay="227"/>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79" dur="227"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80" dur="78" decel="50000" autoRev="1" fill="hold">
                                          <p:stCondLst>
                                            <p:cond delay="227"/>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81" dur="68" fill="hold">
                                          <p:stCondLst>
                                            <p:cond delay="432"/>
                                          </p:stCondLst>
                                        </p:cTn>
                                        <p:tgtEl>
                                          <p:spTgt spid="19"/>
                                        </p:tgtEl>
                                        <p:attrNameLst>
                                          <p:attrName>ppt_y</p:attrName>
                                        </p:attrNameLst>
                                      </p:cBhvr>
                                      <p:tavLst>
                                        <p:tav tm="0">
                                          <p:val>
                                            <p:strVal val="#ppt_y-(0.354*#ppt_w-0.172*#ppt_h)"/>
                                          </p:val>
                                        </p:tav>
                                        <p:tav tm="100000">
                                          <p:val>
                                            <p:strVal val="#ppt_y"/>
                                          </p:val>
                                        </p:tav>
                                      </p:tavLst>
                                    </p:anim>
                                  </p:childTnLst>
                                </p:cTn>
                              </p:par>
                              <p:par>
                                <p:cTn id="82" presetID="38" presetClass="entr" presetSubtype="0" accel="50000" fill="hold" grpId="0" nodeType="withEffect">
                                  <p:stCondLst>
                                    <p:cond delay="0"/>
                                  </p:stCondLst>
                                  <p:iterate type="lt">
                                    <p:tmPct val="50000"/>
                                  </p:iterate>
                                  <p:childTnLst>
                                    <p:set>
                                      <p:cBhvr>
                                        <p:cTn id="83" dur="1" fill="hold">
                                          <p:stCondLst>
                                            <p:cond delay="0"/>
                                          </p:stCondLst>
                                        </p:cTn>
                                        <p:tgtEl>
                                          <p:spTgt spid="23"/>
                                        </p:tgtEl>
                                        <p:attrNameLst>
                                          <p:attrName>style.visibility</p:attrName>
                                        </p:attrNameLst>
                                      </p:cBhvr>
                                      <p:to>
                                        <p:strVal val="visible"/>
                                      </p:to>
                                    </p:set>
                                    <p:set>
                                      <p:cBhvr>
                                        <p:cTn id="84" dur="227" fill="hold">
                                          <p:stCondLst>
                                            <p:cond delay="0"/>
                                          </p:stCondLst>
                                        </p:cTn>
                                        <p:tgtEl>
                                          <p:spTgt spid="23"/>
                                        </p:tgtEl>
                                        <p:attrNameLst>
                                          <p:attrName>style.rotation</p:attrName>
                                        </p:attrNameLst>
                                      </p:cBhvr>
                                      <p:to>
                                        <p:strVal val="-45.0"/>
                                      </p:to>
                                    </p:set>
                                    <p:anim calcmode="lin" valueType="num">
                                      <p:cBhvr>
                                        <p:cTn id="85"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86"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87"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88"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89" fill="hold">
                            <p:stCondLst>
                              <p:cond delay="2583"/>
                            </p:stCondLst>
                            <p:childTnLst>
                              <p:par>
                                <p:cTn id="90" presetID="12" presetClass="entr" presetSubtype="8"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p:tgtEl>
                                          <p:spTgt spid="16"/>
                                        </p:tgtEl>
                                        <p:attrNameLst>
                                          <p:attrName>ppt_x</p:attrName>
                                        </p:attrNameLst>
                                      </p:cBhvr>
                                      <p:tavLst>
                                        <p:tav tm="0">
                                          <p:val>
                                            <p:strVal val="#ppt_x-#ppt_w*1.125000"/>
                                          </p:val>
                                        </p:tav>
                                        <p:tav tm="100000">
                                          <p:val>
                                            <p:strVal val="#ppt_x"/>
                                          </p:val>
                                        </p:tav>
                                      </p:tavLst>
                                    </p:anim>
                                    <p:animEffect transition="in" filter="wipe(right)">
                                      <p:cBhvr>
                                        <p:cTn id="93" dur="500"/>
                                        <p:tgtEl>
                                          <p:spTgt spid="16"/>
                                        </p:tgtEl>
                                      </p:cBhvr>
                                    </p:animEffect>
                                  </p:childTnLst>
                                </p:cTn>
                              </p:par>
                              <p:par>
                                <p:cTn id="94" presetID="12" presetClass="entr" presetSubtype="2"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p:tgtEl>
                                          <p:spTgt spid="20"/>
                                        </p:tgtEl>
                                        <p:attrNameLst>
                                          <p:attrName>ppt_x</p:attrName>
                                        </p:attrNameLst>
                                      </p:cBhvr>
                                      <p:tavLst>
                                        <p:tav tm="0">
                                          <p:val>
                                            <p:strVal val="#ppt_x+#ppt_w*1.125000"/>
                                          </p:val>
                                        </p:tav>
                                        <p:tav tm="100000">
                                          <p:val>
                                            <p:strVal val="#ppt_x"/>
                                          </p:val>
                                        </p:tav>
                                      </p:tavLst>
                                    </p:anim>
                                    <p:animEffect transition="in" filter="wipe(left)">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41" grpId="0"/>
      <p:bldP spid="42" grpId="0"/>
      <p:bldP spid="43" grpId="0"/>
      <p:bldP spid="12" grpId="0" animBg="1"/>
      <p:bldP spid="14" grpId="0" animBg="1"/>
      <p:bldP spid="19"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16175" y="-635000"/>
            <a:ext cx="7359651" cy="7493000"/>
            <a:chOff x="2571749" y="573184"/>
            <a:chExt cx="7359651" cy="6328006"/>
          </a:xfrm>
        </p:grpSpPr>
        <p:sp>
          <p:nvSpPr>
            <p:cNvPr id="3" name="矩形 2"/>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形 1"/>
            <p:cNvPicPr>
              <a:picLocks noChangeAspect="1"/>
            </p:cNvPicPr>
            <p:nvPr/>
          </p:nvPicPr>
          <p:blipFill>
            <a:blip r:embed="rId8"/>
            <a:stretch>
              <a:fillRect/>
            </a:stretch>
          </p:blipFill>
          <p:spPr>
            <a:xfrm>
              <a:off x="2571749" y="573184"/>
              <a:ext cx="7359651" cy="6328005"/>
            </a:xfrm>
            <a:prstGeom prst="rect">
              <a:avLst/>
            </a:prstGeom>
          </p:spPr>
        </p:pic>
      </p:grpSp>
      <p:sp>
        <p:nvSpPr>
          <p:cNvPr id="6" name="矩形 5" hidden="1"/>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378960" y="3742284"/>
            <a:ext cx="3434080" cy="579120"/>
          </a:xfrm>
          <a:prstGeom prst="rect">
            <a:avLst/>
          </a:prstGeom>
          <a:noFill/>
        </p:spPr>
        <p:txBody>
          <a:bodyPr wrap="none" rtlCol="0">
            <a:spAutoFit/>
          </a:bodyPr>
          <a:lstStyle/>
          <a:p>
            <a:r>
              <a:rPr lang="zh-CN" altLang="en-US" sz="3200" dirty="0">
                <a:latin typeface="方正舒体" panose="02010601030101010101" pitchFamily="2" charset="-122"/>
                <a:ea typeface="方正舒体" panose="02010601030101010101" pitchFamily="2" charset="-122"/>
              </a:rPr>
              <a:t>点击输入您的标题</a:t>
            </a:r>
          </a:p>
        </p:txBody>
      </p:sp>
      <p:sp>
        <p:nvSpPr>
          <p:cNvPr id="45" name="文本框 44"/>
          <p:cNvSpPr txBox="1"/>
          <p:nvPr/>
        </p:nvSpPr>
        <p:spPr>
          <a:xfrm>
            <a:off x="4590415" y="4203294"/>
            <a:ext cx="3129280" cy="369570"/>
          </a:xfrm>
          <a:prstGeom prst="rect">
            <a:avLst/>
          </a:prstGeom>
          <a:noFill/>
        </p:spPr>
        <p:txBody>
          <a:bodyPr wrap="none" rtlCol="0">
            <a:spAutoFit/>
          </a:bodyPr>
          <a:lstStyle/>
          <a:p>
            <a:pPr algn="l"/>
            <a:r>
              <a:rPr lang="zh-CN" altLang="en-US" spc="300" dirty="0">
                <a:solidFill>
                  <a:schemeClr val="tx1"/>
                </a:solidFill>
                <a:uFillTx/>
                <a:latin typeface="方正舒体" panose="02010601030101010101" pitchFamily="2" charset="-122"/>
                <a:ea typeface="方正舒体" panose="02010601030101010101" pitchFamily="2" charset="-122"/>
              </a:rPr>
              <a:t>Click enter your title</a:t>
            </a:r>
          </a:p>
        </p:txBody>
      </p:sp>
      <p:pic>
        <p:nvPicPr>
          <p:cNvPr id="48" name="Janice"/>
          <p:cNvPicPr>
            <a:picLocks noChangeAspect="1"/>
          </p:cNvPicPr>
          <p:nvPr/>
        </p:nvPicPr>
        <p:blipFill>
          <a:blip r:embed="rId9" cstate="screen"/>
          <a:stretch>
            <a:fillRect/>
          </a:stretch>
        </p:blipFill>
        <p:spPr>
          <a:xfrm rot="16200000" flipV="1">
            <a:off x="2432028" y="547075"/>
            <a:ext cx="2598393" cy="2663659"/>
          </a:xfrm>
          <a:prstGeom prst="rect">
            <a:avLst/>
          </a:prstGeom>
        </p:spPr>
      </p:pic>
      <p:pic>
        <p:nvPicPr>
          <p:cNvPr id="50" name="Janice"/>
          <p:cNvPicPr>
            <a:picLocks noChangeAspect="1"/>
          </p:cNvPicPr>
          <p:nvPr/>
        </p:nvPicPr>
        <p:blipFill>
          <a:blip r:embed="rId9" cstate="screen"/>
          <a:stretch>
            <a:fillRect/>
          </a:stretch>
        </p:blipFill>
        <p:spPr>
          <a:xfrm rot="16200000" flipH="1">
            <a:off x="7171108" y="3610097"/>
            <a:ext cx="2598393" cy="2663659"/>
          </a:xfrm>
          <a:prstGeom prst="rect">
            <a:avLst/>
          </a:prstGeom>
        </p:spPr>
      </p:pic>
      <p:sp>
        <p:nvSpPr>
          <p:cNvPr id="42" name="文本框 41"/>
          <p:cNvSpPr txBox="1"/>
          <p:nvPr/>
        </p:nvSpPr>
        <p:spPr>
          <a:xfrm>
            <a:off x="4885371" y="1536681"/>
            <a:ext cx="2421258" cy="2215991"/>
          </a:xfrm>
          <a:prstGeom prst="rect">
            <a:avLst/>
          </a:prstGeom>
          <a:noFill/>
        </p:spPr>
        <p:txBody>
          <a:bodyPr wrap="square" rtlCol="0">
            <a:spAutoFit/>
          </a:bodyPr>
          <a:lstStyle/>
          <a:p>
            <a:pPr algn="ctr"/>
            <a:r>
              <a:rPr lang="zh-CN" altLang="en-US" sz="13800" dirty="0">
                <a:solidFill>
                  <a:srgbClr val="B1865A"/>
                </a:solidFill>
                <a:latin typeface="方正舒体" panose="02010601030101010101" pitchFamily="2" charset="-122"/>
                <a:ea typeface="方正舒体" panose="02010601030101010101" pitchFamily="2" charset="-122"/>
              </a:rPr>
              <a:t>叁</a:t>
            </a:r>
          </a:p>
        </p:txBody>
      </p:sp>
      <p:cxnSp>
        <p:nvCxnSpPr>
          <p:cNvPr id="52" name="PA_直接连接符 44"/>
          <p:cNvCxnSpPr/>
          <p:nvPr>
            <p:custDataLst>
              <p:tags r:id="rId1"/>
            </p:custDataLst>
          </p:nvPr>
        </p:nvCxnSpPr>
        <p:spPr>
          <a:xfrm rot="16200000" flipH="1">
            <a:off x="4627642" y="2369042"/>
            <a:ext cx="97877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3" name="PA_直接连接符 44"/>
          <p:cNvCxnSpPr/>
          <p:nvPr>
            <p:custDataLst>
              <p:tags r:id="rId2"/>
            </p:custDataLst>
          </p:nvPr>
        </p:nvCxnSpPr>
        <p:spPr>
          <a:xfrm rot="16200000" flipH="1">
            <a:off x="6571353" y="3290652"/>
            <a:ext cx="978775"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4" name="PA_直接连接符 44"/>
          <p:cNvCxnSpPr/>
          <p:nvPr>
            <p:custDataLst>
              <p:tags r:id="rId3"/>
            </p:custDataLst>
          </p:nvPr>
        </p:nvCxnSpPr>
        <p:spPr>
          <a:xfrm>
            <a:off x="4954058" y="1969983"/>
            <a:ext cx="117627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5" name="PA_直接连接符 44"/>
          <p:cNvCxnSpPr/>
          <p:nvPr>
            <p:custDataLst>
              <p:tags r:id="rId4"/>
            </p:custDataLst>
          </p:nvPr>
        </p:nvCxnSpPr>
        <p:spPr>
          <a:xfrm>
            <a:off x="6130336" y="3687091"/>
            <a:ext cx="1068501"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8" name="PA_图片 37"/>
          <p:cNvPicPr>
            <a:picLocks noChangeAspect="1"/>
          </p:cNvPicPr>
          <p:nvPr>
            <p:custDataLst>
              <p:tags r:id="rId5"/>
            </p:custDataLst>
          </p:nvPr>
        </p:nvPicPr>
        <p:blipFill>
          <a:blip r:embed="rId10"/>
          <a:stretch>
            <a:fillRect/>
          </a:stretch>
        </p:blipFill>
        <p:spPr>
          <a:xfrm rot="5400000">
            <a:off x="5773039" y="-3717885"/>
            <a:ext cx="645923" cy="7959187"/>
          </a:xfrm>
          <a:prstGeom prst="rect">
            <a:avLst/>
          </a:prstGeom>
        </p:spPr>
      </p:pic>
    </p:spTree>
  </p:cSld>
  <p:clrMapOvr>
    <a:masterClrMapping/>
  </p:clrMapOvr>
  <p:transition spd="slow" advTm="5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4.44444E-6 L 0 0.92107 " pathEditMode="relative" rAng="0" ptsTypes="AA">
                                      <p:cBhvr>
                                        <p:cTn id="6" dur="1000" fill="hold"/>
                                        <p:tgtEl>
                                          <p:spTgt spid="38"/>
                                        </p:tgtEl>
                                        <p:attrNameLst>
                                          <p:attrName>ppt_x</p:attrName>
                                          <p:attrName>ppt_y</p:attrName>
                                        </p:attrNameLst>
                                      </p:cBhvr>
                                      <p:rCtr x="0" y="46042"/>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ppt_x</p:attrName>
                                        </p:attrNameLst>
                                      </p:cBhvr>
                                      <p:tavLst>
                                        <p:tav tm="0">
                                          <p:val>
                                            <p:strVal val="#ppt_x-#ppt_w*1.125000"/>
                                          </p:val>
                                        </p:tav>
                                        <p:tav tm="100000">
                                          <p:val>
                                            <p:strVal val="#ppt_x"/>
                                          </p:val>
                                        </p:tav>
                                      </p:tavLst>
                                    </p:anim>
                                    <p:animEffect transition="in" filter="wipe(right)">
                                      <p:cBhvr>
                                        <p:cTn id="25" dur="500"/>
                                        <p:tgtEl>
                                          <p:spTgt spid="54"/>
                                        </p:tgtEl>
                                      </p:cBhvr>
                                    </p:animEffect>
                                  </p:childTnLst>
                                </p:cTn>
                              </p:par>
                              <p:par>
                                <p:cTn id="26" presetID="1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ppt_y</p:attrName>
                                        </p:attrNameLst>
                                      </p:cBhvr>
                                      <p:tavLst>
                                        <p:tav tm="0">
                                          <p:val>
                                            <p:strVal val="#ppt_y-#ppt_h*1.125000"/>
                                          </p:val>
                                        </p:tav>
                                        <p:tav tm="100000">
                                          <p:val>
                                            <p:strVal val="#ppt_y"/>
                                          </p:val>
                                        </p:tav>
                                      </p:tavLst>
                                    </p:anim>
                                    <p:animEffect transition="in" filter="wipe(down)">
                                      <p:cBhvr>
                                        <p:cTn id="29" dur="500"/>
                                        <p:tgtEl>
                                          <p:spTgt spid="52"/>
                                        </p:tgtEl>
                                      </p:cBhvr>
                                    </p:animEffect>
                                  </p:childTnLst>
                                </p:cTn>
                              </p:par>
                              <p:par>
                                <p:cTn id="30" presetID="12" presetClass="entr" presetSubtype="4"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ppt_y</p:attrName>
                                        </p:attrNameLst>
                                      </p:cBhvr>
                                      <p:tavLst>
                                        <p:tav tm="0">
                                          <p:val>
                                            <p:strVal val="#ppt_y+#ppt_h*1.125000"/>
                                          </p:val>
                                        </p:tav>
                                        <p:tav tm="100000">
                                          <p:val>
                                            <p:strVal val="#ppt_y"/>
                                          </p:val>
                                        </p:tav>
                                      </p:tavLst>
                                    </p:anim>
                                    <p:animEffect transition="in" filter="wipe(up)">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p:tgtEl>
                                          <p:spTgt spid="55"/>
                                        </p:tgtEl>
                                        <p:attrNameLst>
                                          <p:attrName>ppt_x</p:attrName>
                                        </p:attrNameLst>
                                      </p:cBhvr>
                                      <p:tavLst>
                                        <p:tav tm="0">
                                          <p:val>
                                            <p:strVal val="#ppt_x+#ppt_w*1.125000"/>
                                          </p:val>
                                        </p:tav>
                                        <p:tav tm="100000">
                                          <p:val>
                                            <p:strVal val="#ppt_x"/>
                                          </p:val>
                                        </p:tav>
                                      </p:tavLst>
                                    </p:anim>
                                    <p:animEffect transition="in" filter="wipe(left)">
                                      <p:cBhvr>
                                        <p:cTn id="37" dur="500"/>
                                        <p:tgtEl>
                                          <p:spTgt spid="55"/>
                                        </p:tgtEl>
                                      </p:cBhvr>
                                    </p:animEffect>
                                  </p:childTnLst>
                                </p:cTn>
                              </p:par>
                            </p:childTnLst>
                          </p:cTn>
                        </p:par>
                        <p:par>
                          <p:cTn id="38" fill="hold">
                            <p:stCondLst>
                              <p:cond delay="2500"/>
                            </p:stCondLst>
                            <p:childTnLst>
                              <p:par>
                                <p:cTn id="39" presetID="1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plus(in)">
                                      <p:cBhvr>
                                        <p:cTn id="41" dur="1000"/>
                                        <p:tgtEl>
                                          <p:spTgt spid="42"/>
                                        </p:tgtEl>
                                      </p:cBhvr>
                                    </p:animEffect>
                                  </p:childTnLst>
                                </p:cTn>
                              </p:par>
                            </p:childTnLst>
                          </p:cTn>
                        </p:par>
                        <p:par>
                          <p:cTn id="42" fill="hold">
                            <p:stCondLst>
                              <p:cond delay="3500"/>
                            </p:stCondLst>
                            <p:childTnLst>
                              <p:par>
                                <p:cTn id="43" presetID="56" presetClass="entr" presetSubtype="0" fill="hold" grpId="0" nodeType="afterEffect">
                                  <p:stCondLst>
                                    <p:cond delay="0"/>
                                  </p:stCondLst>
                                  <p:iterate type="lt">
                                    <p:tmPct val="28571"/>
                                  </p:iterate>
                                  <p:childTnLst>
                                    <p:set>
                                      <p:cBhvr>
                                        <p:cTn id="44" dur="1" fill="hold">
                                          <p:stCondLst>
                                            <p:cond delay="0"/>
                                          </p:stCondLst>
                                        </p:cTn>
                                        <p:tgtEl>
                                          <p:spTgt spid="44"/>
                                        </p:tgtEl>
                                        <p:attrNameLst>
                                          <p:attrName>style.visibility</p:attrName>
                                        </p:attrNameLst>
                                      </p:cBhvr>
                                      <p:to>
                                        <p:strVal val="visible"/>
                                      </p:to>
                                    </p:set>
                                    <p:anim by="(-#ppt_w*2)" calcmode="lin" valueType="num">
                                      <p:cBhvr rctx="PPT">
                                        <p:cTn id="45" dur="250" autoRev="1" fill="hold">
                                          <p:stCondLst>
                                            <p:cond delay="0"/>
                                          </p:stCondLst>
                                        </p:cTn>
                                        <p:tgtEl>
                                          <p:spTgt spid="44"/>
                                        </p:tgtEl>
                                        <p:attrNameLst>
                                          <p:attrName>ppt_w</p:attrName>
                                        </p:attrNameLst>
                                      </p:cBhvr>
                                    </p:anim>
                                    <p:anim by="(#ppt_w*0.50)" calcmode="lin" valueType="num">
                                      <p:cBhvr>
                                        <p:cTn id="46" dur="250" decel="50000" autoRev="1" fill="hold">
                                          <p:stCondLst>
                                            <p:cond delay="0"/>
                                          </p:stCondLst>
                                        </p:cTn>
                                        <p:tgtEl>
                                          <p:spTgt spid="44"/>
                                        </p:tgtEl>
                                        <p:attrNameLst>
                                          <p:attrName>ppt_x</p:attrName>
                                        </p:attrNameLst>
                                      </p:cBhvr>
                                    </p:anim>
                                    <p:anim from="(-#ppt_h/2)" to="(#ppt_y)" calcmode="lin" valueType="num">
                                      <p:cBhvr>
                                        <p:cTn id="47" dur="500" fill="hold">
                                          <p:stCondLst>
                                            <p:cond delay="0"/>
                                          </p:stCondLst>
                                        </p:cTn>
                                        <p:tgtEl>
                                          <p:spTgt spid="44"/>
                                        </p:tgtEl>
                                        <p:attrNameLst>
                                          <p:attrName>ppt_y</p:attrName>
                                        </p:attrNameLst>
                                      </p:cBhvr>
                                    </p:anim>
                                    <p:animRot by="21600000">
                                      <p:cBhvr>
                                        <p:cTn id="48" dur="500" fill="hold">
                                          <p:stCondLst>
                                            <p:cond delay="0"/>
                                          </p:stCondLst>
                                        </p:cTn>
                                        <p:tgtEl>
                                          <p:spTgt spid="44"/>
                                        </p:tgtEl>
                                        <p:attrNameLst>
                                          <p:attrName>r</p:attrName>
                                        </p:attrNameLst>
                                      </p:cBhvr>
                                    </p:animRot>
                                  </p:childTnLst>
                                </p:cTn>
                              </p:par>
                              <p:par>
                                <p:cTn id="49" presetID="2" presetClass="entr" presetSubtype="6" fill="hold" grpId="0" nodeType="withEffect">
                                  <p:stCondLst>
                                    <p:cond delay="0"/>
                                  </p:stCondLst>
                                  <p:iterate type="lt">
                                    <p:tmPct val="11111"/>
                                  </p:iterate>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26" name="Freeform 77"/>
          <p:cNvSpPr/>
          <p:nvPr/>
        </p:nvSpPr>
        <p:spPr>
          <a:xfrm>
            <a:off x="5743728" y="3566491"/>
            <a:ext cx="725706" cy="1798596"/>
          </a:xfrm>
          <a:custGeom>
            <a:avLst/>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latin typeface="幼圆" panose="02010509060101010101" pitchFamily="49" charset="-122"/>
              <a:ea typeface="幼圆" panose="02010509060101010101" pitchFamily="49" charset="-122"/>
            </a:endParaRPr>
          </a:p>
        </p:txBody>
      </p:sp>
      <p:grpSp>
        <p:nvGrpSpPr>
          <p:cNvPr id="6" name="组合 5"/>
          <p:cNvGrpSpPr/>
          <p:nvPr/>
        </p:nvGrpSpPr>
        <p:grpSpPr>
          <a:xfrm>
            <a:off x="4784706" y="1796905"/>
            <a:ext cx="2668256" cy="2667884"/>
            <a:chOff x="4784706" y="1796905"/>
            <a:chExt cx="2668256" cy="2667884"/>
          </a:xfrm>
        </p:grpSpPr>
        <p:grpSp>
          <p:nvGrpSpPr>
            <p:cNvPr id="3" name="组合 2"/>
            <p:cNvGrpSpPr/>
            <p:nvPr/>
          </p:nvGrpSpPr>
          <p:grpSpPr>
            <a:xfrm>
              <a:off x="5118050" y="1796905"/>
              <a:ext cx="1362886" cy="1382458"/>
              <a:chOff x="5118050" y="1796905"/>
              <a:chExt cx="1362886" cy="1382458"/>
            </a:xfrm>
          </p:grpSpPr>
          <p:sp>
            <p:nvSpPr>
              <p:cNvPr id="27" name="Freeform 3"/>
              <p:cNvSpPr>
                <a:spLocks noChangeArrowheads="1"/>
              </p:cNvSpPr>
              <p:nvPr/>
            </p:nvSpPr>
            <p:spPr bwMode="auto">
              <a:xfrm rot="19397468">
                <a:off x="5118050" y="1796905"/>
                <a:ext cx="1362886" cy="138245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B1865A"/>
              </a:solidFill>
              <a:ln>
                <a:noFill/>
              </a:ln>
              <a:effectLst/>
            </p:spPr>
            <p:txBody>
              <a:bodyPr wrap="none" lIns="91433" tIns="45716" rIns="91433" bIns="45716" anchor="ctr"/>
              <a:lstStyle/>
              <a:p>
                <a:endParaRPr lang="en-US" sz="100" dirty="0">
                  <a:solidFill>
                    <a:prstClr val="black"/>
                  </a:solidFill>
                  <a:latin typeface="幼圆" panose="02010509060101010101" pitchFamily="49" charset="-122"/>
                  <a:ea typeface="幼圆" panose="02010509060101010101" pitchFamily="49" charset="-122"/>
                </a:endParaRPr>
              </a:p>
            </p:txBody>
          </p:sp>
          <p:sp>
            <p:nvSpPr>
              <p:cNvPr id="31" name="TextBox 54"/>
              <p:cNvSpPr txBox="1"/>
              <p:nvPr/>
            </p:nvSpPr>
            <p:spPr>
              <a:xfrm>
                <a:off x="5343614" y="1982466"/>
                <a:ext cx="861744" cy="646214"/>
              </a:xfrm>
              <a:prstGeom prst="rect">
                <a:avLst/>
              </a:prstGeom>
              <a:noFill/>
            </p:spPr>
            <p:txBody>
              <a:bodyPr wrap="square" lIns="91413" tIns="45705" rIns="91413" bIns="45705" rtlCol="0">
                <a:spAutoFit/>
              </a:bodyPr>
              <a:lstStyle/>
              <a:p>
                <a:pPr algn="ctr"/>
                <a:r>
                  <a:rPr lang="en-US" sz="3600" b="1" dirty="0">
                    <a:solidFill>
                      <a:prstClr val="white"/>
                    </a:solidFill>
                    <a:latin typeface="幼圆" panose="02010509060101010101" pitchFamily="49" charset="-122"/>
                    <a:ea typeface="幼圆" panose="02010509060101010101" pitchFamily="49" charset="-122"/>
                    <a:cs typeface="Lato Black" panose="020F0A02020204030203" pitchFamily="34" charset="0"/>
                  </a:rPr>
                  <a:t>S</a:t>
                </a:r>
              </a:p>
            </p:txBody>
          </p:sp>
        </p:grpSp>
        <p:grpSp>
          <p:nvGrpSpPr>
            <p:cNvPr id="5" name="组合 4"/>
            <p:cNvGrpSpPr/>
            <p:nvPr/>
          </p:nvGrpSpPr>
          <p:grpSpPr>
            <a:xfrm>
              <a:off x="5755731" y="3082331"/>
              <a:ext cx="1362886" cy="1382458"/>
              <a:chOff x="5755731" y="3082331"/>
              <a:chExt cx="1362886" cy="1382458"/>
            </a:xfrm>
          </p:grpSpPr>
          <p:sp>
            <p:nvSpPr>
              <p:cNvPr id="29" name="Freeform 3"/>
              <p:cNvSpPr>
                <a:spLocks noChangeArrowheads="1"/>
              </p:cNvSpPr>
              <p:nvPr/>
            </p:nvSpPr>
            <p:spPr bwMode="auto">
              <a:xfrm rot="8579122">
                <a:off x="5755731" y="3082331"/>
                <a:ext cx="1362886" cy="138245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B1865A"/>
              </a:solidFill>
              <a:ln>
                <a:noFill/>
              </a:ln>
              <a:effectLst/>
            </p:spPr>
            <p:txBody>
              <a:bodyPr wrap="none" lIns="91433" tIns="45716" rIns="91433" bIns="45716" anchor="ctr"/>
              <a:lstStyle/>
              <a:p>
                <a:endParaRPr lang="en-US" sz="100" dirty="0">
                  <a:solidFill>
                    <a:prstClr val="black"/>
                  </a:solidFill>
                  <a:latin typeface="幼圆" panose="02010509060101010101" pitchFamily="49" charset="-122"/>
                  <a:ea typeface="幼圆" panose="02010509060101010101" pitchFamily="49" charset="-122"/>
                </a:endParaRPr>
              </a:p>
            </p:txBody>
          </p:sp>
          <p:sp>
            <p:nvSpPr>
              <p:cNvPr id="32" name="TextBox 55"/>
              <p:cNvSpPr txBox="1"/>
              <p:nvPr/>
            </p:nvSpPr>
            <p:spPr>
              <a:xfrm>
                <a:off x="6006302" y="3429446"/>
                <a:ext cx="861744" cy="646214"/>
              </a:xfrm>
              <a:prstGeom prst="rect">
                <a:avLst/>
              </a:prstGeom>
              <a:noFill/>
            </p:spPr>
            <p:txBody>
              <a:bodyPr wrap="square" lIns="91413" tIns="45705" rIns="91413" bIns="45705" rtlCol="0">
                <a:spAutoFit/>
              </a:bodyPr>
              <a:lstStyle/>
              <a:p>
                <a:pPr algn="ctr"/>
                <a:r>
                  <a:rPr lang="id-ID" sz="3600" b="1" dirty="0">
                    <a:solidFill>
                      <a:prstClr val="white"/>
                    </a:solidFill>
                    <a:latin typeface="幼圆" panose="02010509060101010101" pitchFamily="49" charset="-122"/>
                    <a:ea typeface="幼圆" panose="02010509060101010101" pitchFamily="49" charset="-122"/>
                    <a:cs typeface="Lato Black" panose="020F0A02020204030203" pitchFamily="34" charset="0"/>
                  </a:rPr>
                  <a:t>O</a:t>
                </a:r>
              </a:p>
            </p:txBody>
          </p:sp>
        </p:grpSp>
        <p:grpSp>
          <p:nvGrpSpPr>
            <p:cNvPr id="4" name="组合 3"/>
            <p:cNvGrpSpPr/>
            <p:nvPr/>
          </p:nvGrpSpPr>
          <p:grpSpPr>
            <a:xfrm>
              <a:off x="6070570" y="2128765"/>
              <a:ext cx="1382392" cy="1362951"/>
              <a:chOff x="6070570" y="2128765"/>
              <a:chExt cx="1382392" cy="1362951"/>
            </a:xfrm>
          </p:grpSpPr>
          <p:sp>
            <p:nvSpPr>
              <p:cNvPr id="28" name="Freeform 3"/>
              <p:cNvSpPr>
                <a:spLocks noChangeArrowheads="1"/>
              </p:cNvSpPr>
              <p:nvPr/>
            </p:nvSpPr>
            <p:spPr bwMode="auto">
              <a:xfrm rot="3202081">
                <a:off x="6080290" y="2119045"/>
                <a:ext cx="1362951" cy="1382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bg1">
                  <a:lumMod val="50000"/>
                </a:schemeClr>
              </a:solidFill>
              <a:ln>
                <a:noFill/>
              </a:ln>
              <a:effectLst/>
            </p:spPr>
            <p:txBody>
              <a:bodyPr wrap="none" lIns="91433" tIns="45716" rIns="91433" bIns="45716" anchor="ctr"/>
              <a:lstStyle/>
              <a:p>
                <a:endParaRPr lang="en-US" sz="100" dirty="0">
                  <a:solidFill>
                    <a:prstClr val="black"/>
                  </a:solidFill>
                  <a:latin typeface="幼圆" panose="02010509060101010101" pitchFamily="49" charset="-122"/>
                  <a:ea typeface="幼圆" panose="02010509060101010101" pitchFamily="49" charset="-122"/>
                </a:endParaRPr>
              </a:p>
            </p:txBody>
          </p:sp>
          <p:sp>
            <p:nvSpPr>
              <p:cNvPr id="33" name="TextBox 57"/>
              <p:cNvSpPr txBox="1"/>
              <p:nvPr/>
            </p:nvSpPr>
            <p:spPr>
              <a:xfrm>
                <a:off x="6416918" y="2351589"/>
                <a:ext cx="861744" cy="646214"/>
              </a:xfrm>
              <a:prstGeom prst="rect">
                <a:avLst/>
              </a:prstGeom>
              <a:noFill/>
            </p:spPr>
            <p:txBody>
              <a:bodyPr wrap="square" lIns="91413" tIns="45705" rIns="91413" bIns="45705" rtlCol="0">
                <a:spAutoFit/>
              </a:bodyPr>
              <a:lstStyle/>
              <a:p>
                <a:pPr algn="ctr"/>
                <a:r>
                  <a:rPr lang="en-US" sz="3600" b="1" dirty="0">
                    <a:solidFill>
                      <a:prstClr val="white"/>
                    </a:solidFill>
                    <a:latin typeface="幼圆" panose="02010509060101010101" pitchFamily="49" charset="-122"/>
                    <a:ea typeface="幼圆" panose="02010509060101010101" pitchFamily="49" charset="-122"/>
                    <a:cs typeface="Lato Black" panose="020F0A02020204030203" pitchFamily="34" charset="0"/>
                  </a:rPr>
                  <a:t>W</a:t>
                </a:r>
              </a:p>
            </p:txBody>
          </p:sp>
        </p:grpSp>
        <p:grpSp>
          <p:nvGrpSpPr>
            <p:cNvPr id="2" name="组合 1"/>
            <p:cNvGrpSpPr/>
            <p:nvPr/>
          </p:nvGrpSpPr>
          <p:grpSpPr>
            <a:xfrm>
              <a:off x="4784706" y="2776479"/>
              <a:ext cx="1382392" cy="1362951"/>
              <a:chOff x="4784706" y="2776479"/>
              <a:chExt cx="1382392" cy="1362951"/>
            </a:xfrm>
          </p:grpSpPr>
          <p:sp>
            <p:nvSpPr>
              <p:cNvPr id="30" name="Freeform 3"/>
              <p:cNvSpPr>
                <a:spLocks noChangeArrowheads="1"/>
              </p:cNvSpPr>
              <p:nvPr/>
            </p:nvSpPr>
            <p:spPr bwMode="auto">
              <a:xfrm rot="13978264">
                <a:off x="4794426" y="2766759"/>
                <a:ext cx="1362951" cy="1382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bg1">
                  <a:lumMod val="50000"/>
                </a:schemeClr>
              </a:solidFill>
              <a:ln>
                <a:noFill/>
              </a:ln>
              <a:effectLst/>
            </p:spPr>
            <p:txBody>
              <a:bodyPr wrap="none" lIns="91433" tIns="45716" rIns="91433" bIns="45716" anchor="ctr"/>
              <a:lstStyle/>
              <a:p>
                <a:endParaRPr lang="en-US" sz="100" dirty="0">
                  <a:solidFill>
                    <a:prstClr val="black"/>
                  </a:solidFill>
                  <a:latin typeface="幼圆" panose="02010509060101010101" pitchFamily="49" charset="-122"/>
                  <a:ea typeface="幼圆" panose="02010509060101010101" pitchFamily="49" charset="-122"/>
                </a:endParaRPr>
              </a:p>
            </p:txBody>
          </p:sp>
          <p:sp>
            <p:nvSpPr>
              <p:cNvPr id="34" name="TextBox 58"/>
              <p:cNvSpPr txBox="1"/>
              <p:nvPr/>
            </p:nvSpPr>
            <p:spPr>
              <a:xfrm>
                <a:off x="5015521" y="3020310"/>
                <a:ext cx="861744" cy="646214"/>
              </a:xfrm>
              <a:prstGeom prst="rect">
                <a:avLst/>
              </a:prstGeom>
              <a:noFill/>
            </p:spPr>
            <p:txBody>
              <a:bodyPr wrap="square" lIns="91413" tIns="45705" rIns="91413" bIns="45705" rtlCol="0">
                <a:spAutoFit/>
              </a:bodyPr>
              <a:lstStyle/>
              <a:p>
                <a:pPr algn="ctr"/>
                <a:r>
                  <a:rPr lang="id-ID" sz="3600" b="1" dirty="0">
                    <a:solidFill>
                      <a:prstClr val="white"/>
                    </a:solidFill>
                    <a:latin typeface="幼圆" panose="02010509060101010101" pitchFamily="49" charset="-122"/>
                    <a:ea typeface="幼圆" panose="02010509060101010101" pitchFamily="49" charset="-122"/>
                    <a:cs typeface="Lato Black" panose="020F0A02020204030203" pitchFamily="34" charset="0"/>
                  </a:rPr>
                  <a:t>T</a:t>
                </a:r>
              </a:p>
            </p:txBody>
          </p:sp>
        </p:grpSp>
      </p:grpSp>
      <p:grpSp>
        <p:nvGrpSpPr>
          <p:cNvPr id="35" name="Group 61"/>
          <p:cNvGrpSpPr/>
          <p:nvPr/>
        </p:nvGrpSpPr>
        <p:grpSpPr>
          <a:xfrm>
            <a:off x="6636981" y="2054990"/>
            <a:ext cx="1207342" cy="264588"/>
            <a:chOff x="6508376" y="1129553"/>
            <a:chExt cx="1532965" cy="336176"/>
          </a:xfrm>
        </p:grpSpPr>
        <p:cxnSp>
          <p:nvCxnSpPr>
            <p:cNvPr id="55" name="Straight Connector 62"/>
            <p:cNvCxnSpPr/>
            <p:nvPr/>
          </p:nvCxnSpPr>
          <p:spPr>
            <a:xfrm flipV="1">
              <a:off x="6508376" y="1129553"/>
              <a:ext cx="336177" cy="3361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7"/>
            <p:cNvCxnSpPr/>
            <p:nvPr/>
          </p:nvCxnSpPr>
          <p:spPr>
            <a:xfrm>
              <a:off x="6844553" y="1129553"/>
              <a:ext cx="11967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68"/>
          <p:cNvGrpSpPr/>
          <p:nvPr/>
        </p:nvGrpSpPr>
        <p:grpSpPr>
          <a:xfrm flipV="1">
            <a:off x="6712002" y="3697034"/>
            <a:ext cx="1207342" cy="264588"/>
            <a:chOff x="6508376" y="1129553"/>
            <a:chExt cx="1532965" cy="336176"/>
          </a:xfrm>
        </p:grpSpPr>
        <p:cxnSp>
          <p:nvCxnSpPr>
            <p:cNvPr id="53" name="Straight Connector 69"/>
            <p:cNvCxnSpPr/>
            <p:nvPr/>
          </p:nvCxnSpPr>
          <p:spPr>
            <a:xfrm flipV="1">
              <a:off x="6508376" y="1129553"/>
              <a:ext cx="336177" cy="336176"/>
            </a:xfrm>
            <a:prstGeom prst="line">
              <a:avLst/>
            </a:prstGeom>
            <a:ln>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4" name="Straight Connector 70"/>
            <p:cNvCxnSpPr/>
            <p:nvPr/>
          </p:nvCxnSpPr>
          <p:spPr>
            <a:xfrm>
              <a:off x="6844553" y="1129553"/>
              <a:ext cx="1196788" cy="0"/>
            </a:xfrm>
            <a:prstGeom prst="line">
              <a:avLst/>
            </a:prstGeom>
            <a:ln>
              <a:solidFill>
                <a:srgbClr val="B1865A"/>
              </a:solidFill>
            </a:ln>
          </p:spPr>
          <p:style>
            <a:lnRef idx="1">
              <a:schemeClr val="accent1"/>
            </a:lnRef>
            <a:fillRef idx="0">
              <a:schemeClr val="accent1"/>
            </a:fillRef>
            <a:effectRef idx="0">
              <a:schemeClr val="accent1"/>
            </a:effectRef>
            <a:fontRef idx="minor">
              <a:schemeClr val="tx1"/>
            </a:fontRef>
          </p:style>
        </p:cxnSp>
      </p:grpSp>
      <p:grpSp>
        <p:nvGrpSpPr>
          <p:cNvPr id="37" name="Group 71"/>
          <p:cNvGrpSpPr/>
          <p:nvPr/>
        </p:nvGrpSpPr>
        <p:grpSpPr>
          <a:xfrm flipH="1">
            <a:off x="4320824" y="2076498"/>
            <a:ext cx="1207342" cy="264588"/>
            <a:chOff x="6508376" y="1129553"/>
            <a:chExt cx="1532965" cy="336176"/>
          </a:xfrm>
        </p:grpSpPr>
        <p:cxnSp>
          <p:nvCxnSpPr>
            <p:cNvPr id="51" name="Straight Connector 72"/>
            <p:cNvCxnSpPr/>
            <p:nvPr/>
          </p:nvCxnSpPr>
          <p:spPr>
            <a:xfrm flipV="1">
              <a:off x="6508376" y="1129553"/>
              <a:ext cx="336177" cy="336176"/>
            </a:xfrm>
            <a:prstGeom prst="line">
              <a:avLst/>
            </a:prstGeom>
            <a:ln>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2" name="Straight Connector 73"/>
            <p:cNvCxnSpPr/>
            <p:nvPr/>
          </p:nvCxnSpPr>
          <p:spPr>
            <a:xfrm>
              <a:off x="6844553" y="1129553"/>
              <a:ext cx="1196788" cy="0"/>
            </a:xfrm>
            <a:prstGeom prst="line">
              <a:avLst/>
            </a:prstGeom>
            <a:ln>
              <a:solidFill>
                <a:srgbClr val="B1865A"/>
              </a:solidFill>
            </a:ln>
          </p:spPr>
          <p:style>
            <a:lnRef idx="1">
              <a:schemeClr val="accent1"/>
            </a:lnRef>
            <a:fillRef idx="0">
              <a:schemeClr val="accent1"/>
            </a:fillRef>
            <a:effectRef idx="0">
              <a:schemeClr val="accent1"/>
            </a:effectRef>
            <a:fontRef idx="minor">
              <a:schemeClr val="tx1"/>
            </a:fontRef>
          </p:style>
        </p:cxnSp>
      </p:grpSp>
      <p:grpSp>
        <p:nvGrpSpPr>
          <p:cNvPr id="38" name="Group 74"/>
          <p:cNvGrpSpPr/>
          <p:nvPr/>
        </p:nvGrpSpPr>
        <p:grpSpPr>
          <a:xfrm flipH="1" flipV="1">
            <a:off x="4269810" y="3810572"/>
            <a:ext cx="1217845" cy="264588"/>
            <a:chOff x="6508376" y="1129553"/>
            <a:chExt cx="1546412" cy="336176"/>
          </a:xfrm>
        </p:grpSpPr>
        <p:cxnSp>
          <p:nvCxnSpPr>
            <p:cNvPr id="49" name="Straight Connector 75"/>
            <p:cNvCxnSpPr/>
            <p:nvPr/>
          </p:nvCxnSpPr>
          <p:spPr>
            <a:xfrm flipV="1">
              <a:off x="6508376" y="1129553"/>
              <a:ext cx="336177" cy="3361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76"/>
            <p:cNvCxnSpPr/>
            <p:nvPr/>
          </p:nvCxnSpPr>
          <p:spPr>
            <a:xfrm>
              <a:off x="6858000" y="1129553"/>
              <a:ext cx="11967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495069" y="3810085"/>
            <a:ext cx="2232452" cy="834072"/>
            <a:chOff x="1648" y="6928"/>
            <a:chExt cx="4775" cy="1784"/>
          </a:xfrm>
        </p:grpSpPr>
        <p:sp>
          <p:nvSpPr>
            <p:cNvPr id="24" name="文本框 23"/>
            <p:cNvSpPr txBox="1"/>
            <p:nvPr/>
          </p:nvSpPr>
          <p:spPr>
            <a:xfrm>
              <a:off x="1648" y="7495"/>
              <a:ext cx="4775" cy="1217"/>
            </a:xfrm>
            <a:prstGeom prst="rect">
              <a:avLst/>
            </a:prstGeom>
            <a:noFill/>
          </p:spPr>
          <p:txBody>
            <a:bodyPr wrap="square" rtlCol="0">
              <a:spAutoFit/>
            </a:bodyPr>
            <a:lstStyle/>
            <a:p>
              <a:pPr algn="r">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5" name="文本框 24"/>
            <p:cNvSpPr txBox="1"/>
            <p:nvPr/>
          </p:nvSpPr>
          <p:spPr>
            <a:xfrm>
              <a:off x="3622" y="6928"/>
              <a:ext cx="2677" cy="560"/>
            </a:xfrm>
            <a:prstGeom prst="rect">
              <a:avLst/>
            </a:prstGeom>
            <a:noFill/>
          </p:spPr>
          <p:txBody>
            <a:bodyPr wrap="square" rtlCol="0">
              <a:spAutoFit/>
            </a:bodyPr>
            <a:lstStyle/>
            <a:p>
              <a:pPr algn="r"/>
              <a:r>
                <a:rPr lang="zh-CN" altLang="en-US" sz="1050" dirty="0">
                  <a:solidFill>
                    <a:schemeClr val="tx1">
                      <a:lumMod val="65000"/>
                      <a:lumOff val="35000"/>
                    </a:schemeClr>
                  </a:solidFill>
                  <a:latin typeface="幼圆" panose="02010509060101010101" pitchFamily="49" charset="-122"/>
                  <a:ea typeface="幼圆" panose="02010509060101010101" pitchFamily="49" charset="-122"/>
                  <a:sym typeface="+mn-ea"/>
                </a:rPr>
                <a:t>点击输入标题</a:t>
              </a:r>
            </a:p>
          </p:txBody>
        </p:sp>
      </p:grpSp>
      <p:grpSp>
        <p:nvGrpSpPr>
          <p:cNvPr id="15" name="组合 14"/>
          <p:cNvGrpSpPr/>
          <p:nvPr/>
        </p:nvGrpSpPr>
        <p:grpSpPr>
          <a:xfrm>
            <a:off x="2608679" y="1820281"/>
            <a:ext cx="2232452" cy="834072"/>
            <a:chOff x="1648" y="6928"/>
            <a:chExt cx="4775" cy="1784"/>
          </a:xfrm>
        </p:grpSpPr>
        <p:sp>
          <p:nvSpPr>
            <p:cNvPr id="22" name="文本框 21"/>
            <p:cNvSpPr txBox="1"/>
            <p:nvPr/>
          </p:nvSpPr>
          <p:spPr>
            <a:xfrm>
              <a:off x="1648" y="7495"/>
              <a:ext cx="4775" cy="1217"/>
            </a:xfrm>
            <a:prstGeom prst="rect">
              <a:avLst/>
            </a:prstGeom>
            <a:noFill/>
          </p:spPr>
          <p:txBody>
            <a:bodyPr wrap="square" rtlCol="0">
              <a:spAutoFit/>
            </a:bodyPr>
            <a:lstStyle/>
            <a:p>
              <a:pPr algn="r">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3" name="文本框 22"/>
            <p:cNvSpPr txBox="1"/>
            <p:nvPr/>
          </p:nvSpPr>
          <p:spPr>
            <a:xfrm>
              <a:off x="3622" y="6928"/>
              <a:ext cx="2677" cy="560"/>
            </a:xfrm>
            <a:prstGeom prst="rect">
              <a:avLst/>
            </a:prstGeom>
            <a:noFill/>
          </p:spPr>
          <p:txBody>
            <a:bodyPr wrap="square" rtlCol="0">
              <a:spAutoFit/>
            </a:bodyPr>
            <a:lstStyle/>
            <a:p>
              <a:pPr algn="r"/>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grpSp>
        <p:nvGrpSpPr>
          <p:cNvPr id="16" name="组合 15"/>
          <p:cNvGrpSpPr/>
          <p:nvPr/>
        </p:nvGrpSpPr>
        <p:grpSpPr>
          <a:xfrm>
            <a:off x="7556074" y="1785685"/>
            <a:ext cx="2232452" cy="869137"/>
            <a:chOff x="1648" y="6853"/>
            <a:chExt cx="4775" cy="1859"/>
          </a:xfrm>
        </p:grpSpPr>
        <p:sp>
          <p:nvSpPr>
            <p:cNvPr id="20" name="文本框 19"/>
            <p:cNvSpPr txBox="1"/>
            <p:nvPr/>
          </p:nvSpPr>
          <p:spPr>
            <a:xfrm>
              <a:off x="1648" y="7495"/>
              <a:ext cx="4775" cy="1217"/>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1" name="文本框 20"/>
            <p:cNvSpPr txBox="1"/>
            <p:nvPr/>
          </p:nvSpPr>
          <p:spPr>
            <a:xfrm>
              <a:off x="1648" y="6853"/>
              <a:ext cx="2677" cy="560"/>
            </a:xfrm>
            <a:prstGeom prst="rect">
              <a:avLst/>
            </a:prstGeom>
            <a:noFill/>
          </p:spPr>
          <p:txBody>
            <a:bodyPr wrap="square" rtlCol="0">
              <a:spAutoFit/>
            </a:bodyPr>
            <a:lstStyle/>
            <a:p>
              <a:pPr algn="l"/>
              <a:r>
                <a:rPr lang="zh-CN" altLang="en-US" sz="1050" dirty="0">
                  <a:solidFill>
                    <a:schemeClr val="tx1">
                      <a:lumMod val="65000"/>
                      <a:lumOff val="35000"/>
                    </a:schemeClr>
                  </a:solidFill>
                  <a:latin typeface="幼圆" panose="02010509060101010101" pitchFamily="49" charset="-122"/>
                  <a:ea typeface="幼圆" panose="02010509060101010101" pitchFamily="49" charset="-122"/>
                  <a:sym typeface="+mn-ea"/>
                </a:rPr>
                <a:t>点击输入标题</a:t>
              </a:r>
            </a:p>
          </p:txBody>
        </p:sp>
      </p:grpSp>
      <p:grpSp>
        <p:nvGrpSpPr>
          <p:cNvPr id="17" name="组合 16"/>
          <p:cNvGrpSpPr/>
          <p:nvPr/>
        </p:nvGrpSpPr>
        <p:grpSpPr>
          <a:xfrm>
            <a:off x="7555606" y="3696477"/>
            <a:ext cx="2232452" cy="869137"/>
            <a:chOff x="1648" y="6853"/>
            <a:chExt cx="4775" cy="1859"/>
          </a:xfrm>
        </p:grpSpPr>
        <p:sp>
          <p:nvSpPr>
            <p:cNvPr id="18" name="文本框 17"/>
            <p:cNvSpPr txBox="1"/>
            <p:nvPr/>
          </p:nvSpPr>
          <p:spPr>
            <a:xfrm>
              <a:off x="1648" y="7495"/>
              <a:ext cx="4775" cy="1217"/>
            </a:xfrm>
            <a:prstGeom prst="rect">
              <a:avLst/>
            </a:prstGeom>
            <a:noFill/>
          </p:spPr>
          <p:txBody>
            <a:bodyPr wrap="square" rtlCol="0">
              <a:spAutoFit/>
            </a:bodyPr>
            <a:lstStyle/>
            <a:p>
              <a:pPr algn="l">
                <a:lnSpc>
                  <a:spcPct val="120000"/>
                </a:lnSpc>
              </a:pPr>
              <a:r>
                <a:rPr lang="en-US" altLang="zh-CN" sz="9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9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19" name="文本框 18"/>
            <p:cNvSpPr txBox="1"/>
            <p:nvPr/>
          </p:nvSpPr>
          <p:spPr>
            <a:xfrm>
              <a:off x="1648" y="6853"/>
              <a:ext cx="2677" cy="560"/>
            </a:xfrm>
            <a:prstGeom prst="rect">
              <a:avLst/>
            </a:prstGeom>
            <a:noFill/>
          </p:spPr>
          <p:txBody>
            <a:bodyPr wrap="square" rtlCol="0">
              <a:spAutoFit/>
            </a:bodyPr>
            <a:lstStyle/>
            <a:p>
              <a:pPr algn="l"/>
              <a:r>
                <a:rPr lang="zh-CN" altLang="en-US" sz="1050" dirty="0">
                  <a:solidFill>
                    <a:srgbClr val="B1865A"/>
                  </a:solidFill>
                  <a:latin typeface="幼圆" panose="02010509060101010101" pitchFamily="49" charset="-122"/>
                  <a:ea typeface="幼圆" panose="02010509060101010101" pitchFamily="49" charset="-122"/>
                  <a:sym typeface="+mn-ea"/>
                </a:rPr>
                <a:t>点击输入标题</a:t>
              </a:r>
            </a:p>
          </p:txBody>
        </p:sp>
      </p:grpSp>
    </p:spTree>
  </p:cSld>
  <p:clrMapOvr>
    <a:masterClrMapping/>
  </p:clrMapOvr>
  <p:transition spd="slow" advTm="47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22" presetClass="entr" presetSubtype="4"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750"/>
                                        <p:tgtEl>
                                          <p:spTgt spid="26"/>
                                        </p:tgtEl>
                                      </p:cBhvr>
                                    </p:animEffect>
                                  </p:childTnLst>
                                </p:cTn>
                              </p:par>
                              <p:par>
                                <p:cTn id="50" presetID="21" presetClass="entr" presetSubtype="2"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2)">
                                      <p:cBhvr>
                                        <p:cTn id="52" dur="500"/>
                                        <p:tgtEl>
                                          <p:spTgt spid="6"/>
                                        </p:tgtEl>
                                      </p:cBhvr>
                                    </p:animEffect>
                                  </p:childTnLst>
                                </p:cTn>
                              </p:par>
                            </p:childTnLst>
                          </p:cTn>
                        </p:par>
                        <p:par>
                          <p:cTn id="53" fill="hold">
                            <p:stCondLst>
                              <p:cond delay="2083"/>
                            </p:stCondLst>
                            <p:childTnLst>
                              <p:par>
                                <p:cTn id="54" presetID="17"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ppt_w/2"/>
                                          </p:val>
                                        </p:tav>
                                        <p:tav tm="100000">
                                          <p:val>
                                            <p:strVal val="#ppt_x"/>
                                          </p:val>
                                        </p:tav>
                                      </p:tavLst>
                                    </p:anim>
                                    <p:anim calcmode="lin" valueType="num">
                                      <p:cBhvr>
                                        <p:cTn id="57" dur="500" fill="hold"/>
                                        <p:tgtEl>
                                          <p:spTgt spid="37"/>
                                        </p:tgtEl>
                                        <p:attrNameLst>
                                          <p:attrName>ppt_y</p:attrName>
                                        </p:attrNameLst>
                                      </p:cBhvr>
                                      <p:tavLst>
                                        <p:tav tm="0">
                                          <p:val>
                                            <p:strVal val="#ppt_y"/>
                                          </p:val>
                                        </p:tav>
                                        <p:tav tm="100000">
                                          <p:val>
                                            <p:strVal val="#ppt_y"/>
                                          </p:val>
                                        </p:tav>
                                      </p:tavLst>
                                    </p:anim>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strVal val="#ppt_h"/>
                                          </p:val>
                                        </p:tav>
                                        <p:tav tm="100000">
                                          <p:val>
                                            <p:strVal val="#ppt_h"/>
                                          </p:val>
                                        </p:tav>
                                      </p:tavLst>
                                    </p:anim>
                                  </p:childTnLst>
                                </p:cTn>
                              </p:par>
                              <p:par>
                                <p:cTn id="60" presetID="17" presetClass="entr" presetSubtype="8"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450" fill="hold"/>
                                        <p:tgtEl>
                                          <p:spTgt spid="35"/>
                                        </p:tgtEl>
                                        <p:attrNameLst>
                                          <p:attrName>ppt_x</p:attrName>
                                        </p:attrNameLst>
                                      </p:cBhvr>
                                      <p:tavLst>
                                        <p:tav tm="0">
                                          <p:val>
                                            <p:strVal val="#ppt_x-#ppt_w/2"/>
                                          </p:val>
                                        </p:tav>
                                        <p:tav tm="100000">
                                          <p:val>
                                            <p:strVal val="#ppt_x"/>
                                          </p:val>
                                        </p:tav>
                                      </p:tavLst>
                                    </p:anim>
                                    <p:anim calcmode="lin" valueType="num">
                                      <p:cBhvr>
                                        <p:cTn id="63" dur="450" fill="hold"/>
                                        <p:tgtEl>
                                          <p:spTgt spid="35"/>
                                        </p:tgtEl>
                                        <p:attrNameLst>
                                          <p:attrName>ppt_y</p:attrName>
                                        </p:attrNameLst>
                                      </p:cBhvr>
                                      <p:tavLst>
                                        <p:tav tm="0">
                                          <p:val>
                                            <p:strVal val="#ppt_y"/>
                                          </p:val>
                                        </p:tav>
                                        <p:tav tm="100000">
                                          <p:val>
                                            <p:strVal val="#ppt_y"/>
                                          </p:val>
                                        </p:tav>
                                      </p:tavLst>
                                    </p:anim>
                                    <p:anim calcmode="lin" valueType="num">
                                      <p:cBhvr>
                                        <p:cTn id="64" dur="450" fill="hold"/>
                                        <p:tgtEl>
                                          <p:spTgt spid="35"/>
                                        </p:tgtEl>
                                        <p:attrNameLst>
                                          <p:attrName>ppt_w</p:attrName>
                                        </p:attrNameLst>
                                      </p:cBhvr>
                                      <p:tavLst>
                                        <p:tav tm="0">
                                          <p:val>
                                            <p:fltVal val="0"/>
                                          </p:val>
                                        </p:tav>
                                        <p:tav tm="100000">
                                          <p:val>
                                            <p:strVal val="#ppt_w"/>
                                          </p:val>
                                        </p:tav>
                                      </p:tavLst>
                                    </p:anim>
                                    <p:anim calcmode="lin" valueType="num">
                                      <p:cBhvr>
                                        <p:cTn id="65" dur="450" fill="hold"/>
                                        <p:tgtEl>
                                          <p:spTgt spid="35"/>
                                        </p:tgtEl>
                                        <p:attrNameLst>
                                          <p:attrName>ppt_h</p:attrName>
                                        </p:attrNameLst>
                                      </p:cBhvr>
                                      <p:tavLst>
                                        <p:tav tm="0">
                                          <p:val>
                                            <p:strVal val="#ppt_h"/>
                                          </p:val>
                                        </p:tav>
                                        <p:tav tm="100000">
                                          <p:val>
                                            <p:strVal val="#ppt_h"/>
                                          </p:val>
                                        </p:tav>
                                      </p:tavLst>
                                    </p:anim>
                                  </p:childTnLst>
                                </p:cTn>
                              </p:par>
                              <p:par>
                                <p:cTn id="66" presetID="17" presetClass="entr" presetSubtype="8"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ppt_w/2"/>
                                          </p:val>
                                        </p:tav>
                                        <p:tav tm="100000">
                                          <p:val>
                                            <p:strVal val="#ppt_x"/>
                                          </p:val>
                                        </p:tav>
                                      </p:tavLst>
                                    </p:anim>
                                    <p:anim calcmode="lin" valueType="num">
                                      <p:cBhvr>
                                        <p:cTn id="69" dur="500" fill="hold"/>
                                        <p:tgtEl>
                                          <p:spTgt spid="36"/>
                                        </p:tgtEl>
                                        <p:attrNameLst>
                                          <p:attrName>ppt_y</p:attrName>
                                        </p:attrNameLst>
                                      </p:cBhvr>
                                      <p:tavLst>
                                        <p:tav tm="0">
                                          <p:val>
                                            <p:strVal val="#ppt_y"/>
                                          </p:val>
                                        </p:tav>
                                        <p:tav tm="100000">
                                          <p:val>
                                            <p:strVal val="#ppt_y"/>
                                          </p:val>
                                        </p:tav>
                                      </p:tavLst>
                                    </p:anim>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ppt_w/2"/>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strVal val="#ppt_h"/>
                                          </p:val>
                                        </p:tav>
                                        <p:tav tm="100000">
                                          <p:val>
                                            <p:strVal val="#ppt_h"/>
                                          </p:val>
                                        </p:tav>
                                      </p:tavLst>
                                    </p:anim>
                                  </p:childTnLst>
                                </p:cTn>
                              </p:par>
                            </p:childTnLst>
                          </p:cTn>
                        </p:par>
                        <p:par>
                          <p:cTn id="78" fill="hold">
                            <p:stCondLst>
                              <p:cond delay="2583"/>
                            </p:stCondLst>
                            <p:childTnLst>
                              <p:par>
                                <p:cTn id="79" presetID="15"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1000" fill="hold"/>
                                        <p:tgtEl>
                                          <p:spTgt spid="15"/>
                                        </p:tgtEl>
                                        <p:attrNameLst>
                                          <p:attrName>ppt_w</p:attrName>
                                        </p:attrNameLst>
                                      </p:cBhvr>
                                      <p:tavLst>
                                        <p:tav tm="0">
                                          <p:val>
                                            <p:fltVal val="0"/>
                                          </p:val>
                                        </p:tav>
                                        <p:tav tm="100000">
                                          <p:val>
                                            <p:strVal val="#ppt_w"/>
                                          </p:val>
                                        </p:tav>
                                      </p:tavLst>
                                    </p:anim>
                                    <p:anim calcmode="lin" valueType="num">
                                      <p:cBhvr>
                                        <p:cTn id="82" dur="1000" fill="hold"/>
                                        <p:tgtEl>
                                          <p:spTgt spid="15"/>
                                        </p:tgtEl>
                                        <p:attrNameLst>
                                          <p:attrName>ppt_h</p:attrName>
                                        </p:attrNameLst>
                                      </p:cBhvr>
                                      <p:tavLst>
                                        <p:tav tm="0">
                                          <p:val>
                                            <p:fltVal val="0"/>
                                          </p:val>
                                        </p:tav>
                                        <p:tav tm="100000">
                                          <p:val>
                                            <p:strVal val="#ppt_h"/>
                                          </p:val>
                                        </p:tav>
                                      </p:tavLst>
                                    </p:anim>
                                    <p:anim calcmode="lin" valueType="num">
                                      <p:cBhvr>
                                        <p:cTn id="8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5"/>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6"/>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1000" fill="hold"/>
                                        <p:tgtEl>
                                          <p:spTgt spid="17"/>
                                        </p:tgtEl>
                                        <p:attrNameLst>
                                          <p:attrName>ppt_w</p:attrName>
                                        </p:attrNameLst>
                                      </p:cBhvr>
                                      <p:tavLst>
                                        <p:tav tm="0">
                                          <p:val>
                                            <p:fltVal val="0"/>
                                          </p:val>
                                        </p:tav>
                                        <p:tav tm="100000">
                                          <p:val>
                                            <p:strVal val="#ppt_w"/>
                                          </p:val>
                                        </p:tav>
                                      </p:tavLst>
                                    </p:anim>
                                    <p:anim calcmode="lin" valueType="num">
                                      <p:cBhvr>
                                        <p:cTn id="94" dur="1000" fill="hold"/>
                                        <p:tgtEl>
                                          <p:spTgt spid="17"/>
                                        </p:tgtEl>
                                        <p:attrNameLst>
                                          <p:attrName>ppt_h</p:attrName>
                                        </p:attrNameLst>
                                      </p:cBhvr>
                                      <p:tavLst>
                                        <p:tav tm="0">
                                          <p:val>
                                            <p:fltVal val="0"/>
                                          </p:val>
                                        </p:tav>
                                        <p:tav tm="100000">
                                          <p:val>
                                            <p:strVal val="#ppt_h"/>
                                          </p:val>
                                        </p:tav>
                                      </p:tavLst>
                                    </p:anim>
                                    <p:anim calcmode="lin" valueType="num">
                                      <p:cBhvr>
                                        <p:cTn id="9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7"/>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950" fill="hold"/>
                                        <p:tgtEl>
                                          <p:spTgt spid="14"/>
                                        </p:tgtEl>
                                        <p:attrNameLst>
                                          <p:attrName>ppt_w</p:attrName>
                                        </p:attrNameLst>
                                      </p:cBhvr>
                                      <p:tavLst>
                                        <p:tav tm="0">
                                          <p:val>
                                            <p:fltVal val="0"/>
                                          </p:val>
                                        </p:tav>
                                        <p:tav tm="100000">
                                          <p:val>
                                            <p:strVal val="#ppt_w"/>
                                          </p:val>
                                        </p:tav>
                                      </p:tavLst>
                                    </p:anim>
                                    <p:anim calcmode="lin" valueType="num">
                                      <p:cBhvr>
                                        <p:cTn id="100" dur="950" fill="hold"/>
                                        <p:tgtEl>
                                          <p:spTgt spid="14"/>
                                        </p:tgtEl>
                                        <p:attrNameLst>
                                          <p:attrName>ppt_h</p:attrName>
                                        </p:attrNameLst>
                                      </p:cBhvr>
                                      <p:tavLst>
                                        <p:tav tm="0">
                                          <p:val>
                                            <p:fltVal val="0"/>
                                          </p:val>
                                        </p:tav>
                                        <p:tav tm="100000">
                                          <p:val>
                                            <p:strVal val="#ppt_h"/>
                                          </p:val>
                                        </p:tav>
                                      </p:tavLst>
                                    </p:anim>
                                    <p:anim calcmode="lin" valueType="num">
                                      <p:cBhvr>
                                        <p:cTn id="101" dur="95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2" dur="95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5" name="Rectangle 58"/>
          <p:cNvSpPr>
            <a:spLocks noChangeArrowheads="1"/>
          </p:cNvSpPr>
          <p:nvPr/>
        </p:nvSpPr>
        <p:spPr bwMode="auto">
          <a:xfrm>
            <a:off x="3378877" y="1626999"/>
            <a:ext cx="2873572" cy="973761"/>
          </a:xfrm>
          <a:prstGeom prst="rect">
            <a:avLst/>
          </a:prstGeom>
          <a:noFill/>
          <a:ln>
            <a:solidFill>
              <a:srgbClr val="B1865A"/>
            </a:solidFill>
          </a:ln>
        </p:spPr>
        <p:txBody>
          <a:bodyPr vert="horz" wrap="square" lIns="91440" tIns="45720" rIns="91440" bIns="45720" numCol="1" anchor="t" anchorCtr="0" compatLnSpc="1"/>
          <a:lstStyle/>
          <a:p>
            <a:endParaRPr lang="en-US" sz="1400">
              <a:solidFill>
                <a:srgbClr val="14213F"/>
              </a:solidFill>
            </a:endParaRPr>
          </a:p>
        </p:txBody>
      </p:sp>
      <p:grpSp>
        <p:nvGrpSpPr>
          <p:cNvPr id="3" name="组合 2"/>
          <p:cNvGrpSpPr/>
          <p:nvPr/>
        </p:nvGrpSpPr>
        <p:grpSpPr>
          <a:xfrm>
            <a:off x="2861531" y="1737366"/>
            <a:ext cx="1034693" cy="753027"/>
            <a:chOff x="2861531" y="1737366"/>
            <a:chExt cx="1034693" cy="753027"/>
          </a:xfrm>
        </p:grpSpPr>
        <p:sp>
          <p:nvSpPr>
            <p:cNvPr id="16" name="Rectangle 58"/>
            <p:cNvSpPr>
              <a:spLocks noChangeArrowheads="1"/>
            </p:cNvSpPr>
            <p:nvPr/>
          </p:nvSpPr>
          <p:spPr bwMode="auto">
            <a:xfrm>
              <a:off x="2861531" y="1737366"/>
              <a:ext cx="1034693" cy="753027"/>
            </a:xfrm>
            <a:prstGeom prst="parallelogram">
              <a:avLst/>
            </a:prstGeom>
            <a:solidFill>
              <a:srgbClr val="B1865A"/>
            </a:solidFill>
            <a:ln>
              <a:noFill/>
            </a:ln>
          </p:spPr>
          <p:txBody>
            <a:bodyPr vert="horz" wrap="square" lIns="91440" tIns="45720" rIns="91440" bIns="45720" numCol="1" anchor="t" anchorCtr="0" compatLnSpc="1"/>
            <a:lstStyle/>
            <a:p>
              <a:endParaRPr lang="en-US" sz="1400">
                <a:solidFill>
                  <a:srgbClr val="14213F"/>
                </a:solidFill>
              </a:endParaRPr>
            </a:p>
          </p:txBody>
        </p:sp>
        <p:sp>
          <p:nvSpPr>
            <p:cNvPr id="14" name="Freeform 28"/>
            <p:cNvSpPr>
              <a:spLocks noEditPoints="1"/>
            </p:cNvSpPr>
            <p:nvPr/>
          </p:nvSpPr>
          <p:spPr bwMode="auto">
            <a:xfrm>
              <a:off x="3184585" y="1928210"/>
              <a:ext cx="389160" cy="370765"/>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grpSp>
      <p:sp>
        <p:nvSpPr>
          <p:cNvPr id="18" name="Rectangle 58"/>
          <p:cNvSpPr>
            <a:spLocks noChangeArrowheads="1"/>
          </p:cNvSpPr>
          <p:nvPr/>
        </p:nvSpPr>
        <p:spPr bwMode="auto">
          <a:xfrm>
            <a:off x="3342945" y="4034770"/>
            <a:ext cx="2873572" cy="973761"/>
          </a:xfrm>
          <a:prstGeom prst="rect">
            <a:avLst/>
          </a:prstGeom>
          <a:noFill/>
          <a:ln>
            <a:solidFill>
              <a:srgbClr val="B1865A"/>
            </a:solidFill>
          </a:ln>
        </p:spPr>
        <p:txBody>
          <a:bodyPr vert="horz" wrap="square" lIns="91440" tIns="45720" rIns="91440" bIns="45720" numCol="1" anchor="t" anchorCtr="0" compatLnSpc="1"/>
          <a:lstStyle/>
          <a:p>
            <a:endParaRPr lang="en-US" sz="1400">
              <a:solidFill>
                <a:srgbClr val="14213F"/>
              </a:solidFill>
            </a:endParaRPr>
          </a:p>
        </p:txBody>
      </p:sp>
      <p:grpSp>
        <p:nvGrpSpPr>
          <p:cNvPr id="4" name="组合 3"/>
          <p:cNvGrpSpPr/>
          <p:nvPr/>
        </p:nvGrpSpPr>
        <p:grpSpPr>
          <a:xfrm>
            <a:off x="2825599" y="4145137"/>
            <a:ext cx="1034693" cy="753027"/>
            <a:chOff x="2825599" y="4145137"/>
            <a:chExt cx="1034693" cy="753027"/>
          </a:xfrm>
        </p:grpSpPr>
        <p:sp>
          <p:nvSpPr>
            <p:cNvPr id="19" name="Rectangle 58"/>
            <p:cNvSpPr>
              <a:spLocks noChangeArrowheads="1"/>
            </p:cNvSpPr>
            <p:nvPr/>
          </p:nvSpPr>
          <p:spPr bwMode="auto">
            <a:xfrm>
              <a:off x="2825599" y="4145137"/>
              <a:ext cx="1034693" cy="753027"/>
            </a:xfrm>
            <a:prstGeom prst="parallelogram">
              <a:avLst/>
            </a:prstGeom>
            <a:solidFill>
              <a:srgbClr val="B1865A"/>
            </a:solidFill>
            <a:ln>
              <a:noFill/>
            </a:ln>
          </p:spPr>
          <p:txBody>
            <a:bodyPr vert="horz" wrap="square" lIns="91440" tIns="45720" rIns="91440" bIns="45720" numCol="1" anchor="t" anchorCtr="0" compatLnSpc="1"/>
            <a:lstStyle/>
            <a:p>
              <a:endParaRPr lang="en-US" sz="1400">
                <a:solidFill>
                  <a:srgbClr val="14213F"/>
                </a:solidFill>
              </a:endParaRPr>
            </a:p>
          </p:txBody>
        </p:sp>
        <p:sp>
          <p:nvSpPr>
            <p:cNvPr id="20" name="Freeform 30"/>
            <p:cNvSpPr>
              <a:spLocks noEditPoints="1"/>
            </p:cNvSpPr>
            <p:nvPr/>
          </p:nvSpPr>
          <p:spPr bwMode="auto">
            <a:xfrm>
              <a:off x="3194639" y="4335981"/>
              <a:ext cx="297187" cy="371340"/>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grpSp>
      <p:sp>
        <p:nvSpPr>
          <p:cNvPr id="22" name="Rectangle 58"/>
          <p:cNvSpPr>
            <a:spLocks noChangeArrowheads="1"/>
          </p:cNvSpPr>
          <p:nvPr/>
        </p:nvSpPr>
        <p:spPr bwMode="auto">
          <a:xfrm>
            <a:off x="6439996" y="2832989"/>
            <a:ext cx="2873572" cy="973761"/>
          </a:xfrm>
          <a:prstGeom prst="rect">
            <a:avLst/>
          </a:prstGeom>
          <a:noFill/>
          <a:ln>
            <a:solidFill>
              <a:schemeClr val="bg1">
                <a:lumMod val="65000"/>
              </a:schemeClr>
            </a:solidFill>
          </a:ln>
        </p:spPr>
        <p:txBody>
          <a:bodyPr vert="horz" wrap="square" lIns="91440" tIns="45720" rIns="91440" bIns="45720" numCol="1" anchor="t" anchorCtr="0" compatLnSpc="1"/>
          <a:lstStyle/>
          <a:p>
            <a:endParaRPr lang="en-US" sz="1400">
              <a:solidFill>
                <a:srgbClr val="14213F"/>
              </a:solidFill>
            </a:endParaRPr>
          </a:p>
        </p:txBody>
      </p:sp>
      <p:grpSp>
        <p:nvGrpSpPr>
          <p:cNvPr id="5" name="组合 4"/>
          <p:cNvGrpSpPr/>
          <p:nvPr/>
        </p:nvGrpSpPr>
        <p:grpSpPr>
          <a:xfrm>
            <a:off x="5922650" y="2943356"/>
            <a:ext cx="1034693" cy="753027"/>
            <a:chOff x="5922650" y="2943356"/>
            <a:chExt cx="1034693" cy="753027"/>
          </a:xfrm>
        </p:grpSpPr>
        <p:sp>
          <p:nvSpPr>
            <p:cNvPr id="23" name="Rectangle 58"/>
            <p:cNvSpPr>
              <a:spLocks noChangeArrowheads="1"/>
            </p:cNvSpPr>
            <p:nvPr/>
          </p:nvSpPr>
          <p:spPr bwMode="auto">
            <a:xfrm>
              <a:off x="5922650" y="2943356"/>
              <a:ext cx="1034693" cy="753027"/>
            </a:xfrm>
            <a:prstGeom prst="parallelogram">
              <a:avLst/>
            </a:prstGeom>
            <a:solidFill>
              <a:schemeClr val="bg1">
                <a:lumMod val="65000"/>
              </a:schemeClr>
            </a:solidFill>
            <a:ln>
              <a:noFill/>
            </a:ln>
          </p:spPr>
          <p:txBody>
            <a:bodyPr vert="horz" wrap="square" lIns="91440" tIns="45720" rIns="91440" bIns="45720" numCol="1" anchor="t" anchorCtr="0" compatLnSpc="1"/>
            <a:lstStyle/>
            <a:p>
              <a:endParaRPr lang="en-US" sz="1400">
                <a:solidFill>
                  <a:srgbClr val="14213F"/>
                </a:solidFill>
              </a:endParaRPr>
            </a:p>
          </p:txBody>
        </p:sp>
        <p:grpSp>
          <p:nvGrpSpPr>
            <p:cNvPr id="24" name="Group 42"/>
            <p:cNvGrpSpPr/>
            <p:nvPr/>
          </p:nvGrpSpPr>
          <p:grpSpPr>
            <a:xfrm>
              <a:off x="6284793" y="3179611"/>
              <a:ext cx="350071" cy="281092"/>
              <a:chOff x="10575925" y="5006975"/>
              <a:chExt cx="490538" cy="393701"/>
            </a:xfrm>
            <a:solidFill>
              <a:schemeClr val="bg1"/>
            </a:solidFill>
          </p:grpSpPr>
          <p:sp>
            <p:nvSpPr>
              <p:cNvPr id="25"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sp>
            <p:nvSpPr>
              <p:cNvPr id="26"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grpSp>
      </p:grpSp>
      <p:sp>
        <p:nvSpPr>
          <p:cNvPr id="28" name="Rectangle 58"/>
          <p:cNvSpPr>
            <a:spLocks noChangeArrowheads="1"/>
          </p:cNvSpPr>
          <p:nvPr/>
        </p:nvSpPr>
        <p:spPr bwMode="auto">
          <a:xfrm>
            <a:off x="6401056" y="5165175"/>
            <a:ext cx="2873572" cy="973761"/>
          </a:xfrm>
          <a:prstGeom prst="rect">
            <a:avLst/>
          </a:prstGeom>
          <a:noFill/>
          <a:ln>
            <a:solidFill>
              <a:schemeClr val="bg1">
                <a:lumMod val="65000"/>
              </a:schemeClr>
            </a:solidFill>
          </a:ln>
        </p:spPr>
        <p:txBody>
          <a:bodyPr vert="horz" wrap="square" lIns="91440" tIns="45720" rIns="91440" bIns="45720" numCol="1" anchor="t" anchorCtr="0" compatLnSpc="1"/>
          <a:lstStyle/>
          <a:p>
            <a:endParaRPr lang="en-US" sz="1400">
              <a:solidFill>
                <a:srgbClr val="14213F"/>
              </a:solidFill>
            </a:endParaRPr>
          </a:p>
        </p:txBody>
      </p:sp>
      <p:grpSp>
        <p:nvGrpSpPr>
          <p:cNvPr id="6" name="组合 5"/>
          <p:cNvGrpSpPr/>
          <p:nvPr/>
        </p:nvGrpSpPr>
        <p:grpSpPr>
          <a:xfrm>
            <a:off x="5883710" y="5275542"/>
            <a:ext cx="1034693" cy="753027"/>
            <a:chOff x="5883710" y="5275542"/>
            <a:chExt cx="1034693" cy="753027"/>
          </a:xfrm>
        </p:grpSpPr>
        <p:sp>
          <p:nvSpPr>
            <p:cNvPr id="29" name="Rectangle 58"/>
            <p:cNvSpPr>
              <a:spLocks noChangeArrowheads="1"/>
            </p:cNvSpPr>
            <p:nvPr/>
          </p:nvSpPr>
          <p:spPr bwMode="auto">
            <a:xfrm>
              <a:off x="5883710" y="5275542"/>
              <a:ext cx="1034693" cy="753027"/>
            </a:xfrm>
            <a:prstGeom prst="parallelogram">
              <a:avLst/>
            </a:prstGeom>
            <a:solidFill>
              <a:schemeClr val="bg1">
                <a:lumMod val="65000"/>
              </a:schemeClr>
            </a:solidFill>
            <a:ln>
              <a:noFill/>
            </a:ln>
          </p:spPr>
          <p:txBody>
            <a:bodyPr vert="horz" wrap="square" lIns="91440" tIns="45720" rIns="91440" bIns="45720" numCol="1" anchor="t" anchorCtr="0" compatLnSpc="1"/>
            <a:lstStyle/>
            <a:p>
              <a:endParaRPr lang="en-US" sz="1400">
                <a:solidFill>
                  <a:srgbClr val="14213F"/>
                </a:solidFill>
              </a:endParaRPr>
            </a:p>
          </p:txBody>
        </p:sp>
        <p:grpSp>
          <p:nvGrpSpPr>
            <p:cNvPr id="30" name="Group 39"/>
            <p:cNvGrpSpPr/>
            <p:nvPr/>
          </p:nvGrpSpPr>
          <p:grpSpPr>
            <a:xfrm>
              <a:off x="6253325" y="5491678"/>
              <a:ext cx="331102" cy="349496"/>
              <a:chOff x="8804275" y="3135313"/>
              <a:chExt cx="449263" cy="476250"/>
            </a:xfrm>
            <a:solidFill>
              <a:schemeClr val="bg1"/>
            </a:solidFill>
          </p:grpSpPr>
          <p:sp>
            <p:nvSpPr>
              <p:cNvPr id="31"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sp>
            <p:nvSpPr>
              <p:cNvPr id="32"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rgbClr val="14213F"/>
                  </a:solidFill>
                </a:endParaRPr>
              </a:p>
            </p:txBody>
          </p:sp>
        </p:grpSp>
      </p:grpSp>
      <p:sp>
        <p:nvSpPr>
          <p:cNvPr id="33" name="文本框 32"/>
          <p:cNvSpPr txBox="1"/>
          <p:nvPr/>
        </p:nvSpPr>
        <p:spPr>
          <a:xfrm>
            <a:off x="3896224" y="1697128"/>
            <a:ext cx="2356226" cy="7212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4" name="文本框 33"/>
          <p:cNvSpPr txBox="1"/>
          <p:nvPr/>
        </p:nvSpPr>
        <p:spPr>
          <a:xfrm>
            <a:off x="3860292" y="4104324"/>
            <a:ext cx="2356226" cy="7212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6957343" y="2901969"/>
            <a:ext cx="2356226" cy="7212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6" name="文本框 35"/>
          <p:cNvSpPr txBox="1"/>
          <p:nvPr/>
        </p:nvSpPr>
        <p:spPr>
          <a:xfrm>
            <a:off x="6918403" y="5234729"/>
            <a:ext cx="2356226" cy="721288"/>
          </a:xfrm>
          <a:prstGeom prst="rect">
            <a:avLst/>
          </a:prstGeom>
          <a:noFill/>
        </p:spPr>
        <p:txBody>
          <a:bodyPr wrap="square" rtlCol="0">
            <a:spAutoFit/>
          </a:bodyPr>
          <a:lstStyle/>
          <a:p>
            <a:pPr algn="ctr">
              <a:lnSpc>
                <a:spcPct val="130000"/>
              </a:lnSpc>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360"/>
                                          </p:val>
                                        </p:tav>
                                        <p:tav tm="100000">
                                          <p:val>
                                            <p:fltVal val="0"/>
                                          </p:val>
                                        </p:tav>
                                      </p:tavLst>
                                    </p:anim>
                                    <p:animEffect transition="in" filter="fade">
                                      <p:cBhvr>
                                        <p:cTn id="58" dur="500"/>
                                        <p:tgtEl>
                                          <p:spTgt spid="22"/>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 calcmode="lin" valueType="num">
                                      <p:cBhvr>
                                        <p:cTn id="63" dur="500" fill="hold"/>
                                        <p:tgtEl>
                                          <p:spTgt spid="18"/>
                                        </p:tgtEl>
                                        <p:attrNameLst>
                                          <p:attrName>style.rotation</p:attrName>
                                        </p:attrNameLst>
                                      </p:cBhvr>
                                      <p:tavLst>
                                        <p:tav tm="0">
                                          <p:val>
                                            <p:fltVal val="360"/>
                                          </p:val>
                                        </p:tav>
                                        <p:tav tm="100000">
                                          <p:val>
                                            <p:fltVal val="0"/>
                                          </p:val>
                                        </p:tav>
                                      </p:tavLst>
                                    </p:anim>
                                    <p:animEffect transition="in" filter="fade">
                                      <p:cBhvr>
                                        <p:cTn id="64" dur="500"/>
                                        <p:tgtEl>
                                          <p:spTgt spid="18"/>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 calcmode="lin" valueType="num">
                                      <p:cBhvr>
                                        <p:cTn id="69" dur="500" fill="hold"/>
                                        <p:tgtEl>
                                          <p:spTgt spid="28"/>
                                        </p:tgtEl>
                                        <p:attrNameLst>
                                          <p:attrName>style.rotation</p:attrName>
                                        </p:attrNameLst>
                                      </p:cBhvr>
                                      <p:tavLst>
                                        <p:tav tm="0">
                                          <p:val>
                                            <p:fltVal val="360"/>
                                          </p:val>
                                        </p:tav>
                                        <p:tav tm="100000">
                                          <p:val>
                                            <p:fltVal val="0"/>
                                          </p:val>
                                        </p:tav>
                                      </p:tavLst>
                                    </p:anim>
                                    <p:animEffect transition="in" filter="fade">
                                      <p:cBhvr>
                                        <p:cTn id="70" dur="500"/>
                                        <p:tgtEl>
                                          <p:spTgt spid="28"/>
                                        </p:tgtEl>
                                      </p:cBhvr>
                                    </p:animEffect>
                                  </p:childTnLst>
                                </p:cTn>
                              </p:par>
                            </p:childTnLst>
                          </p:cTn>
                        </p:par>
                        <p:par>
                          <p:cTn id="71" fill="hold">
                            <p:stCondLst>
                              <p:cond delay="1583"/>
                            </p:stCondLst>
                            <p:childTnLst>
                              <p:par>
                                <p:cTn id="72" presetID="22" presetClass="entr" presetSubtype="4"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down)">
                                      <p:cBhvr>
                                        <p:cTn id="74" dur="500"/>
                                        <p:tgtEl>
                                          <p:spTgt spid="3"/>
                                        </p:tgtEl>
                                      </p:cBhvr>
                                    </p:animEffect>
                                  </p:childTnLst>
                                </p:cTn>
                              </p:par>
                              <p:par>
                                <p:cTn id="75" presetID="22" presetClass="entr" presetSubtype="4"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par>
                                <p:cTn id="78" presetID="22" presetClass="entr" presetSubtype="4"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down)">
                                      <p:cBhvr>
                                        <p:cTn id="80" dur="500"/>
                                        <p:tgtEl>
                                          <p:spTgt spid="4"/>
                                        </p:tgtEl>
                                      </p:cBhvr>
                                    </p:animEffect>
                                  </p:childTnLst>
                                </p:cTn>
                              </p:par>
                              <p:par>
                                <p:cTn id="81" presetID="22" presetClass="entr" presetSubtype="4"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down)">
                                      <p:cBhvr>
                                        <p:cTn id="83" dur="500"/>
                                        <p:tgtEl>
                                          <p:spTgt spid="6"/>
                                        </p:tgtEl>
                                      </p:cBhvr>
                                    </p:animEffect>
                                  </p:childTnLst>
                                </p:cTn>
                              </p:par>
                            </p:childTnLst>
                          </p:cTn>
                        </p:par>
                        <p:par>
                          <p:cTn id="84" fill="hold">
                            <p:stCondLst>
                              <p:cond delay="2083"/>
                            </p:stCondLst>
                            <p:childTnLst>
                              <p:par>
                                <p:cTn id="85" presetID="22" presetClass="entr" presetSubtype="1"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up)">
                                      <p:cBhvr>
                                        <p:cTn id="87" dur="500"/>
                                        <p:tgtEl>
                                          <p:spTgt spid="33"/>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up)">
                                      <p:cBhvr>
                                        <p:cTn id="90" dur="500"/>
                                        <p:tgtEl>
                                          <p:spTgt spid="35"/>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up)">
                                      <p:cBhvr>
                                        <p:cTn id="93" dur="500"/>
                                        <p:tgtEl>
                                          <p:spTgt spid="34"/>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up)">
                                      <p:cBhvr>
                                        <p:cTn id="9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5" grpId="0" animBg="1"/>
      <p:bldP spid="18" grpId="0" animBg="1"/>
      <p:bldP spid="22" grpId="0" animBg="1"/>
      <p:bldP spid="28"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2" name="组合 1"/>
          <p:cNvGrpSpPr/>
          <p:nvPr/>
        </p:nvGrpSpPr>
        <p:grpSpPr>
          <a:xfrm>
            <a:off x="1042769" y="866182"/>
            <a:ext cx="10179368" cy="4951028"/>
            <a:chOff x="1042769" y="866182"/>
            <a:chExt cx="10179368" cy="4951028"/>
          </a:xfrm>
        </p:grpSpPr>
        <p:pic>
          <p:nvPicPr>
            <p:cNvPr id="19" name="图片 18"/>
            <p:cNvPicPr>
              <a:picLocks noChangeAspect="1"/>
            </p:cNvPicPr>
            <p:nvPr/>
          </p:nvPicPr>
          <p:blipFill>
            <a:blip r:embed="rId12"/>
            <a:stretch>
              <a:fillRect/>
            </a:stretch>
          </p:blipFill>
          <p:spPr>
            <a:xfrm>
              <a:off x="1042769" y="866182"/>
              <a:ext cx="10179368" cy="4940777"/>
            </a:xfrm>
            <a:prstGeom prst="rect">
              <a:avLst/>
            </a:prstGeom>
            <a:effectLst>
              <a:outerShdw blurRad="50800" dist="38100" dir="5400000" algn="t" rotWithShape="0">
                <a:prstClr val="black">
                  <a:alpha val="40000"/>
                </a:prstClr>
              </a:outerShdw>
            </a:effectLst>
          </p:spPr>
        </p:pic>
        <p:pic>
          <p:nvPicPr>
            <p:cNvPr id="21" name="图片 20"/>
            <p:cNvPicPr>
              <a:picLocks noChangeAspect="1"/>
            </p:cNvPicPr>
            <p:nvPr/>
          </p:nvPicPr>
          <p:blipFill>
            <a:blip r:embed="rId13">
              <a:biLevel thresh="75000"/>
            </a:blip>
            <a:stretch>
              <a:fillRect/>
            </a:stretch>
          </p:blipFill>
          <p:spPr>
            <a:xfrm flipH="1">
              <a:off x="4349254" y="1729134"/>
              <a:ext cx="823381" cy="334968"/>
            </a:xfrm>
            <a:prstGeom prst="rect">
              <a:avLst/>
            </a:prstGeom>
          </p:spPr>
        </p:pic>
        <p:pic>
          <p:nvPicPr>
            <p:cNvPr id="22" name="图片 21"/>
            <p:cNvPicPr>
              <a:picLocks noChangeAspect="1"/>
            </p:cNvPicPr>
            <p:nvPr/>
          </p:nvPicPr>
          <p:blipFill>
            <a:blip r:embed="rId14">
              <a:biLevel thresh="75000"/>
            </a:blip>
            <a:stretch>
              <a:fillRect/>
            </a:stretch>
          </p:blipFill>
          <p:spPr>
            <a:xfrm>
              <a:off x="7256372" y="1752675"/>
              <a:ext cx="830020" cy="348924"/>
            </a:xfrm>
            <a:prstGeom prst="rect">
              <a:avLst/>
            </a:prstGeom>
          </p:spPr>
        </p:pic>
        <p:pic>
          <p:nvPicPr>
            <p:cNvPr id="23" name="PA_图片 22"/>
            <p:cNvPicPr>
              <a:picLocks noChangeAspect="1"/>
            </p:cNvPicPr>
            <p:nvPr>
              <p:custDataLst>
                <p:tags r:id="rId2"/>
              </p:custDataLst>
            </p:nvPr>
          </p:nvPicPr>
          <p:blipFill>
            <a:blip r:embed="rId15" cstate="screen"/>
            <a:stretch>
              <a:fillRect/>
            </a:stretch>
          </p:blipFill>
          <p:spPr>
            <a:xfrm>
              <a:off x="8179723" y="4178186"/>
              <a:ext cx="423012" cy="177826"/>
            </a:xfrm>
            <a:prstGeom prst="rect">
              <a:avLst/>
            </a:prstGeom>
          </p:spPr>
        </p:pic>
        <p:pic>
          <p:nvPicPr>
            <p:cNvPr id="24" name="图片 23"/>
            <p:cNvPicPr>
              <a:picLocks noChangeAspect="1"/>
            </p:cNvPicPr>
            <p:nvPr/>
          </p:nvPicPr>
          <p:blipFill>
            <a:blip r:embed="rId16"/>
            <a:stretch>
              <a:fillRect/>
            </a:stretch>
          </p:blipFill>
          <p:spPr>
            <a:xfrm>
              <a:off x="1068040" y="3978768"/>
              <a:ext cx="4296185" cy="1821388"/>
            </a:xfrm>
            <a:prstGeom prst="rect">
              <a:avLst/>
            </a:prstGeom>
          </p:spPr>
        </p:pic>
        <p:pic>
          <p:nvPicPr>
            <p:cNvPr id="25" name="图片 24"/>
            <p:cNvPicPr>
              <a:picLocks noChangeAspect="1"/>
            </p:cNvPicPr>
            <p:nvPr/>
          </p:nvPicPr>
          <p:blipFill>
            <a:blip r:embed="rId17"/>
            <a:stretch>
              <a:fillRect/>
            </a:stretch>
          </p:blipFill>
          <p:spPr>
            <a:xfrm>
              <a:off x="4542860" y="5197931"/>
              <a:ext cx="6454238" cy="565259"/>
            </a:xfrm>
            <a:prstGeom prst="rect">
              <a:avLst/>
            </a:prstGeom>
          </p:spPr>
        </p:pic>
        <p:sp>
          <p:nvSpPr>
            <p:cNvPr id="30" name="文本框 29"/>
            <p:cNvSpPr txBox="1"/>
            <p:nvPr/>
          </p:nvSpPr>
          <p:spPr>
            <a:xfrm>
              <a:off x="2983227" y="2289555"/>
              <a:ext cx="6098546" cy="1261884"/>
            </a:xfrm>
            <a:prstGeom prst="rect">
              <a:avLst/>
            </a:prstGeom>
            <a:noFill/>
          </p:spPr>
          <p:txBody>
            <a:bodyPr wrap="square" rtlCol="0">
              <a:spAutoFit/>
            </a:bodyPr>
            <a:lstStyle/>
            <a:p>
              <a:pPr algn="ctr"/>
              <a:r>
                <a:rPr lang="zh-CN" altLang="en-US" sz="7600" dirty="0">
                  <a:solidFill>
                    <a:schemeClr val="accent6">
                      <a:lumMod val="50000"/>
                    </a:schemeClr>
                  </a:solidFill>
                  <a:latin typeface="方正舒体" panose="02010601030101010101" pitchFamily="2" charset="-122"/>
                  <a:ea typeface="方正舒体" panose="02010601030101010101" pitchFamily="2" charset="-122"/>
                </a:rPr>
                <a:t>唯美创意画卷</a:t>
              </a:r>
            </a:p>
          </p:txBody>
        </p:sp>
        <p:sp>
          <p:nvSpPr>
            <p:cNvPr id="36" name="矩形 35"/>
            <p:cNvSpPr/>
            <p:nvPr/>
          </p:nvSpPr>
          <p:spPr>
            <a:xfrm>
              <a:off x="5181656" y="1419656"/>
              <a:ext cx="2031325" cy="830997"/>
            </a:xfrm>
            <a:prstGeom prst="rect">
              <a:avLst/>
            </a:prstGeom>
          </p:spPr>
          <p:txBody>
            <a:bodyPr wrap="none">
              <a:spAutoFit/>
            </a:bodyPr>
            <a:lstStyle/>
            <a:p>
              <a:pPr algn="ctr"/>
              <a:r>
                <a:rPr lang="zh-CN" altLang="en-US" sz="4800" dirty="0">
                  <a:solidFill>
                    <a:schemeClr val="tx1">
                      <a:lumMod val="65000"/>
                      <a:lumOff val="35000"/>
                    </a:schemeClr>
                  </a:solidFill>
                  <a:latin typeface="方正舒体" panose="02010601030101010101" pitchFamily="2" charset="-122"/>
                  <a:ea typeface="方正舒体" panose="02010601030101010101" pitchFamily="2" charset="-122"/>
                </a:rPr>
                <a:t>中国风</a:t>
              </a:r>
              <a:endParaRPr lang="en-US" altLang="zh-CN" sz="4800" dirty="0">
                <a:solidFill>
                  <a:srgbClr val="B1865A"/>
                </a:solidFill>
                <a:latin typeface="方正舒体" panose="02010601030101010101" pitchFamily="2" charset="-122"/>
                <a:ea typeface="方正舒体" panose="02010601030101010101" pitchFamily="2" charset="-122"/>
              </a:endParaRPr>
            </a:p>
          </p:txBody>
        </p:sp>
        <p:sp>
          <p:nvSpPr>
            <p:cNvPr id="37" name="矩形 36"/>
            <p:cNvSpPr/>
            <p:nvPr/>
          </p:nvSpPr>
          <p:spPr>
            <a:xfrm>
              <a:off x="3955503" y="4007938"/>
              <a:ext cx="2031325" cy="369332"/>
            </a:xfrm>
            <a:prstGeom prst="rect">
              <a:avLst/>
            </a:prstGeom>
          </p:spPr>
          <p:txBody>
            <a:bodyPr wrap="none">
              <a:spAutoFit/>
            </a:bodyPr>
            <a:lstStyle/>
            <a:p>
              <a:pPr algn="ctr"/>
              <a:r>
                <a:rPr lang="zh-CN" altLang="en-US" dirty="0">
                  <a:solidFill>
                    <a:schemeClr val="tx1">
                      <a:lumMod val="65000"/>
                      <a:lumOff val="35000"/>
                    </a:schemeClr>
                  </a:solidFill>
                  <a:latin typeface="方正舒体" panose="02010601030101010101" pitchFamily="2" charset="-122"/>
                  <a:ea typeface="方正舒体" panose="02010601030101010101" pitchFamily="2" charset="-122"/>
                </a:rPr>
                <a:t>汇报人：第一</a:t>
              </a:r>
              <a:r>
                <a:rPr lang="en-US" altLang="zh-CN" dirty="0">
                  <a:solidFill>
                    <a:schemeClr val="tx1">
                      <a:lumMod val="65000"/>
                      <a:lumOff val="35000"/>
                    </a:schemeClr>
                  </a:solidFill>
                  <a:latin typeface="方正舒体" panose="02010601030101010101" pitchFamily="2" charset="-122"/>
                  <a:ea typeface="方正舒体" panose="02010601030101010101" pitchFamily="2" charset="-122"/>
                </a:rPr>
                <a:t>PPT</a:t>
              </a:r>
              <a:endParaRPr lang="en-US" altLang="zh-CN" dirty="0">
                <a:solidFill>
                  <a:srgbClr val="B1865A"/>
                </a:solidFill>
                <a:latin typeface="方正舒体" panose="02010601030101010101" pitchFamily="2" charset="-122"/>
                <a:ea typeface="方正舒体" panose="02010601030101010101" pitchFamily="2" charset="-122"/>
              </a:endParaRPr>
            </a:p>
          </p:txBody>
        </p:sp>
        <p:sp>
          <p:nvSpPr>
            <p:cNvPr id="38" name="矩形 37"/>
            <p:cNvSpPr/>
            <p:nvPr/>
          </p:nvSpPr>
          <p:spPr>
            <a:xfrm>
              <a:off x="6239409" y="4007938"/>
              <a:ext cx="1787669" cy="369332"/>
            </a:xfrm>
            <a:prstGeom prst="rect">
              <a:avLst/>
            </a:prstGeom>
          </p:spPr>
          <p:txBody>
            <a:bodyPr wrap="none">
              <a:spAutoFit/>
            </a:bodyPr>
            <a:lstStyle/>
            <a:p>
              <a:pPr algn="ctr"/>
              <a:r>
                <a:rPr lang="zh-CN" altLang="en-US" dirty="0">
                  <a:solidFill>
                    <a:schemeClr val="tx1">
                      <a:lumMod val="65000"/>
                      <a:lumOff val="35000"/>
                    </a:schemeClr>
                  </a:solidFill>
                  <a:latin typeface="方正舒体" panose="02010601030101010101" pitchFamily="2" charset="-122"/>
                  <a:ea typeface="方正舒体" panose="02010601030101010101" pitchFamily="2" charset="-122"/>
                </a:rPr>
                <a:t>时间：</a:t>
              </a:r>
              <a:r>
                <a:rPr lang="en-US" altLang="zh-CN" dirty="0">
                  <a:solidFill>
                    <a:schemeClr val="tx1">
                      <a:lumMod val="65000"/>
                      <a:lumOff val="35000"/>
                    </a:schemeClr>
                  </a:solidFill>
                  <a:latin typeface="方正舒体" panose="02010601030101010101" pitchFamily="2" charset="-122"/>
                  <a:ea typeface="方正舒体" panose="02010601030101010101" pitchFamily="2" charset="-122"/>
                </a:rPr>
                <a:t>20XX.XX</a:t>
              </a:r>
            </a:p>
          </p:txBody>
        </p:sp>
        <p:cxnSp>
          <p:nvCxnSpPr>
            <p:cNvPr id="45" name="66"/>
            <p:cNvCxnSpPr/>
            <p:nvPr>
              <p:custDataLst>
                <p:tags r:id="rId3"/>
              </p:custDataLst>
            </p:nvPr>
          </p:nvCxnSpPr>
          <p:spPr>
            <a:xfrm>
              <a:off x="2730500" y="2334037"/>
              <a:ext cx="1212122"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55"/>
            <p:cNvCxnSpPr/>
            <p:nvPr>
              <p:custDataLst>
                <p:tags r:id="rId4"/>
              </p:custDataLst>
            </p:nvPr>
          </p:nvCxnSpPr>
          <p:spPr>
            <a:xfrm>
              <a:off x="8108222" y="3573791"/>
              <a:ext cx="1198338"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44"/>
            <p:cNvCxnSpPr/>
            <p:nvPr>
              <p:custDataLst>
                <p:tags r:id="rId5"/>
              </p:custDataLst>
            </p:nvPr>
          </p:nvCxnSpPr>
          <p:spPr>
            <a:xfrm>
              <a:off x="2991805" y="2064102"/>
              <a:ext cx="0" cy="1158069"/>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8" name="33"/>
            <p:cNvCxnSpPr/>
            <p:nvPr>
              <p:custDataLst>
                <p:tags r:id="rId6"/>
              </p:custDataLst>
            </p:nvPr>
          </p:nvCxnSpPr>
          <p:spPr>
            <a:xfrm>
              <a:off x="9068703" y="2598059"/>
              <a:ext cx="0" cy="1242421"/>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1" name="22"/>
            <p:cNvPicPr>
              <a:picLocks noChangeAspect="1"/>
            </p:cNvPicPr>
            <p:nvPr>
              <p:custDataLst>
                <p:tags r:id="rId7"/>
              </p:custDataLst>
            </p:nvPr>
          </p:nvPicPr>
          <p:blipFill>
            <a:blip r:embed="rId18" cstate="screen"/>
            <a:stretch>
              <a:fillRect/>
            </a:stretch>
          </p:blipFill>
          <p:spPr>
            <a:xfrm rot="5400000">
              <a:off x="1212368" y="906142"/>
              <a:ext cx="2059141" cy="2008521"/>
            </a:xfrm>
            <a:prstGeom prst="rect">
              <a:avLst/>
            </a:prstGeom>
          </p:spPr>
        </p:pic>
        <p:pic>
          <p:nvPicPr>
            <p:cNvPr id="40" name="11"/>
            <p:cNvPicPr>
              <a:picLocks noChangeAspect="1"/>
            </p:cNvPicPr>
            <p:nvPr>
              <p:custDataLst>
                <p:tags r:id="rId8"/>
              </p:custDataLst>
            </p:nvPr>
          </p:nvPicPr>
          <p:blipFill>
            <a:blip r:embed="rId18" cstate="screen"/>
            <a:stretch>
              <a:fillRect/>
            </a:stretch>
          </p:blipFill>
          <p:spPr>
            <a:xfrm rot="16200000" flipH="1">
              <a:off x="9004383" y="892168"/>
              <a:ext cx="2059531" cy="2008902"/>
            </a:xfrm>
            <a:prstGeom prst="rect">
              <a:avLst/>
            </a:prstGeom>
          </p:spPr>
        </p:pic>
        <p:pic>
          <p:nvPicPr>
            <p:cNvPr id="61" name="图片 60"/>
            <p:cNvPicPr>
              <a:picLocks noChangeAspect="1"/>
            </p:cNvPicPr>
            <p:nvPr/>
          </p:nvPicPr>
          <p:blipFill>
            <a:blip r:embed="rId19"/>
            <a:stretch>
              <a:fillRect/>
            </a:stretch>
          </p:blipFill>
          <p:spPr>
            <a:xfrm>
              <a:off x="9364140" y="3915093"/>
              <a:ext cx="1664352" cy="1902117"/>
            </a:xfrm>
            <a:prstGeom prst="rect">
              <a:avLst/>
            </a:prstGeom>
          </p:spPr>
        </p:pic>
        <p:pic>
          <p:nvPicPr>
            <p:cNvPr id="63" name="PA_图片 22"/>
            <p:cNvPicPr>
              <a:picLocks noChangeAspect="1"/>
            </p:cNvPicPr>
            <p:nvPr>
              <p:custDataLst>
                <p:tags r:id="rId9"/>
              </p:custDataLst>
            </p:nvPr>
          </p:nvPicPr>
          <p:blipFill>
            <a:blip r:embed="rId15" cstate="screen"/>
            <a:stretch>
              <a:fillRect/>
            </a:stretch>
          </p:blipFill>
          <p:spPr>
            <a:xfrm flipH="1">
              <a:off x="3650128" y="4165486"/>
              <a:ext cx="423012" cy="177826"/>
            </a:xfrm>
            <a:prstGeom prst="rect">
              <a:avLst/>
            </a:prstGeom>
          </p:spPr>
        </p:pic>
      </p:grpSp>
      <p:pic>
        <p:nvPicPr>
          <p:cNvPr id="27" name="PA_图片 26"/>
          <p:cNvPicPr>
            <a:picLocks noChangeAspect="1"/>
          </p:cNvPicPr>
          <p:nvPr>
            <p:custDataLst>
              <p:tags r:id="rId1"/>
            </p:custDataLst>
          </p:nvPr>
        </p:nvPicPr>
        <p:blipFill>
          <a:blip r:embed="rId20"/>
          <a:stretch>
            <a:fillRect/>
          </a:stretch>
        </p:blipFill>
        <p:spPr>
          <a:xfrm>
            <a:off x="10957121" y="605162"/>
            <a:ext cx="627362" cy="5500916"/>
          </a:xfrm>
          <a:prstGeom prst="rect">
            <a:avLst/>
          </a:prstGeom>
        </p:spPr>
      </p:pic>
      <p:pic>
        <p:nvPicPr>
          <p:cNvPr id="28" name="图片 27"/>
          <p:cNvPicPr>
            <a:picLocks noChangeAspect="1"/>
          </p:cNvPicPr>
          <p:nvPr/>
        </p:nvPicPr>
        <p:blipFill>
          <a:blip r:embed="rId20"/>
          <a:stretch>
            <a:fillRect/>
          </a:stretch>
        </p:blipFill>
        <p:spPr>
          <a:xfrm>
            <a:off x="574942" y="603799"/>
            <a:ext cx="627362" cy="55009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04167E-6 -3.7037E-7 L -0.8056 -3.7037E-7 " pathEditMode="relative" rAng="0" ptsTypes="AA">
                                      <p:cBhvr>
                                        <p:cTn id="6" dur="1000" fill="hold"/>
                                        <p:tgtEl>
                                          <p:spTgt spid="27"/>
                                        </p:tgtEl>
                                        <p:attrNameLst>
                                          <p:attrName>ppt_x</p:attrName>
                                          <p:attrName>ppt_y</p:attrName>
                                        </p:attrNameLst>
                                      </p:cBhvr>
                                      <p:rCtr x="-40286" y="0"/>
                                    </p:animMotion>
                                  </p:childTnLst>
                                </p:cTn>
                              </p:par>
                              <p:par>
                                <p:cTn id="7" presetID="22" presetClass="exit" presetSubtype="2" fill="hold" nodeType="withEffect">
                                  <p:stCondLst>
                                    <p:cond delay="0"/>
                                  </p:stCondLst>
                                  <p:childTnLst>
                                    <p:animEffect transition="out" filter="wipe(right)">
                                      <p:cBhvr>
                                        <p:cTn id="8" dur="900"/>
                                        <p:tgtEl>
                                          <p:spTgt spid="2"/>
                                        </p:tgtEl>
                                      </p:cBhvr>
                                    </p:animEffect>
                                    <p:set>
                                      <p:cBhvr>
                                        <p:cTn id="9" dur="1" fill="hold">
                                          <p:stCondLst>
                                            <p:cond delay="8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356714" y="2161431"/>
            <a:ext cx="1156707" cy="1445884"/>
            <a:chOff x="5356714" y="2161431"/>
            <a:chExt cx="1156707" cy="1445884"/>
          </a:xfrm>
        </p:grpSpPr>
        <p:sp>
          <p:nvSpPr>
            <p:cNvPr id="14" name="Freeform 19"/>
            <p:cNvSpPr/>
            <p:nvPr/>
          </p:nvSpPr>
          <p:spPr bwMode="auto">
            <a:xfrm>
              <a:off x="5356714" y="2161431"/>
              <a:ext cx="1156707" cy="1445884"/>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100" dirty="0">
                <a:solidFill>
                  <a:srgbClr val="14213F"/>
                </a:solidFill>
                <a:latin typeface="幼圆" panose="02010509060101010101" pitchFamily="49" charset="-122"/>
                <a:ea typeface="幼圆" panose="02010509060101010101" pitchFamily="49" charset="-122"/>
              </a:endParaRPr>
            </a:p>
          </p:txBody>
        </p:sp>
        <p:sp>
          <p:nvSpPr>
            <p:cNvPr id="17" name="TextBox 76"/>
            <p:cNvSpPr txBox="1"/>
            <p:nvPr/>
          </p:nvSpPr>
          <p:spPr>
            <a:xfrm>
              <a:off x="5498033" y="2555214"/>
              <a:ext cx="870045" cy="584891"/>
            </a:xfrm>
            <a:prstGeom prst="rect">
              <a:avLst/>
            </a:prstGeom>
            <a:noFill/>
          </p:spPr>
          <p:txBody>
            <a:bodyPr wrap="square" rtlCol="0">
              <a:spAutoFit/>
            </a:bodyPr>
            <a:lstStyle/>
            <a:p>
              <a:pPr algn="ctr"/>
              <a:r>
                <a:rPr lang="en-US" altLang="zh-CN" sz="3200" b="1" dirty="0">
                  <a:solidFill>
                    <a:schemeClr val="bg1"/>
                  </a:solidFill>
                  <a:latin typeface="幼圆" panose="02010509060101010101" pitchFamily="49" charset="-122"/>
                  <a:ea typeface="幼圆" panose="02010509060101010101" pitchFamily="49" charset="-122"/>
                </a:rPr>
                <a:t>A</a:t>
              </a:r>
            </a:p>
          </p:txBody>
        </p:sp>
      </p:grpSp>
      <p:grpSp>
        <p:nvGrpSpPr>
          <p:cNvPr id="4" name="组合 3"/>
          <p:cNvGrpSpPr/>
          <p:nvPr/>
        </p:nvGrpSpPr>
        <p:grpSpPr>
          <a:xfrm>
            <a:off x="5356714" y="3712927"/>
            <a:ext cx="1156707" cy="1445884"/>
            <a:chOff x="5356714" y="3712927"/>
            <a:chExt cx="1156707" cy="1445884"/>
          </a:xfrm>
        </p:grpSpPr>
        <p:sp>
          <p:nvSpPr>
            <p:cNvPr id="16" name="Freeform 19"/>
            <p:cNvSpPr/>
            <p:nvPr/>
          </p:nvSpPr>
          <p:spPr bwMode="auto">
            <a:xfrm>
              <a:off x="5356714" y="3712927"/>
              <a:ext cx="1156707" cy="1445884"/>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100" dirty="0">
                <a:solidFill>
                  <a:srgbClr val="14213F"/>
                </a:solidFill>
                <a:latin typeface="幼圆" panose="02010509060101010101" pitchFamily="49" charset="-122"/>
                <a:ea typeface="幼圆" panose="02010509060101010101" pitchFamily="49" charset="-122"/>
              </a:endParaRPr>
            </a:p>
          </p:txBody>
        </p:sp>
        <p:sp>
          <p:nvSpPr>
            <p:cNvPr id="18" name="TextBox 76"/>
            <p:cNvSpPr txBox="1"/>
            <p:nvPr/>
          </p:nvSpPr>
          <p:spPr>
            <a:xfrm>
              <a:off x="5498033" y="4106711"/>
              <a:ext cx="870045" cy="584891"/>
            </a:xfrm>
            <a:prstGeom prst="rect">
              <a:avLst/>
            </a:prstGeom>
            <a:noFill/>
          </p:spPr>
          <p:txBody>
            <a:bodyPr wrap="square" rtlCol="0">
              <a:spAutoFit/>
            </a:bodyPr>
            <a:lstStyle/>
            <a:p>
              <a:pPr algn="ctr"/>
              <a:r>
                <a:rPr lang="en-US" altLang="zh-CN" sz="3200" b="1" dirty="0">
                  <a:solidFill>
                    <a:schemeClr val="bg1"/>
                  </a:solidFill>
                  <a:latin typeface="幼圆" panose="02010509060101010101" pitchFamily="49" charset="-122"/>
                  <a:ea typeface="幼圆" panose="02010509060101010101" pitchFamily="49" charset="-122"/>
                </a:rPr>
                <a:t>D</a:t>
              </a:r>
            </a:p>
          </p:txBody>
        </p:sp>
      </p:grpSp>
      <p:grpSp>
        <p:nvGrpSpPr>
          <p:cNvPr id="5" name="组合 4"/>
          <p:cNvGrpSpPr/>
          <p:nvPr/>
        </p:nvGrpSpPr>
        <p:grpSpPr>
          <a:xfrm>
            <a:off x="5973792" y="3067686"/>
            <a:ext cx="1445884" cy="1158216"/>
            <a:chOff x="5973792" y="3067686"/>
            <a:chExt cx="1445884" cy="1158216"/>
          </a:xfrm>
        </p:grpSpPr>
        <p:sp>
          <p:nvSpPr>
            <p:cNvPr id="15" name="Freeform 25"/>
            <p:cNvSpPr/>
            <p:nvPr/>
          </p:nvSpPr>
          <p:spPr bwMode="auto">
            <a:xfrm>
              <a:off x="5973792" y="3067686"/>
              <a:ext cx="1445884" cy="1158216"/>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solidFill>
              <a:srgbClr val="B1865A"/>
            </a:solidFill>
            <a:ln>
              <a:noFill/>
            </a:ln>
          </p:spPr>
          <p:txBody>
            <a:bodyPr vert="horz" wrap="square" lIns="91440" tIns="45720" rIns="91440" bIns="45720" numCol="1" anchor="t" anchorCtr="0" compatLnSpc="1"/>
            <a:lstStyle/>
            <a:p>
              <a:endParaRPr lang="zh-CN" altLang="en-US" sz="1100" dirty="0">
                <a:solidFill>
                  <a:srgbClr val="14213F"/>
                </a:solidFill>
                <a:latin typeface="幼圆" panose="02010509060101010101" pitchFamily="49" charset="-122"/>
                <a:ea typeface="幼圆" panose="02010509060101010101" pitchFamily="49" charset="-122"/>
              </a:endParaRPr>
            </a:p>
          </p:txBody>
        </p:sp>
        <p:sp>
          <p:nvSpPr>
            <p:cNvPr id="19" name="TextBox 76"/>
            <p:cNvSpPr txBox="1"/>
            <p:nvPr/>
          </p:nvSpPr>
          <p:spPr>
            <a:xfrm>
              <a:off x="6261963" y="3317635"/>
              <a:ext cx="870045" cy="584891"/>
            </a:xfrm>
            <a:prstGeom prst="rect">
              <a:avLst/>
            </a:prstGeom>
            <a:noFill/>
          </p:spPr>
          <p:txBody>
            <a:bodyPr wrap="square" rtlCol="0">
              <a:spAutoFit/>
            </a:bodyPr>
            <a:lstStyle/>
            <a:p>
              <a:pPr algn="ctr"/>
              <a:r>
                <a:rPr lang="en-US" altLang="zh-CN" sz="3200" b="1" dirty="0">
                  <a:solidFill>
                    <a:schemeClr val="bg1"/>
                  </a:solidFill>
                  <a:latin typeface="幼圆" panose="02010509060101010101" pitchFamily="49" charset="-122"/>
                  <a:ea typeface="幼圆" panose="02010509060101010101" pitchFamily="49" charset="-122"/>
                </a:rPr>
                <a:t>C</a:t>
              </a:r>
            </a:p>
          </p:txBody>
        </p:sp>
      </p:grpSp>
      <p:grpSp>
        <p:nvGrpSpPr>
          <p:cNvPr id="6" name="组合 5"/>
          <p:cNvGrpSpPr/>
          <p:nvPr/>
        </p:nvGrpSpPr>
        <p:grpSpPr>
          <a:xfrm>
            <a:off x="4449956" y="3067686"/>
            <a:ext cx="1445884" cy="1158216"/>
            <a:chOff x="4449956" y="3067686"/>
            <a:chExt cx="1445884" cy="1158216"/>
          </a:xfrm>
        </p:grpSpPr>
        <p:sp>
          <p:nvSpPr>
            <p:cNvPr id="13" name="Freeform 13"/>
            <p:cNvSpPr/>
            <p:nvPr/>
          </p:nvSpPr>
          <p:spPr bwMode="auto">
            <a:xfrm>
              <a:off x="4449956" y="3067686"/>
              <a:ext cx="1445884" cy="1158216"/>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solidFill>
              <a:srgbClr val="B1865A"/>
            </a:solidFill>
            <a:ln>
              <a:noFill/>
            </a:ln>
          </p:spPr>
          <p:txBody>
            <a:bodyPr vert="horz" wrap="square" lIns="91440" tIns="45720" rIns="91440" bIns="45720" numCol="1" anchor="t" anchorCtr="0" compatLnSpc="1"/>
            <a:lstStyle/>
            <a:p>
              <a:endParaRPr lang="zh-CN" altLang="en-US" sz="1100" dirty="0">
                <a:solidFill>
                  <a:srgbClr val="14213F"/>
                </a:solidFill>
                <a:latin typeface="幼圆" panose="02010509060101010101" pitchFamily="49" charset="-122"/>
                <a:ea typeface="幼圆" panose="02010509060101010101" pitchFamily="49" charset="-122"/>
              </a:endParaRPr>
            </a:p>
          </p:txBody>
        </p:sp>
        <p:sp>
          <p:nvSpPr>
            <p:cNvPr id="20" name="TextBox 76"/>
            <p:cNvSpPr txBox="1"/>
            <p:nvPr/>
          </p:nvSpPr>
          <p:spPr>
            <a:xfrm>
              <a:off x="4735109" y="3317635"/>
              <a:ext cx="870045" cy="584891"/>
            </a:xfrm>
            <a:prstGeom prst="rect">
              <a:avLst/>
            </a:prstGeom>
            <a:noFill/>
          </p:spPr>
          <p:txBody>
            <a:bodyPr wrap="square" rtlCol="0">
              <a:spAutoFit/>
            </a:bodyPr>
            <a:lstStyle/>
            <a:p>
              <a:pPr algn="ctr"/>
              <a:r>
                <a:rPr lang="en-US" altLang="zh-CN" sz="3200" b="1" dirty="0">
                  <a:solidFill>
                    <a:schemeClr val="bg1"/>
                  </a:solidFill>
                  <a:latin typeface="幼圆" panose="02010509060101010101" pitchFamily="49" charset="-122"/>
                  <a:ea typeface="幼圆" panose="02010509060101010101" pitchFamily="49" charset="-122"/>
                </a:rPr>
                <a:t>B</a:t>
              </a:r>
            </a:p>
          </p:txBody>
        </p:sp>
      </p:grpSp>
      <p:grpSp>
        <p:nvGrpSpPr>
          <p:cNvPr id="21" name="组合 20"/>
          <p:cNvGrpSpPr/>
          <p:nvPr/>
        </p:nvGrpSpPr>
        <p:grpSpPr>
          <a:xfrm>
            <a:off x="2409625" y="1947189"/>
            <a:ext cx="2401424" cy="931401"/>
            <a:chOff x="1891" y="2672"/>
            <a:chExt cx="4775" cy="1852"/>
          </a:xfrm>
        </p:grpSpPr>
        <p:sp>
          <p:nvSpPr>
            <p:cNvPr id="22" name="文本框 21"/>
            <p:cNvSpPr txBox="1"/>
            <p:nvPr/>
          </p:nvSpPr>
          <p:spPr>
            <a:xfrm>
              <a:off x="1891" y="3239"/>
              <a:ext cx="4775" cy="1285"/>
            </a:xfrm>
            <a:prstGeom prst="rect">
              <a:avLst/>
            </a:prstGeom>
            <a:noFill/>
          </p:spPr>
          <p:txBody>
            <a:bodyPr wrap="square" rtlCol="0">
              <a:spAutoFit/>
            </a:bodyPr>
            <a:lstStyle/>
            <a:p>
              <a:pPr algn="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3" name="文本框 22"/>
            <p:cNvSpPr txBox="1"/>
            <p:nvPr/>
          </p:nvSpPr>
          <p:spPr>
            <a:xfrm>
              <a:off x="3865" y="2672"/>
              <a:ext cx="2677" cy="520"/>
            </a:xfrm>
            <a:prstGeom prst="rect">
              <a:avLst/>
            </a:prstGeom>
            <a:noFill/>
          </p:spPr>
          <p:txBody>
            <a:bodyPr wrap="square" rtlCol="0">
              <a:spAutoFit/>
            </a:bodyPr>
            <a:lstStyle/>
            <a:p>
              <a:pPr algn="r"/>
              <a:r>
                <a:rPr lang="zh-CN" altLang="en-US" sz="1100" dirty="0">
                  <a:solidFill>
                    <a:schemeClr val="tx1">
                      <a:lumMod val="50000"/>
                      <a:lumOff val="50000"/>
                    </a:schemeClr>
                  </a:solidFill>
                  <a:latin typeface="幼圆" panose="02010509060101010101" pitchFamily="49" charset="-122"/>
                  <a:ea typeface="幼圆" panose="02010509060101010101" pitchFamily="49" charset="-122"/>
                  <a:sym typeface="+mn-ea"/>
                </a:rPr>
                <a:t>点击输入标题</a:t>
              </a:r>
            </a:p>
          </p:txBody>
        </p:sp>
      </p:grpSp>
      <p:grpSp>
        <p:nvGrpSpPr>
          <p:cNvPr id="24" name="组合 23"/>
          <p:cNvGrpSpPr/>
          <p:nvPr/>
        </p:nvGrpSpPr>
        <p:grpSpPr>
          <a:xfrm>
            <a:off x="2534348" y="4106711"/>
            <a:ext cx="2401424" cy="931401"/>
            <a:chOff x="1891" y="2672"/>
            <a:chExt cx="4775" cy="1852"/>
          </a:xfrm>
        </p:grpSpPr>
        <p:sp>
          <p:nvSpPr>
            <p:cNvPr id="25" name="文本框 24"/>
            <p:cNvSpPr txBox="1"/>
            <p:nvPr/>
          </p:nvSpPr>
          <p:spPr>
            <a:xfrm>
              <a:off x="1891" y="3239"/>
              <a:ext cx="4775" cy="1285"/>
            </a:xfrm>
            <a:prstGeom prst="rect">
              <a:avLst/>
            </a:prstGeom>
            <a:noFill/>
          </p:spPr>
          <p:txBody>
            <a:bodyPr wrap="square" rtlCol="0">
              <a:spAutoFit/>
            </a:bodyPr>
            <a:lstStyle/>
            <a:p>
              <a:pPr algn="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6" name="文本框 25"/>
            <p:cNvSpPr txBox="1"/>
            <p:nvPr/>
          </p:nvSpPr>
          <p:spPr>
            <a:xfrm>
              <a:off x="3865" y="2672"/>
              <a:ext cx="2677" cy="520"/>
            </a:xfrm>
            <a:prstGeom prst="rect">
              <a:avLst/>
            </a:prstGeom>
            <a:noFill/>
          </p:spPr>
          <p:txBody>
            <a:bodyPr wrap="square" rtlCol="0">
              <a:spAutoFit/>
            </a:bodyPr>
            <a:lstStyle/>
            <a:p>
              <a:pPr algn="r"/>
              <a:r>
                <a:rPr lang="zh-CN" altLang="en-US" sz="1100" dirty="0">
                  <a:solidFill>
                    <a:srgbClr val="B1865A"/>
                  </a:solidFill>
                  <a:latin typeface="幼圆" panose="02010509060101010101" pitchFamily="49" charset="-122"/>
                  <a:ea typeface="幼圆" panose="02010509060101010101" pitchFamily="49" charset="-122"/>
                  <a:sym typeface="+mn-ea"/>
                </a:rPr>
                <a:t>点击输入标题</a:t>
              </a:r>
            </a:p>
          </p:txBody>
        </p:sp>
      </p:grpSp>
      <p:grpSp>
        <p:nvGrpSpPr>
          <p:cNvPr id="27" name="组合 26"/>
          <p:cNvGrpSpPr/>
          <p:nvPr/>
        </p:nvGrpSpPr>
        <p:grpSpPr>
          <a:xfrm>
            <a:off x="7380951" y="4080057"/>
            <a:ext cx="2401424" cy="969120"/>
            <a:chOff x="12472" y="6685"/>
            <a:chExt cx="4775" cy="1927"/>
          </a:xfrm>
        </p:grpSpPr>
        <p:sp>
          <p:nvSpPr>
            <p:cNvPr id="28" name="文本框 27"/>
            <p:cNvSpPr txBox="1"/>
            <p:nvPr/>
          </p:nvSpPr>
          <p:spPr>
            <a:xfrm>
              <a:off x="12472" y="7327"/>
              <a:ext cx="4775" cy="1285"/>
            </a:xfrm>
            <a:prstGeom prst="rect">
              <a:avLst/>
            </a:prstGeom>
            <a:noFill/>
          </p:spPr>
          <p:txBody>
            <a:bodyPr wrap="square" rtlCol="0">
              <a:spAutoFit/>
            </a:bodyPr>
            <a:lstStyle/>
            <a:p>
              <a:pPr algn="l">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00" dirty="0">
                  <a:solidFill>
                    <a:schemeClr val="tx1"/>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9" name="文本框 28"/>
            <p:cNvSpPr txBox="1"/>
            <p:nvPr/>
          </p:nvSpPr>
          <p:spPr>
            <a:xfrm>
              <a:off x="12472" y="6685"/>
              <a:ext cx="2677" cy="520"/>
            </a:xfrm>
            <a:prstGeom prst="rect">
              <a:avLst/>
            </a:prstGeom>
            <a:noFill/>
          </p:spPr>
          <p:txBody>
            <a:bodyPr wrap="square" rtlCol="0">
              <a:spAutoFit/>
            </a:bodyPr>
            <a:lstStyle/>
            <a:p>
              <a:pPr algn="l"/>
              <a:r>
                <a:rPr lang="zh-CN" altLang="en-US" sz="1100" dirty="0">
                  <a:solidFill>
                    <a:schemeClr val="tx1">
                      <a:lumMod val="50000"/>
                      <a:lumOff val="50000"/>
                    </a:schemeClr>
                  </a:solidFill>
                  <a:latin typeface="幼圆" panose="02010509060101010101" pitchFamily="49" charset="-122"/>
                  <a:ea typeface="幼圆" panose="02010509060101010101" pitchFamily="49" charset="-122"/>
                  <a:sym typeface="+mn-ea"/>
                </a:rPr>
                <a:t>点击输入标题</a:t>
              </a:r>
            </a:p>
          </p:txBody>
        </p:sp>
      </p:grpSp>
      <p:grpSp>
        <p:nvGrpSpPr>
          <p:cNvPr id="30" name="组合 29"/>
          <p:cNvGrpSpPr/>
          <p:nvPr/>
        </p:nvGrpSpPr>
        <p:grpSpPr>
          <a:xfrm>
            <a:off x="7284391" y="2070907"/>
            <a:ext cx="2401424" cy="969120"/>
            <a:chOff x="12472" y="6685"/>
            <a:chExt cx="4775" cy="1927"/>
          </a:xfrm>
        </p:grpSpPr>
        <p:sp>
          <p:nvSpPr>
            <p:cNvPr id="31" name="文本框 30"/>
            <p:cNvSpPr txBox="1"/>
            <p:nvPr/>
          </p:nvSpPr>
          <p:spPr>
            <a:xfrm>
              <a:off x="12472" y="7327"/>
              <a:ext cx="4775" cy="1285"/>
            </a:xfrm>
            <a:prstGeom prst="rect">
              <a:avLst/>
            </a:prstGeom>
            <a:noFill/>
          </p:spPr>
          <p:txBody>
            <a:bodyPr wrap="square" rtlCol="0">
              <a:spAutoFit/>
            </a:bodyPr>
            <a:lstStyle/>
            <a:p>
              <a:pPr algn="l">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32" name="文本框 31"/>
            <p:cNvSpPr txBox="1"/>
            <p:nvPr/>
          </p:nvSpPr>
          <p:spPr>
            <a:xfrm>
              <a:off x="12472" y="6685"/>
              <a:ext cx="2677" cy="520"/>
            </a:xfrm>
            <a:prstGeom prst="rect">
              <a:avLst/>
            </a:prstGeom>
            <a:noFill/>
          </p:spPr>
          <p:txBody>
            <a:bodyPr wrap="square" rtlCol="0">
              <a:spAutoFit/>
            </a:bodyPr>
            <a:lstStyle/>
            <a:p>
              <a:pPr algn="l"/>
              <a:r>
                <a:rPr lang="zh-CN" altLang="en-US" sz="1100" dirty="0">
                  <a:solidFill>
                    <a:srgbClr val="B1865A"/>
                  </a:solidFill>
                  <a:latin typeface="幼圆" panose="02010509060101010101" pitchFamily="49" charset="-122"/>
                  <a:ea typeface="幼圆" panose="02010509060101010101" pitchFamily="49" charset="-122"/>
                  <a:sym typeface="+mn-ea"/>
                </a:rPr>
                <a:t>点击输入标题</a:t>
              </a: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53" presetClass="entr" presetSubtype="52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anim calcmode="lin" valueType="num">
                                      <p:cBhvr>
                                        <p:cTn id="52" dur="500" fill="hold"/>
                                        <p:tgtEl>
                                          <p:spTgt spid="3"/>
                                        </p:tgtEl>
                                        <p:attrNameLst>
                                          <p:attrName>ppt_x</p:attrName>
                                        </p:attrNameLst>
                                      </p:cBhvr>
                                      <p:tavLst>
                                        <p:tav tm="0">
                                          <p:val>
                                            <p:fltVal val="0.5"/>
                                          </p:val>
                                        </p:tav>
                                        <p:tav tm="100000">
                                          <p:val>
                                            <p:strVal val="#ppt_x"/>
                                          </p:val>
                                        </p:tav>
                                      </p:tavLst>
                                    </p:anim>
                                    <p:anim calcmode="lin" valueType="num">
                                      <p:cBhvr>
                                        <p:cTn id="53" dur="500" fill="hold"/>
                                        <p:tgtEl>
                                          <p:spTgt spid="3"/>
                                        </p:tgtEl>
                                        <p:attrNameLst>
                                          <p:attrName>ppt_y</p:attrName>
                                        </p:attrNameLst>
                                      </p:cBhvr>
                                      <p:tavLst>
                                        <p:tav tm="0">
                                          <p:val>
                                            <p:fltVal val="0.5"/>
                                          </p:val>
                                        </p:tav>
                                        <p:tav tm="100000">
                                          <p:val>
                                            <p:strVal val="#ppt_y"/>
                                          </p:val>
                                        </p:tav>
                                      </p:tavLst>
                                    </p:anim>
                                  </p:childTnLst>
                                </p:cTn>
                              </p:par>
                            </p:childTnLst>
                          </p:cTn>
                        </p:par>
                        <p:par>
                          <p:cTn id="54" fill="hold">
                            <p:stCondLst>
                              <p:cond delay="1583"/>
                            </p:stCondLst>
                            <p:childTnLst>
                              <p:par>
                                <p:cTn id="55" presetID="53" presetClass="entr" presetSubtype="52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anim calcmode="lin" valueType="num">
                                      <p:cBhvr>
                                        <p:cTn id="60" dur="500" fill="hold"/>
                                        <p:tgtEl>
                                          <p:spTgt spid="5"/>
                                        </p:tgtEl>
                                        <p:attrNameLst>
                                          <p:attrName>ppt_x</p:attrName>
                                        </p:attrNameLst>
                                      </p:cBhvr>
                                      <p:tavLst>
                                        <p:tav tm="0">
                                          <p:val>
                                            <p:fltVal val="0.5"/>
                                          </p:val>
                                        </p:tav>
                                        <p:tav tm="100000">
                                          <p:val>
                                            <p:strVal val="#ppt_x"/>
                                          </p:val>
                                        </p:tav>
                                      </p:tavLst>
                                    </p:anim>
                                    <p:anim calcmode="lin" valueType="num">
                                      <p:cBhvr>
                                        <p:cTn id="61" dur="500" fill="hold"/>
                                        <p:tgtEl>
                                          <p:spTgt spid="5"/>
                                        </p:tgtEl>
                                        <p:attrNameLst>
                                          <p:attrName>ppt_y</p:attrName>
                                        </p:attrNameLst>
                                      </p:cBhvr>
                                      <p:tavLst>
                                        <p:tav tm="0">
                                          <p:val>
                                            <p:fltVal val="0.5"/>
                                          </p:val>
                                        </p:tav>
                                        <p:tav tm="100000">
                                          <p:val>
                                            <p:strVal val="#ppt_y"/>
                                          </p:val>
                                        </p:tav>
                                      </p:tavLst>
                                    </p:anim>
                                  </p:childTnLst>
                                </p:cTn>
                              </p:par>
                            </p:childTnLst>
                          </p:cTn>
                        </p:par>
                        <p:par>
                          <p:cTn id="62" fill="hold">
                            <p:stCondLst>
                              <p:cond delay="2083"/>
                            </p:stCondLst>
                            <p:childTnLst>
                              <p:par>
                                <p:cTn id="63" presetID="53" presetClass="entr" presetSubtype="528"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anim calcmode="lin" valueType="num">
                                      <p:cBhvr>
                                        <p:cTn id="68" dur="500" fill="hold"/>
                                        <p:tgtEl>
                                          <p:spTgt spid="4"/>
                                        </p:tgtEl>
                                        <p:attrNameLst>
                                          <p:attrName>ppt_x</p:attrName>
                                        </p:attrNameLst>
                                      </p:cBhvr>
                                      <p:tavLst>
                                        <p:tav tm="0">
                                          <p:val>
                                            <p:fltVal val="0.5"/>
                                          </p:val>
                                        </p:tav>
                                        <p:tav tm="100000">
                                          <p:val>
                                            <p:strVal val="#ppt_x"/>
                                          </p:val>
                                        </p:tav>
                                      </p:tavLst>
                                    </p:anim>
                                    <p:anim calcmode="lin" valueType="num">
                                      <p:cBhvr>
                                        <p:cTn id="69" dur="500" fill="hold"/>
                                        <p:tgtEl>
                                          <p:spTgt spid="4"/>
                                        </p:tgtEl>
                                        <p:attrNameLst>
                                          <p:attrName>ppt_y</p:attrName>
                                        </p:attrNameLst>
                                      </p:cBhvr>
                                      <p:tavLst>
                                        <p:tav tm="0">
                                          <p:val>
                                            <p:fltVal val="0.5"/>
                                          </p:val>
                                        </p:tav>
                                        <p:tav tm="100000">
                                          <p:val>
                                            <p:strVal val="#ppt_y"/>
                                          </p:val>
                                        </p:tav>
                                      </p:tavLst>
                                    </p:anim>
                                  </p:childTnLst>
                                </p:cTn>
                              </p:par>
                            </p:childTnLst>
                          </p:cTn>
                        </p:par>
                        <p:par>
                          <p:cTn id="70" fill="hold">
                            <p:stCondLst>
                              <p:cond delay="2583"/>
                            </p:stCondLst>
                            <p:childTnLst>
                              <p:par>
                                <p:cTn id="71" presetID="53" presetClass="entr" presetSubtype="528"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anim calcmode="lin" valueType="num">
                                      <p:cBhvr>
                                        <p:cTn id="76" dur="500" fill="hold"/>
                                        <p:tgtEl>
                                          <p:spTgt spid="6"/>
                                        </p:tgtEl>
                                        <p:attrNameLst>
                                          <p:attrName>ppt_x</p:attrName>
                                        </p:attrNameLst>
                                      </p:cBhvr>
                                      <p:tavLst>
                                        <p:tav tm="0">
                                          <p:val>
                                            <p:fltVal val="0.5"/>
                                          </p:val>
                                        </p:tav>
                                        <p:tav tm="100000">
                                          <p:val>
                                            <p:strVal val="#ppt_x"/>
                                          </p:val>
                                        </p:tav>
                                      </p:tavLst>
                                    </p:anim>
                                    <p:anim calcmode="lin" valueType="num">
                                      <p:cBhvr>
                                        <p:cTn id="77" dur="500" fill="hold"/>
                                        <p:tgtEl>
                                          <p:spTgt spid="6"/>
                                        </p:tgtEl>
                                        <p:attrNameLst>
                                          <p:attrName>ppt_y</p:attrName>
                                        </p:attrNameLst>
                                      </p:cBhvr>
                                      <p:tavLst>
                                        <p:tav tm="0">
                                          <p:val>
                                            <p:fltVal val="0.5"/>
                                          </p:val>
                                        </p:tav>
                                        <p:tav tm="100000">
                                          <p:val>
                                            <p:strVal val="#ppt_y"/>
                                          </p:val>
                                        </p:tav>
                                      </p:tavLst>
                                    </p:anim>
                                  </p:childTnLst>
                                </p:cTn>
                              </p:par>
                            </p:childTnLst>
                          </p:cTn>
                        </p:par>
                        <p:par>
                          <p:cTn id="78" fill="hold">
                            <p:stCondLst>
                              <p:cond delay="3083"/>
                            </p:stCondLst>
                            <p:childTnLst>
                              <p:par>
                                <p:cTn id="79" presetID="2" presetClass="entr" presetSubtype="6"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1+#ppt_w/2"/>
                                          </p:val>
                                        </p:tav>
                                        <p:tav tm="100000">
                                          <p:val>
                                            <p:strVal val="#ppt_x"/>
                                          </p:val>
                                        </p:tav>
                                      </p:tavLst>
                                    </p:anim>
                                    <p:anim calcmode="lin" valueType="num">
                                      <p:cBhvr additive="base">
                                        <p:cTn id="82" dur="500" fill="hold"/>
                                        <p:tgtEl>
                                          <p:spTgt spid="30"/>
                                        </p:tgtEl>
                                        <p:attrNameLst>
                                          <p:attrName>ppt_y</p:attrName>
                                        </p:attrNameLst>
                                      </p:cBhvr>
                                      <p:tavLst>
                                        <p:tav tm="0">
                                          <p:val>
                                            <p:strVal val="1+#ppt_h/2"/>
                                          </p:val>
                                        </p:tav>
                                        <p:tav tm="100000">
                                          <p:val>
                                            <p:strVal val="#ppt_y"/>
                                          </p:val>
                                        </p:tav>
                                      </p:tavLst>
                                    </p:anim>
                                  </p:childTnLst>
                                </p:cTn>
                              </p:par>
                              <p:par>
                                <p:cTn id="83" presetID="2" presetClass="entr" presetSubtype="6"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1+#ppt_w/2"/>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12"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0-#ppt_w/2"/>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12"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0-#ppt_w/2"/>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pic>
        <p:nvPicPr>
          <p:cNvPr id="48" name="Janice"/>
          <p:cNvPicPr>
            <a:picLocks noChangeAspect="1"/>
          </p:cNvPicPr>
          <p:nvPr/>
        </p:nvPicPr>
        <p:blipFill>
          <a:blip r:embed="rId8" cstate="screen"/>
          <a:stretch>
            <a:fillRect/>
          </a:stretch>
        </p:blipFill>
        <p:spPr>
          <a:xfrm rot="5400000">
            <a:off x="2404961" y="-14790"/>
            <a:ext cx="1177664" cy="1207244"/>
          </a:xfrm>
          <a:prstGeom prst="rect">
            <a:avLst/>
          </a:prstGeom>
        </p:spPr>
      </p:pic>
      <p:pic>
        <p:nvPicPr>
          <p:cNvPr id="15" name="Janice"/>
          <p:cNvPicPr>
            <a:picLocks noChangeAspect="1"/>
          </p:cNvPicPr>
          <p:nvPr/>
        </p:nvPicPr>
        <p:blipFill>
          <a:blip r:embed="rId8" cstate="screen"/>
          <a:stretch>
            <a:fillRect/>
          </a:stretch>
        </p:blipFill>
        <p:spPr>
          <a:xfrm rot="16200000" flipH="1">
            <a:off x="8596072" y="21795"/>
            <a:ext cx="1177664" cy="1207244"/>
          </a:xfrm>
          <a:prstGeom prst="rect">
            <a:avLst/>
          </a:prstGeom>
        </p:spPr>
      </p:pic>
      <p:sp>
        <p:nvSpPr>
          <p:cNvPr id="16" name="文本框 15"/>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17" name="文本框 16"/>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19" name="文本框 18"/>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21" name="PA_直接连接符 44"/>
          <p:cNvCxnSpPr/>
          <p:nvPr>
            <p:custDataLst>
              <p:tags r:id="rId2"/>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22" name="PA_直接连接符 44"/>
          <p:cNvCxnSpPr/>
          <p:nvPr>
            <p:custDataLst>
              <p:tags r:id="rId3"/>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23" name="PA_直接连接符 44"/>
          <p:cNvCxnSpPr/>
          <p:nvPr>
            <p:custDataLst>
              <p:tags r:id="rId4"/>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24" name="PA_直接连接符 44"/>
          <p:cNvCxnSpPr/>
          <p:nvPr>
            <p:custDataLst>
              <p:tags r:id="rId5"/>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883461" y="3783459"/>
            <a:ext cx="1666171" cy="1123469"/>
            <a:chOff x="2050" y="6244"/>
            <a:chExt cx="4071" cy="2745"/>
          </a:xfrm>
        </p:grpSpPr>
        <p:sp>
          <p:nvSpPr>
            <p:cNvPr id="31" name="文本框 30"/>
            <p:cNvSpPr txBox="1"/>
            <p:nvPr/>
          </p:nvSpPr>
          <p:spPr>
            <a:xfrm>
              <a:off x="2050" y="6733"/>
              <a:ext cx="4071" cy="2256"/>
            </a:xfrm>
            <a:prstGeom prst="rect">
              <a:avLst/>
            </a:prstGeom>
            <a:noFill/>
          </p:spPr>
          <p:txBody>
            <a:bodyPr wrap="square" rtlCol="0">
              <a:spAutoFit/>
            </a:bodyPr>
            <a:lstStyle/>
            <a:p>
              <a:pPr algn="l">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zh-CN" altLang="en-US" sz="900" dirty="0">
                  <a:solidFill>
                    <a:schemeClr val="tx1">
                      <a:lumMod val="65000"/>
                      <a:lumOff val="35000"/>
                    </a:schemeClr>
                  </a:solidFill>
                  <a:latin typeface="幼圆" panose="02010509060101010101" pitchFamily="49" charset="-122"/>
                  <a:ea typeface="幼圆" panose="02010509060101010101" pitchFamily="49" charset="-122"/>
                  <a:sym typeface="+mn-ea"/>
                </a:rPr>
                <a:t>请输入适量文字在此处进行解释说明</a:t>
              </a:r>
              <a:endParaRPr lang="zh-CN" altLang="en-US" sz="9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2483" y="6244"/>
              <a:ext cx="3204" cy="970"/>
            </a:xfrm>
            <a:prstGeom prst="rect">
              <a:avLst/>
            </a:prstGeom>
            <a:noFill/>
          </p:spPr>
          <p:txBody>
            <a:bodyPr wrap="square" rtlCol="0">
              <a:spAutoFit/>
            </a:bodyPr>
            <a:lstStyle/>
            <a:p>
              <a:pPr algn="ctr">
                <a:lnSpc>
                  <a:spcPct val="90000"/>
                </a:lnSpc>
              </a:pPr>
              <a:r>
                <a:rPr lang="zh-CN" altLang="en-US" sz="1100" dirty="0">
                  <a:solidFill>
                    <a:schemeClr val="tx1">
                      <a:lumMod val="65000"/>
                      <a:lumOff val="35000"/>
                    </a:schemeClr>
                  </a:solidFill>
                  <a:latin typeface="幼圆" panose="02010509060101010101" pitchFamily="49" charset="-122"/>
                  <a:ea typeface="幼圆" panose="02010509060101010101" pitchFamily="49" charset="-122"/>
                </a:rPr>
                <a:t>点击添加标题</a:t>
              </a:r>
            </a:p>
            <a:p>
              <a:pPr algn="ctr">
                <a:lnSpc>
                  <a:spcPct val="90000"/>
                </a:lnSpc>
              </a:pPr>
              <a:endParaRPr lang="zh-CN" altLang="en-US" sz="1100"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33" name="组合 32"/>
          <p:cNvGrpSpPr/>
          <p:nvPr/>
        </p:nvGrpSpPr>
        <p:grpSpPr>
          <a:xfrm>
            <a:off x="5304944" y="3774045"/>
            <a:ext cx="1591274" cy="1123469"/>
            <a:chOff x="1616" y="6244"/>
            <a:chExt cx="3888" cy="2745"/>
          </a:xfrm>
        </p:grpSpPr>
        <p:sp>
          <p:nvSpPr>
            <p:cNvPr id="34" name="文本框 33"/>
            <p:cNvSpPr txBox="1"/>
            <p:nvPr/>
          </p:nvSpPr>
          <p:spPr>
            <a:xfrm>
              <a:off x="1616" y="6733"/>
              <a:ext cx="3888" cy="2256"/>
            </a:xfrm>
            <a:prstGeom prst="rect">
              <a:avLst/>
            </a:prstGeom>
            <a:noFill/>
          </p:spPr>
          <p:txBody>
            <a:bodyPr wrap="square" rtlCol="0">
              <a:spAutoFit/>
            </a:bodyPr>
            <a:lstStyle/>
            <a:p>
              <a:pPr algn="l">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zh-CN" altLang="en-US" sz="900" dirty="0">
                  <a:solidFill>
                    <a:schemeClr val="tx1">
                      <a:lumMod val="65000"/>
                      <a:lumOff val="35000"/>
                    </a:schemeClr>
                  </a:solidFill>
                  <a:latin typeface="幼圆" panose="02010509060101010101" pitchFamily="49" charset="-122"/>
                  <a:ea typeface="幼圆" panose="02010509060101010101" pitchFamily="49" charset="-122"/>
                  <a:sym typeface="+mn-ea"/>
                </a:rPr>
                <a:t>请输入适量文字在此处进行解释说明</a:t>
              </a:r>
              <a:endParaRPr lang="zh-CN" altLang="en-US" sz="9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5" name="文本框 34"/>
            <p:cNvSpPr txBox="1"/>
            <p:nvPr/>
          </p:nvSpPr>
          <p:spPr>
            <a:xfrm>
              <a:off x="1958" y="6244"/>
              <a:ext cx="3204" cy="970"/>
            </a:xfrm>
            <a:prstGeom prst="rect">
              <a:avLst/>
            </a:prstGeom>
            <a:noFill/>
          </p:spPr>
          <p:txBody>
            <a:bodyPr wrap="square" rtlCol="0">
              <a:spAutoFit/>
            </a:bodyPr>
            <a:lstStyle/>
            <a:p>
              <a:pPr algn="ctr">
                <a:lnSpc>
                  <a:spcPct val="90000"/>
                </a:lnSpc>
              </a:pPr>
              <a:r>
                <a:rPr lang="zh-CN" altLang="en-US" sz="1100" dirty="0">
                  <a:solidFill>
                    <a:schemeClr val="tx1">
                      <a:lumMod val="65000"/>
                      <a:lumOff val="35000"/>
                    </a:schemeClr>
                  </a:solidFill>
                  <a:latin typeface="幼圆" panose="02010509060101010101" pitchFamily="49" charset="-122"/>
                  <a:ea typeface="幼圆" panose="02010509060101010101" pitchFamily="49" charset="-122"/>
                </a:rPr>
                <a:t>点击添加标题</a:t>
              </a:r>
            </a:p>
            <a:p>
              <a:pPr algn="ctr">
                <a:lnSpc>
                  <a:spcPct val="90000"/>
                </a:lnSpc>
              </a:pPr>
              <a:endParaRPr lang="zh-CN" altLang="en-US" sz="1100"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36" name="组合 35"/>
          <p:cNvGrpSpPr/>
          <p:nvPr/>
        </p:nvGrpSpPr>
        <p:grpSpPr>
          <a:xfrm>
            <a:off x="7650520" y="3783459"/>
            <a:ext cx="1633020" cy="1123469"/>
            <a:chOff x="1771" y="6244"/>
            <a:chExt cx="3990" cy="2745"/>
          </a:xfrm>
        </p:grpSpPr>
        <p:sp>
          <p:nvSpPr>
            <p:cNvPr id="37" name="文本框 36"/>
            <p:cNvSpPr txBox="1"/>
            <p:nvPr/>
          </p:nvSpPr>
          <p:spPr>
            <a:xfrm>
              <a:off x="1771" y="6733"/>
              <a:ext cx="3990" cy="2256"/>
            </a:xfrm>
            <a:prstGeom prst="rect">
              <a:avLst/>
            </a:prstGeom>
            <a:noFill/>
          </p:spPr>
          <p:txBody>
            <a:bodyPr wrap="square" rtlCol="0">
              <a:spAutoFit/>
            </a:bodyPr>
            <a:lstStyle/>
            <a:p>
              <a:pPr algn="l">
                <a:lnSpc>
                  <a:spcPct val="150000"/>
                </a:lnSpc>
              </a:pPr>
              <a:r>
                <a:rPr lang="zh-CN" altLang="en-US" sz="9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r>
                <a:rPr lang="zh-CN" altLang="en-US" sz="900" dirty="0">
                  <a:solidFill>
                    <a:schemeClr val="tx1">
                      <a:lumMod val="65000"/>
                      <a:lumOff val="35000"/>
                    </a:schemeClr>
                  </a:solidFill>
                  <a:latin typeface="幼圆" panose="02010509060101010101" pitchFamily="49" charset="-122"/>
                  <a:ea typeface="幼圆" panose="02010509060101010101" pitchFamily="49" charset="-122"/>
                  <a:sym typeface="+mn-ea"/>
                </a:rPr>
                <a:t>请输入适量文字在此处进行解释说明</a:t>
              </a:r>
              <a:endParaRPr lang="zh-CN" altLang="en-US" sz="9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9" name="文本框 38"/>
            <p:cNvSpPr txBox="1"/>
            <p:nvPr/>
          </p:nvSpPr>
          <p:spPr>
            <a:xfrm>
              <a:off x="2164" y="6244"/>
              <a:ext cx="3204" cy="970"/>
            </a:xfrm>
            <a:prstGeom prst="rect">
              <a:avLst/>
            </a:prstGeom>
            <a:noFill/>
          </p:spPr>
          <p:txBody>
            <a:bodyPr wrap="square" rtlCol="0">
              <a:spAutoFit/>
            </a:bodyPr>
            <a:lstStyle/>
            <a:p>
              <a:pPr algn="ctr">
                <a:lnSpc>
                  <a:spcPct val="90000"/>
                </a:lnSpc>
              </a:pPr>
              <a:r>
                <a:rPr lang="zh-CN" altLang="en-US" sz="1100" dirty="0">
                  <a:solidFill>
                    <a:schemeClr val="tx1">
                      <a:lumMod val="65000"/>
                      <a:lumOff val="35000"/>
                    </a:schemeClr>
                  </a:solidFill>
                  <a:latin typeface="幼圆" panose="02010509060101010101" pitchFamily="49" charset="-122"/>
                  <a:ea typeface="幼圆" panose="02010509060101010101" pitchFamily="49" charset="-122"/>
                </a:rPr>
                <a:t>点击添加标题</a:t>
              </a:r>
            </a:p>
            <a:p>
              <a:pPr algn="ctr">
                <a:lnSpc>
                  <a:spcPct val="90000"/>
                </a:lnSpc>
              </a:pPr>
              <a:endParaRPr lang="zh-CN" altLang="en-US" sz="1100" dirty="0">
                <a:solidFill>
                  <a:schemeClr val="tx1">
                    <a:lumMod val="65000"/>
                    <a:lumOff val="35000"/>
                  </a:schemeClr>
                </a:solidFill>
                <a:latin typeface="幼圆" panose="02010509060101010101" pitchFamily="49" charset="-122"/>
                <a:ea typeface="幼圆" panose="02010509060101010101" pitchFamily="49" charset="-122"/>
              </a:endParaRPr>
            </a:p>
          </p:txBody>
        </p:sp>
      </p:grpSp>
      <p:pic>
        <p:nvPicPr>
          <p:cNvPr id="27" name="图片 26" descr="C:\Users\Administrator\Desktop\QQ截图20170317130029.jpgQQ截图20170317130029"/>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8800"/>
                    </a14:imgEffect>
                  </a14:imgLayer>
                </a14:imgProps>
              </a:ext>
            </a:extLst>
          </a:blip>
          <a:srcRect/>
          <a:stretch>
            <a:fillRect/>
          </a:stretch>
        </p:blipFill>
        <p:spPr>
          <a:xfrm>
            <a:off x="2899617" y="2050573"/>
            <a:ext cx="1536021" cy="1543798"/>
          </a:xfrm>
          <a:prstGeom prst="ellipse">
            <a:avLst/>
          </a:prstGeom>
          <a:ln w="12700">
            <a:solidFill>
              <a:srgbClr val="B1865A"/>
            </a:solidFill>
          </a:ln>
        </p:spPr>
      </p:pic>
      <p:pic>
        <p:nvPicPr>
          <p:cNvPr id="28" name="图片 27" descr="C:\Users\Administrator\Desktop\QQ截图20170317130017.jpgQQ截图20170317130017"/>
          <p:cNvPicPr>
            <a:picLocks noChangeAspect="1"/>
          </p:cNvPicPr>
          <p:nvPr/>
        </p:nvPicPr>
        <p:blipFill>
          <a:blip r:embed="rId11" cstate="screen">
            <a:extLst>
              <a:ext uri="{BEBA8EAE-BF5A-486C-A8C5-ECC9F3942E4B}">
                <a14:imgProps xmlns:a14="http://schemas.microsoft.com/office/drawing/2010/main">
                  <a14:imgLayer r:embed="rId12">
                    <a14:imgEffect>
                      <a14:colorTemperature colorTemp="8800"/>
                    </a14:imgEffect>
                  </a14:imgLayer>
                </a14:imgProps>
              </a:ext>
            </a:extLst>
          </a:blip>
          <a:srcRect/>
          <a:stretch>
            <a:fillRect/>
          </a:stretch>
        </p:blipFill>
        <p:spPr>
          <a:xfrm>
            <a:off x="5274250" y="2039114"/>
            <a:ext cx="1549528" cy="1554439"/>
          </a:xfrm>
          <a:prstGeom prst="ellipse">
            <a:avLst/>
          </a:prstGeom>
          <a:ln w="12700">
            <a:solidFill>
              <a:srgbClr val="B1865A"/>
            </a:solidFill>
          </a:ln>
        </p:spPr>
      </p:pic>
      <p:pic>
        <p:nvPicPr>
          <p:cNvPr id="29" name="图片 28" descr="C:\Users\Administrator\Desktop\QQ截图20170317130003.jpgQQ截图20170317130003"/>
          <p:cNvPicPr>
            <a:picLocks noChangeAspect="1"/>
          </p:cNvPicPr>
          <p:nvPr/>
        </p:nvPicPr>
        <p:blipFill>
          <a:blip r:embed="rId13" cstate="screen">
            <a:extLst>
              <a:ext uri="{BEBA8EAE-BF5A-486C-A8C5-ECC9F3942E4B}">
                <a14:imgProps xmlns:a14="http://schemas.microsoft.com/office/drawing/2010/main">
                  <a14:imgLayer r:embed="rId14">
                    <a14:imgEffect>
                      <a14:colorTemperature colorTemp="8800"/>
                    </a14:imgEffect>
                  </a14:imgLayer>
                </a14:imgProps>
              </a:ext>
            </a:extLst>
          </a:blip>
          <a:srcRect/>
          <a:stretch>
            <a:fillRect/>
          </a:stretch>
        </p:blipFill>
        <p:spPr>
          <a:xfrm>
            <a:off x="7650520" y="2038295"/>
            <a:ext cx="1534384" cy="1555258"/>
          </a:xfrm>
          <a:prstGeom prst="ellipse">
            <a:avLst/>
          </a:prstGeom>
          <a:ln w="12700">
            <a:solidFill>
              <a:srgbClr val="B1865A"/>
            </a:solidFill>
          </a:ln>
        </p:spPr>
      </p:pic>
    </p:spTree>
  </p:cSld>
  <p:clrMapOvr>
    <a:masterClrMapping/>
  </p:clrMapOvr>
  <p:transition spd="slow"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right)">
                                      <p:cBhvr>
                                        <p:cTn id="27" dur="500"/>
                                        <p:tgtEl>
                                          <p:spTgt spid="23"/>
                                        </p:tgtEl>
                                      </p:cBhvr>
                                    </p:animEffect>
                                  </p:childTnLst>
                                </p:cTn>
                              </p:par>
                              <p:par>
                                <p:cTn id="28" presetID="12" presetClass="entr" presetSubtype="1"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down)">
                                      <p:cBhvr>
                                        <p:cTn id="31" dur="500"/>
                                        <p:tgtEl>
                                          <p:spTgt spid="21"/>
                                        </p:tgtEl>
                                      </p:cBhvr>
                                    </p:animEffect>
                                  </p:childTnLst>
                                </p:cTn>
                              </p:par>
                              <p:par>
                                <p:cTn id="32" presetID="12" presetClass="entr" presetSubtype="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ppt_x</p:attrName>
                                        </p:attrNameLst>
                                      </p:cBhvr>
                                      <p:tavLst>
                                        <p:tav tm="0">
                                          <p:val>
                                            <p:strVal val="#ppt_x-#ppt_w*1.125000"/>
                                          </p:val>
                                        </p:tav>
                                        <p:tav tm="100000">
                                          <p:val>
                                            <p:strVal val="#ppt_x"/>
                                          </p:val>
                                        </p:tav>
                                      </p:tavLst>
                                    </p:anim>
                                    <p:animEffect transition="in" filter="wipe(right)">
                                      <p:cBhvr>
                                        <p:cTn id="35" dur="500"/>
                                        <p:tgtEl>
                                          <p:spTgt spid="24"/>
                                        </p:tgtEl>
                                      </p:cBhvr>
                                    </p:animEffect>
                                  </p:childTnLst>
                                </p:cTn>
                              </p:par>
                              <p:par>
                                <p:cTn id="36" presetID="1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ppt_y</p:attrName>
                                        </p:attrNameLst>
                                      </p:cBhvr>
                                      <p:tavLst>
                                        <p:tav tm="0">
                                          <p:val>
                                            <p:strVal val="#ppt_y+#ppt_h*1.125000"/>
                                          </p:val>
                                        </p:tav>
                                        <p:tav tm="100000">
                                          <p:val>
                                            <p:strVal val="#ppt_y"/>
                                          </p:val>
                                        </p:tav>
                                      </p:tavLst>
                                    </p:anim>
                                    <p:animEffect transition="in" filter="wipe(up)">
                                      <p:cBhvr>
                                        <p:cTn id="39" dur="500"/>
                                        <p:tgtEl>
                                          <p:spTgt spid="22"/>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 calcmode="lin" valueType="num">
                                      <p:cBhvr>
                                        <p:cTn id="44" dur="500" fill="hold"/>
                                        <p:tgtEl>
                                          <p:spTgt spid="19"/>
                                        </p:tgtEl>
                                        <p:attrNameLst>
                                          <p:attrName>style.rotation</p:attrName>
                                        </p:attrNameLst>
                                      </p:cBhvr>
                                      <p:tavLst>
                                        <p:tav tm="0">
                                          <p:val>
                                            <p:fltVal val="360"/>
                                          </p:val>
                                        </p:tav>
                                        <p:tav tm="100000">
                                          <p:val>
                                            <p:fltVal val="0"/>
                                          </p:val>
                                        </p:tav>
                                      </p:tavLst>
                                    </p:anim>
                                    <p:animEffect transition="in" filter="fade">
                                      <p:cBhvr>
                                        <p:cTn id="45" dur="500"/>
                                        <p:tgtEl>
                                          <p:spTgt spid="19"/>
                                        </p:tgtEl>
                                      </p:cBhvr>
                                    </p:animEffect>
                                  </p:childTnLst>
                                </p:cTn>
                              </p:par>
                            </p:childTnLst>
                          </p:cTn>
                        </p:par>
                        <p:par>
                          <p:cTn id="46" fill="hold">
                            <p:stCondLst>
                              <p:cond delay="1083"/>
                            </p:stCondLst>
                            <p:childTnLst>
                              <p:par>
                                <p:cTn id="47" presetID="37"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900" decel="100000" fill="hold"/>
                                        <p:tgtEl>
                                          <p:spTgt spid="2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900" decel="100000" fill="hold"/>
                                        <p:tgtEl>
                                          <p:spTgt spid="2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900" decel="100000" fill="hold"/>
                                        <p:tgtEl>
                                          <p:spTgt spid="2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65" presetID="31" presetClass="entr" presetSubtype="0" fill="hold" nodeType="withEffect">
                                  <p:stCondLst>
                                    <p:cond delay="250"/>
                                  </p:stCondLst>
                                  <p:childTnLst>
                                    <p:set>
                                      <p:cBhvr>
                                        <p:cTn id="66" dur="1" fill="hold">
                                          <p:stCondLst>
                                            <p:cond delay="0"/>
                                          </p:stCondLst>
                                        </p:cTn>
                                        <p:tgtEl>
                                          <p:spTgt spid="27"/>
                                        </p:tgtEl>
                                        <p:attrNameLst>
                                          <p:attrName>style.visibility</p:attrName>
                                        </p:attrNameLst>
                                      </p:cBhvr>
                                      <p:to>
                                        <p:strVal val="visible"/>
                                      </p:to>
                                    </p:set>
                                    <p:anim calcmode="lin" valueType="num">
                                      <p:cBhvr>
                                        <p:cTn id="67" dur="750" fill="hold"/>
                                        <p:tgtEl>
                                          <p:spTgt spid="27"/>
                                        </p:tgtEl>
                                        <p:attrNameLst>
                                          <p:attrName>ppt_w</p:attrName>
                                        </p:attrNameLst>
                                      </p:cBhvr>
                                      <p:tavLst>
                                        <p:tav tm="0">
                                          <p:val>
                                            <p:fltVal val="0"/>
                                          </p:val>
                                        </p:tav>
                                        <p:tav tm="100000">
                                          <p:val>
                                            <p:strVal val="#ppt_w"/>
                                          </p:val>
                                        </p:tav>
                                      </p:tavLst>
                                    </p:anim>
                                    <p:anim calcmode="lin" valueType="num">
                                      <p:cBhvr>
                                        <p:cTn id="68" dur="750" fill="hold"/>
                                        <p:tgtEl>
                                          <p:spTgt spid="27"/>
                                        </p:tgtEl>
                                        <p:attrNameLst>
                                          <p:attrName>ppt_h</p:attrName>
                                        </p:attrNameLst>
                                      </p:cBhvr>
                                      <p:tavLst>
                                        <p:tav tm="0">
                                          <p:val>
                                            <p:fltVal val="0"/>
                                          </p:val>
                                        </p:tav>
                                        <p:tav tm="100000">
                                          <p:val>
                                            <p:strVal val="#ppt_h"/>
                                          </p:val>
                                        </p:tav>
                                      </p:tavLst>
                                    </p:anim>
                                    <p:anim calcmode="lin" valueType="num">
                                      <p:cBhvr>
                                        <p:cTn id="69" dur="750" fill="hold"/>
                                        <p:tgtEl>
                                          <p:spTgt spid="27"/>
                                        </p:tgtEl>
                                        <p:attrNameLst>
                                          <p:attrName>style.rotation</p:attrName>
                                        </p:attrNameLst>
                                      </p:cBhvr>
                                      <p:tavLst>
                                        <p:tav tm="0">
                                          <p:val>
                                            <p:fltVal val="90"/>
                                          </p:val>
                                        </p:tav>
                                        <p:tav tm="100000">
                                          <p:val>
                                            <p:fltVal val="0"/>
                                          </p:val>
                                        </p:tav>
                                      </p:tavLst>
                                    </p:anim>
                                    <p:animEffect transition="in" filter="fade">
                                      <p:cBhvr>
                                        <p:cTn id="70" dur="750"/>
                                        <p:tgtEl>
                                          <p:spTgt spid="27"/>
                                        </p:tgtEl>
                                      </p:cBhvr>
                                    </p:animEffect>
                                  </p:childTnLst>
                                </p:cTn>
                              </p:par>
                              <p:par>
                                <p:cTn id="71" presetID="31" presetClass="entr" presetSubtype="0" fill="hold" nodeType="withEffect">
                                  <p:stCondLst>
                                    <p:cond delay="250"/>
                                  </p:stCondLst>
                                  <p:childTnLst>
                                    <p:set>
                                      <p:cBhvr>
                                        <p:cTn id="72" dur="1" fill="hold">
                                          <p:stCondLst>
                                            <p:cond delay="0"/>
                                          </p:stCondLst>
                                        </p:cTn>
                                        <p:tgtEl>
                                          <p:spTgt spid="28"/>
                                        </p:tgtEl>
                                        <p:attrNameLst>
                                          <p:attrName>style.visibility</p:attrName>
                                        </p:attrNameLst>
                                      </p:cBhvr>
                                      <p:to>
                                        <p:strVal val="visible"/>
                                      </p:to>
                                    </p:set>
                                    <p:anim calcmode="lin" valueType="num">
                                      <p:cBhvr>
                                        <p:cTn id="73" dur="750" fill="hold"/>
                                        <p:tgtEl>
                                          <p:spTgt spid="28"/>
                                        </p:tgtEl>
                                        <p:attrNameLst>
                                          <p:attrName>ppt_w</p:attrName>
                                        </p:attrNameLst>
                                      </p:cBhvr>
                                      <p:tavLst>
                                        <p:tav tm="0">
                                          <p:val>
                                            <p:fltVal val="0"/>
                                          </p:val>
                                        </p:tav>
                                        <p:tav tm="100000">
                                          <p:val>
                                            <p:strVal val="#ppt_w"/>
                                          </p:val>
                                        </p:tav>
                                      </p:tavLst>
                                    </p:anim>
                                    <p:anim calcmode="lin" valueType="num">
                                      <p:cBhvr>
                                        <p:cTn id="74" dur="750" fill="hold"/>
                                        <p:tgtEl>
                                          <p:spTgt spid="28"/>
                                        </p:tgtEl>
                                        <p:attrNameLst>
                                          <p:attrName>ppt_h</p:attrName>
                                        </p:attrNameLst>
                                      </p:cBhvr>
                                      <p:tavLst>
                                        <p:tav tm="0">
                                          <p:val>
                                            <p:fltVal val="0"/>
                                          </p:val>
                                        </p:tav>
                                        <p:tav tm="100000">
                                          <p:val>
                                            <p:strVal val="#ppt_h"/>
                                          </p:val>
                                        </p:tav>
                                      </p:tavLst>
                                    </p:anim>
                                    <p:anim calcmode="lin" valueType="num">
                                      <p:cBhvr>
                                        <p:cTn id="75" dur="750" fill="hold"/>
                                        <p:tgtEl>
                                          <p:spTgt spid="28"/>
                                        </p:tgtEl>
                                        <p:attrNameLst>
                                          <p:attrName>style.rotation</p:attrName>
                                        </p:attrNameLst>
                                      </p:cBhvr>
                                      <p:tavLst>
                                        <p:tav tm="0">
                                          <p:val>
                                            <p:fltVal val="90"/>
                                          </p:val>
                                        </p:tav>
                                        <p:tav tm="100000">
                                          <p:val>
                                            <p:fltVal val="0"/>
                                          </p:val>
                                        </p:tav>
                                      </p:tavLst>
                                    </p:anim>
                                    <p:animEffect transition="in" filter="fade">
                                      <p:cBhvr>
                                        <p:cTn id="76" dur="750"/>
                                        <p:tgtEl>
                                          <p:spTgt spid="28"/>
                                        </p:tgtEl>
                                      </p:cBhvr>
                                    </p:animEffect>
                                  </p:childTnLst>
                                </p:cTn>
                              </p:par>
                              <p:par>
                                <p:cTn id="77" presetID="31" presetClass="entr" presetSubtype="0" fill="hold" nodeType="withEffect">
                                  <p:stCondLst>
                                    <p:cond delay="250"/>
                                  </p:stCondLst>
                                  <p:childTnLst>
                                    <p:set>
                                      <p:cBhvr>
                                        <p:cTn id="78" dur="1" fill="hold">
                                          <p:stCondLst>
                                            <p:cond delay="0"/>
                                          </p:stCondLst>
                                        </p:cTn>
                                        <p:tgtEl>
                                          <p:spTgt spid="29"/>
                                        </p:tgtEl>
                                        <p:attrNameLst>
                                          <p:attrName>style.visibility</p:attrName>
                                        </p:attrNameLst>
                                      </p:cBhvr>
                                      <p:to>
                                        <p:strVal val="visible"/>
                                      </p:to>
                                    </p:set>
                                    <p:anim calcmode="lin" valueType="num">
                                      <p:cBhvr>
                                        <p:cTn id="79" dur="750" fill="hold"/>
                                        <p:tgtEl>
                                          <p:spTgt spid="29"/>
                                        </p:tgtEl>
                                        <p:attrNameLst>
                                          <p:attrName>ppt_w</p:attrName>
                                        </p:attrNameLst>
                                      </p:cBhvr>
                                      <p:tavLst>
                                        <p:tav tm="0">
                                          <p:val>
                                            <p:fltVal val="0"/>
                                          </p:val>
                                        </p:tav>
                                        <p:tav tm="100000">
                                          <p:val>
                                            <p:strVal val="#ppt_w"/>
                                          </p:val>
                                        </p:tav>
                                      </p:tavLst>
                                    </p:anim>
                                    <p:anim calcmode="lin" valueType="num">
                                      <p:cBhvr>
                                        <p:cTn id="80" dur="750" fill="hold"/>
                                        <p:tgtEl>
                                          <p:spTgt spid="29"/>
                                        </p:tgtEl>
                                        <p:attrNameLst>
                                          <p:attrName>ppt_h</p:attrName>
                                        </p:attrNameLst>
                                      </p:cBhvr>
                                      <p:tavLst>
                                        <p:tav tm="0">
                                          <p:val>
                                            <p:fltVal val="0"/>
                                          </p:val>
                                        </p:tav>
                                        <p:tav tm="100000">
                                          <p:val>
                                            <p:strVal val="#ppt_h"/>
                                          </p:val>
                                        </p:tav>
                                      </p:tavLst>
                                    </p:anim>
                                    <p:anim calcmode="lin" valueType="num">
                                      <p:cBhvr>
                                        <p:cTn id="81" dur="750" fill="hold"/>
                                        <p:tgtEl>
                                          <p:spTgt spid="29"/>
                                        </p:tgtEl>
                                        <p:attrNameLst>
                                          <p:attrName>style.rotation</p:attrName>
                                        </p:attrNameLst>
                                      </p:cBhvr>
                                      <p:tavLst>
                                        <p:tav tm="0">
                                          <p:val>
                                            <p:fltVal val="90"/>
                                          </p:val>
                                        </p:tav>
                                        <p:tav tm="100000">
                                          <p:val>
                                            <p:fltVal val="0"/>
                                          </p:val>
                                        </p:tav>
                                      </p:tavLst>
                                    </p:anim>
                                    <p:animEffect transition="in" filter="fade">
                                      <p:cBhvr>
                                        <p:cTn id="82" dur="750"/>
                                        <p:tgtEl>
                                          <p:spTgt spid="29"/>
                                        </p:tgtEl>
                                      </p:cBhvr>
                                    </p:animEffect>
                                  </p:childTnLst>
                                </p:cTn>
                              </p:par>
                            </p:childTnLst>
                          </p:cTn>
                        </p:par>
                        <p:par>
                          <p:cTn id="83" fill="hold">
                            <p:stCondLst>
                              <p:cond delay="2083"/>
                            </p:stCondLst>
                            <p:childTnLst>
                              <p:par>
                                <p:cTn id="84" presetID="47"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anim calcmode="lin" valueType="num">
                                      <p:cBhvr>
                                        <p:cTn id="92" dur="1000" fill="hold"/>
                                        <p:tgtEl>
                                          <p:spTgt spid="33"/>
                                        </p:tgtEl>
                                        <p:attrNameLst>
                                          <p:attrName>ppt_x</p:attrName>
                                        </p:attrNameLst>
                                      </p:cBhvr>
                                      <p:tavLst>
                                        <p:tav tm="0">
                                          <p:val>
                                            <p:strVal val="#ppt_x"/>
                                          </p:val>
                                        </p:tav>
                                        <p:tav tm="100000">
                                          <p:val>
                                            <p:strVal val="#ppt_x"/>
                                          </p:val>
                                        </p:tav>
                                      </p:tavLst>
                                    </p:anim>
                                    <p:anim calcmode="lin" valueType="num">
                                      <p:cBhvr>
                                        <p:cTn id="93" dur="1000" fill="hold"/>
                                        <p:tgtEl>
                                          <p:spTgt spid="33"/>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16175" y="-596900"/>
            <a:ext cx="7359651" cy="7454900"/>
            <a:chOff x="2571749" y="573184"/>
            <a:chExt cx="7359651" cy="6328006"/>
          </a:xfrm>
        </p:grpSpPr>
        <p:sp>
          <p:nvSpPr>
            <p:cNvPr id="3" name="矩形 2"/>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形 1"/>
            <p:cNvPicPr>
              <a:picLocks noChangeAspect="1"/>
            </p:cNvPicPr>
            <p:nvPr/>
          </p:nvPicPr>
          <p:blipFill>
            <a:blip r:embed="rId8"/>
            <a:stretch>
              <a:fillRect/>
            </a:stretch>
          </p:blipFill>
          <p:spPr>
            <a:xfrm>
              <a:off x="2571749" y="573184"/>
              <a:ext cx="7359651" cy="6328005"/>
            </a:xfrm>
            <a:prstGeom prst="rect">
              <a:avLst/>
            </a:prstGeom>
          </p:spPr>
        </p:pic>
      </p:grpSp>
      <p:sp>
        <p:nvSpPr>
          <p:cNvPr id="6" name="矩形 5" hidden="1"/>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378960" y="3742284"/>
            <a:ext cx="3434080" cy="579120"/>
          </a:xfrm>
          <a:prstGeom prst="rect">
            <a:avLst/>
          </a:prstGeom>
          <a:noFill/>
        </p:spPr>
        <p:txBody>
          <a:bodyPr wrap="none" rtlCol="0">
            <a:spAutoFit/>
          </a:bodyPr>
          <a:lstStyle/>
          <a:p>
            <a:r>
              <a:rPr lang="zh-CN" altLang="en-US" sz="3200" dirty="0">
                <a:latin typeface="方正舒体" panose="02010601030101010101" pitchFamily="2" charset="-122"/>
                <a:ea typeface="方正舒体" panose="02010601030101010101" pitchFamily="2" charset="-122"/>
              </a:rPr>
              <a:t>点击输入您的标题</a:t>
            </a:r>
          </a:p>
        </p:txBody>
      </p:sp>
      <p:sp>
        <p:nvSpPr>
          <p:cNvPr id="45" name="文本框 44"/>
          <p:cNvSpPr txBox="1"/>
          <p:nvPr/>
        </p:nvSpPr>
        <p:spPr>
          <a:xfrm>
            <a:off x="4590415" y="4203294"/>
            <a:ext cx="3129280" cy="369570"/>
          </a:xfrm>
          <a:prstGeom prst="rect">
            <a:avLst/>
          </a:prstGeom>
          <a:noFill/>
        </p:spPr>
        <p:txBody>
          <a:bodyPr wrap="none" rtlCol="0">
            <a:spAutoFit/>
          </a:bodyPr>
          <a:lstStyle/>
          <a:p>
            <a:pPr algn="l"/>
            <a:r>
              <a:rPr lang="zh-CN" altLang="en-US" spc="300" dirty="0">
                <a:solidFill>
                  <a:schemeClr val="tx1"/>
                </a:solidFill>
                <a:uFillTx/>
                <a:latin typeface="方正舒体" panose="02010601030101010101" pitchFamily="2" charset="-122"/>
                <a:ea typeface="方正舒体" panose="02010601030101010101" pitchFamily="2" charset="-122"/>
              </a:rPr>
              <a:t>Click enter your title</a:t>
            </a:r>
          </a:p>
        </p:txBody>
      </p:sp>
      <p:pic>
        <p:nvPicPr>
          <p:cNvPr id="48" name="Janice"/>
          <p:cNvPicPr>
            <a:picLocks noChangeAspect="1"/>
          </p:cNvPicPr>
          <p:nvPr/>
        </p:nvPicPr>
        <p:blipFill>
          <a:blip r:embed="rId9" cstate="screen"/>
          <a:stretch>
            <a:fillRect/>
          </a:stretch>
        </p:blipFill>
        <p:spPr>
          <a:xfrm rot="16200000" flipV="1">
            <a:off x="2432028" y="547075"/>
            <a:ext cx="2598393" cy="2663659"/>
          </a:xfrm>
          <a:prstGeom prst="rect">
            <a:avLst/>
          </a:prstGeom>
        </p:spPr>
      </p:pic>
      <p:pic>
        <p:nvPicPr>
          <p:cNvPr id="50" name="Janice"/>
          <p:cNvPicPr>
            <a:picLocks noChangeAspect="1"/>
          </p:cNvPicPr>
          <p:nvPr/>
        </p:nvPicPr>
        <p:blipFill>
          <a:blip r:embed="rId9" cstate="screen"/>
          <a:stretch>
            <a:fillRect/>
          </a:stretch>
        </p:blipFill>
        <p:spPr>
          <a:xfrm rot="16200000" flipH="1">
            <a:off x="7171108" y="3610097"/>
            <a:ext cx="2598393" cy="2663659"/>
          </a:xfrm>
          <a:prstGeom prst="rect">
            <a:avLst/>
          </a:prstGeom>
        </p:spPr>
      </p:pic>
      <p:sp>
        <p:nvSpPr>
          <p:cNvPr id="42" name="文本框 41"/>
          <p:cNvSpPr txBox="1"/>
          <p:nvPr/>
        </p:nvSpPr>
        <p:spPr>
          <a:xfrm>
            <a:off x="4885371" y="1536681"/>
            <a:ext cx="2421258" cy="2215991"/>
          </a:xfrm>
          <a:prstGeom prst="rect">
            <a:avLst/>
          </a:prstGeom>
          <a:noFill/>
        </p:spPr>
        <p:txBody>
          <a:bodyPr wrap="square" rtlCol="0">
            <a:spAutoFit/>
          </a:bodyPr>
          <a:lstStyle/>
          <a:p>
            <a:pPr algn="ctr"/>
            <a:r>
              <a:rPr lang="zh-CN" altLang="en-US" sz="13800" dirty="0">
                <a:solidFill>
                  <a:srgbClr val="B1865A"/>
                </a:solidFill>
                <a:latin typeface="方正舒体" panose="02010601030101010101" pitchFamily="2" charset="-122"/>
                <a:ea typeface="方正舒体" panose="02010601030101010101" pitchFamily="2" charset="-122"/>
              </a:rPr>
              <a:t>肆</a:t>
            </a:r>
          </a:p>
        </p:txBody>
      </p:sp>
      <p:cxnSp>
        <p:nvCxnSpPr>
          <p:cNvPr id="52" name="PA_直接连接符 44"/>
          <p:cNvCxnSpPr/>
          <p:nvPr>
            <p:custDataLst>
              <p:tags r:id="rId1"/>
            </p:custDataLst>
          </p:nvPr>
        </p:nvCxnSpPr>
        <p:spPr>
          <a:xfrm rot="16200000" flipH="1">
            <a:off x="4627642" y="2369042"/>
            <a:ext cx="97877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3" name="PA_直接连接符 44"/>
          <p:cNvCxnSpPr/>
          <p:nvPr>
            <p:custDataLst>
              <p:tags r:id="rId2"/>
            </p:custDataLst>
          </p:nvPr>
        </p:nvCxnSpPr>
        <p:spPr>
          <a:xfrm rot="16200000" flipH="1">
            <a:off x="6571353" y="3290652"/>
            <a:ext cx="978775"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4" name="PA_直接连接符 44"/>
          <p:cNvCxnSpPr/>
          <p:nvPr>
            <p:custDataLst>
              <p:tags r:id="rId3"/>
            </p:custDataLst>
          </p:nvPr>
        </p:nvCxnSpPr>
        <p:spPr>
          <a:xfrm>
            <a:off x="4954058" y="1969983"/>
            <a:ext cx="117627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5" name="PA_直接连接符 44"/>
          <p:cNvCxnSpPr/>
          <p:nvPr>
            <p:custDataLst>
              <p:tags r:id="rId4"/>
            </p:custDataLst>
          </p:nvPr>
        </p:nvCxnSpPr>
        <p:spPr>
          <a:xfrm>
            <a:off x="6130336" y="3687091"/>
            <a:ext cx="1068501"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8" name="PA_图片 37"/>
          <p:cNvPicPr>
            <a:picLocks noChangeAspect="1"/>
          </p:cNvPicPr>
          <p:nvPr>
            <p:custDataLst>
              <p:tags r:id="rId5"/>
            </p:custDataLst>
          </p:nvPr>
        </p:nvPicPr>
        <p:blipFill>
          <a:blip r:embed="rId10"/>
          <a:stretch>
            <a:fillRect/>
          </a:stretch>
        </p:blipFill>
        <p:spPr>
          <a:xfrm rot="5400000">
            <a:off x="5773039" y="-3705185"/>
            <a:ext cx="645923" cy="7959187"/>
          </a:xfrm>
          <a:prstGeom prst="rect">
            <a:avLst/>
          </a:prstGeom>
        </p:spPr>
      </p:pic>
    </p:spTree>
  </p:cSld>
  <p:clrMapOvr>
    <a:masterClrMapping/>
  </p:clrMapOvr>
  <p:transition spd="slow" advTm="5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3.7037E-6 L 0 0.92106 " pathEditMode="relative" rAng="0" ptsTypes="AA">
                                      <p:cBhvr>
                                        <p:cTn id="6" dur="1000" fill="hold"/>
                                        <p:tgtEl>
                                          <p:spTgt spid="38"/>
                                        </p:tgtEl>
                                        <p:attrNameLst>
                                          <p:attrName>ppt_x</p:attrName>
                                          <p:attrName>ppt_y</p:attrName>
                                        </p:attrNameLst>
                                      </p:cBhvr>
                                      <p:rCtr x="0" y="46042"/>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ppt_x</p:attrName>
                                        </p:attrNameLst>
                                      </p:cBhvr>
                                      <p:tavLst>
                                        <p:tav tm="0">
                                          <p:val>
                                            <p:strVal val="#ppt_x-#ppt_w*1.125000"/>
                                          </p:val>
                                        </p:tav>
                                        <p:tav tm="100000">
                                          <p:val>
                                            <p:strVal val="#ppt_x"/>
                                          </p:val>
                                        </p:tav>
                                      </p:tavLst>
                                    </p:anim>
                                    <p:animEffect transition="in" filter="wipe(right)">
                                      <p:cBhvr>
                                        <p:cTn id="25" dur="500"/>
                                        <p:tgtEl>
                                          <p:spTgt spid="54"/>
                                        </p:tgtEl>
                                      </p:cBhvr>
                                    </p:animEffect>
                                  </p:childTnLst>
                                </p:cTn>
                              </p:par>
                              <p:par>
                                <p:cTn id="26" presetID="1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ppt_y</p:attrName>
                                        </p:attrNameLst>
                                      </p:cBhvr>
                                      <p:tavLst>
                                        <p:tav tm="0">
                                          <p:val>
                                            <p:strVal val="#ppt_y-#ppt_h*1.125000"/>
                                          </p:val>
                                        </p:tav>
                                        <p:tav tm="100000">
                                          <p:val>
                                            <p:strVal val="#ppt_y"/>
                                          </p:val>
                                        </p:tav>
                                      </p:tavLst>
                                    </p:anim>
                                    <p:animEffect transition="in" filter="wipe(down)">
                                      <p:cBhvr>
                                        <p:cTn id="29" dur="500"/>
                                        <p:tgtEl>
                                          <p:spTgt spid="52"/>
                                        </p:tgtEl>
                                      </p:cBhvr>
                                    </p:animEffect>
                                  </p:childTnLst>
                                </p:cTn>
                              </p:par>
                              <p:par>
                                <p:cTn id="30" presetID="12" presetClass="entr" presetSubtype="4"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ppt_y</p:attrName>
                                        </p:attrNameLst>
                                      </p:cBhvr>
                                      <p:tavLst>
                                        <p:tav tm="0">
                                          <p:val>
                                            <p:strVal val="#ppt_y+#ppt_h*1.125000"/>
                                          </p:val>
                                        </p:tav>
                                        <p:tav tm="100000">
                                          <p:val>
                                            <p:strVal val="#ppt_y"/>
                                          </p:val>
                                        </p:tav>
                                      </p:tavLst>
                                    </p:anim>
                                    <p:animEffect transition="in" filter="wipe(up)">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p:tgtEl>
                                          <p:spTgt spid="55"/>
                                        </p:tgtEl>
                                        <p:attrNameLst>
                                          <p:attrName>ppt_x</p:attrName>
                                        </p:attrNameLst>
                                      </p:cBhvr>
                                      <p:tavLst>
                                        <p:tav tm="0">
                                          <p:val>
                                            <p:strVal val="#ppt_x+#ppt_w*1.125000"/>
                                          </p:val>
                                        </p:tav>
                                        <p:tav tm="100000">
                                          <p:val>
                                            <p:strVal val="#ppt_x"/>
                                          </p:val>
                                        </p:tav>
                                      </p:tavLst>
                                    </p:anim>
                                    <p:animEffect transition="in" filter="wipe(left)">
                                      <p:cBhvr>
                                        <p:cTn id="37" dur="500"/>
                                        <p:tgtEl>
                                          <p:spTgt spid="55"/>
                                        </p:tgtEl>
                                      </p:cBhvr>
                                    </p:animEffect>
                                  </p:childTnLst>
                                </p:cTn>
                              </p:par>
                            </p:childTnLst>
                          </p:cTn>
                        </p:par>
                        <p:par>
                          <p:cTn id="38" fill="hold">
                            <p:stCondLst>
                              <p:cond delay="2500"/>
                            </p:stCondLst>
                            <p:childTnLst>
                              <p:par>
                                <p:cTn id="39" presetID="1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plus(in)">
                                      <p:cBhvr>
                                        <p:cTn id="41" dur="1000"/>
                                        <p:tgtEl>
                                          <p:spTgt spid="42"/>
                                        </p:tgtEl>
                                      </p:cBhvr>
                                    </p:animEffect>
                                  </p:childTnLst>
                                </p:cTn>
                              </p:par>
                            </p:childTnLst>
                          </p:cTn>
                        </p:par>
                        <p:par>
                          <p:cTn id="42" fill="hold">
                            <p:stCondLst>
                              <p:cond delay="3500"/>
                            </p:stCondLst>
                            <p:childTnLst>
                              <p:par>
                                <p:cTn id="43" presetID="56" presetClass="entr" presetSubtype="0" fill="hold" grpId="0" nodeType="afterEffect">
                                  <p:stCondLst>
                                    <p:cond delay="0"/>
                                  </p:stCondLst>
                                  <p:iterate type="lt">
                                    <p:tmPct val="28571"/>
                                  </p:iterate>
                                  <p:childTnLst>
                                    <p:set>
                                      <p:cBhvr>
                                        <p:cTn id="44" dur="1" fill="hold">
                                          <p:stCondLst>
                                            <p:cond delay="0"/>
                                          </p:stCondLst>
                                        </p:cTn>
                                        <p:tgtEl>
                                          <p:spTgt spid="44"/>
                                        </p:tgtEl>
                                        <p:attrNameLst>
                                          <p:attrName>style.visibility</p:attrName>
                                        </p:attrNameLst>
                                      </p:cBhvr>
                                      <p:to>
                                        <p:strVal val="visible"/>
                                      </p:to>
                                    </p:set>
                                    <p:anim by="(-#ppt_w*2)" calcmode="lin" valueType="num">
                                      <p:cBhvr rctx="PPT">
                                        <p:cTn id="45" dur="250" autoRev="1" fill="hold">
                                          <p:stCondLst>
                                            <p:cond delay="0"/>
                                          </p:stCondLst>
                                        </p:cTn>
                                        <p:tgtEl>
                                          <p:spTgt spid="44"/>
                                        </p:tgtEl>
                                        <p:attrNameLst>
                                          <p:attrName>ppt_w</p:attrName>
                                        </p:attrNameLst>
                                      </p:cBhvr>
                                    </p:anim>
                                    <p:anim by="(#ppt_w*0.50)" calcmode="lin" valueType="num">
                                      <p:cBhvr>
                                        <p:cTn id="46" dur="250" decel="50000" autoRev="1" fill="hold">
                                          <p:stCondLst>
                                            <p:cond delay="0"/>
                                          </p:stCondLst>
                                        </p:cTn>
                                        <p:tgtEl>
                                          <p:spTgt spid="44"/>
                                        </p:tgtEl>
                                        <p:attrNameLst>
                                          <p:attrName>ppt_x</p:attrName>
                                        </p:attrNameLst>
                                      </p:cBhvr>
                                    </p:anim>
                                    <p:anim from="(-#ppt_h/2)" to="(#ppt_y)" calcmode="lin" valueType="num">
                                      <p:cBhvr>
                                        <p:cTn id="47" dur="500" fill="hold">
                                          <p:stCondLst>
                                            <p:cond delay="0"/>
                                          </p:stCondLst>
                                        </p:cTn>
                                        <p:tgtEl>
                                          <p:spTgt spid="44"/>
                                        </p:tgtEl>
                                        <p:attrNameLst>
                                          <p:attrName>ppt_y</p:attrName>
                                        </p:attrNameLst>
                                      </p:cBhvr>
                                    </p:anim>
                                    <p:animRot by="21600000">
                                      <p:cBhvr>
                                        <p:cTn id="48" dur="500" fill="hold">
                                          <p:stCondLst>
                                            <p:cond delay="0"/>
                                          </p:stCondLst>
                                        </p:cTn>
                                        <p:tgtEl>
                                          <p:spTgt spid="44"/>
                                        </p:tgtEl>
                                        <p:attrNameLst>
                                          <p:attrName>r</p:attrName>
                                        </p:attrNameLst>
                                      </p:cBhvr>
                                    </p:animRot>
                                  </p:childTnLst>
                                </p:cTn>
                              </p:par>
                              <p:par>
                                <p:cTn id="49" presetID="2" presetClass="entr" presetSubtype="6" fill="hold" grpId="0" nodeType="withEffect">
                                  <p:stCondLst>
                                    <p:cond delay="0"/>
                                  </p:stCondLst>
                                  <p:iterate type="lt">
                                    <p:tmPct val="11111"/>
                                  </p:iterate>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4418839" y="2165216"/>
            <a:ext cx="1629446" cy="2461467"/>
          </a:xfrm>
          <a:prstGeom prst="rect">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dirty="0">
              <a:solidFill>
                <a:schemeClr val="tx1"/>
              </a:solidFill>
            </a:endParaRPr>
          </a:p>
        </p:txBody>
      </p:sp>
      <p:cxnSp>
        <p:nvCxnSpPr>
          <p:cNvPr id="51" name="直接连接符 50"/>
          <p:cNvCxnSpPr/>
          <p:nvPr/>
        </p:nvCxnSpPr>
        <p:spPr>
          <a:xfrm>
            <a:off x="4418839" y="3312730"/>
            <a:ext cx="16294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691190" y="2165216"/>
            <a:ext cx="1629446" cy="2461467"/>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53" name="矩形 52"/>
          <p:cNvSpPr/>
          <p:nvPr/>
        </p:nvSpPr>
        <p:spPr>
          <a:xfrm>
            <a:off x="6149259" y="2165216"/>
            <a:ext cx="1628654" cy="2461467"/>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54" name="矩形 53"/>
          <p:cNvSpPr/>
          <p:nvPr/>
        </p:nvSpPr>
        <p:spPr>
          <a:xfrm>
            <a:off x="7862652" y="2165216"/>
            <a:ext cx="1628258" cy="2461467"/>
          </a:xfrm>
          <a:prstGeom prst="rect">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solidFill>
                <a:schemeClr val="tx1"/>
              </a:solidFill>
            </a:endParaRPr>
          </a:p>
        </p:txBody>
      </p:sp>
      <p:sp>
        <p:nvSpPr>
          <p:cNvPr id="55" name="任意多边形 42"/>
          <p:cNvSpPr/>
          <p:nvPr/>
        </p:nvSpPr>
        <p:spPr bwMode="auto">
          <a:xfrm>
            <a:off x="3233679" y="2282029"/>
            <a:ext cx="545657" cy="526039"/>
          </a:xfrm>
          <a:custGeom>
            <a:avLst/>
            <a:gdLst>
              <a:gd name="T0" fmla="*/ 429337 w 875300"/>
              <a:gd name="T1" fmla="*/ 166392 h 874712"/>
              <a:gd name="T2" fmla="*/ 762041 w 875300"/>
              <a:gd name="T3" fmla="*/ 560207 h 874712"/>
              <a:gd name="T4" fmla="*/ 762041 w 875300"/>
              <a:gd name="T5" fmla="*/ 839159 h 874712"/>
              <a:gd name="T6" fmla="*/ 721135 w 875300"/>
              <a:gd name="T7" fmla="*/ 874712 h 874712"/>
              <a:gd name="T8" fmla="*/ 505695 w 875300"/>
              <a:gd name="T9" fmla="*/ 874712 h 874712"/>
              <a:gd name="T10" fmla="*/ 505695 w 875300"/>
              <a:gd name="T11" fmla="*/ 623108 h 874712"/>
              <a:gd name="T12" fmla="*/ 355705 w 875300"/>
              <a:gd name="T13" fmla="*/ 623108 h 874712"/>
              <a:gd name="T14" fmla="*/ 355705 w 875300"/>
              <a:gd name="T15" fmla="*/ 874712 h 874712"/>
              <a:gd name="T16" fmla="*/ 137539 w 875300"/>
              <a:gd name="T17" fmla="*/ 874712 h 874712"/>
              <a:gd name="T18" fmla="*/ 93905 w 875300"/>
              <a:gd name="T19" fmla="*/ 839159 h 874712"/>
              <a:gd name="T20" fmla="*/ 93905 w 875300"/>
              <a:gd name="T21" fmla="*/ 590290 h 874712"/>
              <a:gd name="T22" fmla="*/ 429337 w 875300"/>
              <a:gd name="T23" fmla="*/ 166392 h 874712"/>
              <a:gd name="T24" fmla="*/ 427074 w 875300"/>
              <a:gd name="T25" fmla="*/ 0 h 874712"/>
              <a:gd name="T26" fmla="*/ 457099 w 875300"/>
              <a:gd name="T27" fmla="*/ 13668 h 874712"/>
              <a:gd name="T28" fmla="*/ 866518 w 875300"/>
              <a:gd name="T29" fmla="*/ 502985 h 874712"/>
              <a:gd name="T30" fmla="*/ 861059 w 875300"/>
              <a:gd name="T31" fmla="*/ 560390 h 874712"/>
              <a:gd name="T32" fmla="*/ 811929 w 875300"/>
              <a:gd name="T33" fmla="*/ 565858 h 874712"/>
              <a:gd name="T34" fmla="*/ 429804 w 875300"/>
              <a:gd name="T35" fmla="*/ 114812 h 874712"/>
              <a:gd name="T36" fmla="*/ 61327 w 875300"/>
              <a:gd name="T37" fmla="*/ 576792 h 874712"/>
              <a:gd name="T38" fmla="*/ 12197 w 875300"/>
              <a:gd name="T39" fmla="*/ 571325 h 874712"/>
              <a:gd name="T40" fmla="*/ 6737 w 875300"/>
              <a:gd name="T41" fmla="*/ 513919 h 874712"/>
              <a:gd name="T42" fmla="*/ 397051 w 875300"/>
              <a:gd name="T43" fmla="*/ 13668 h 874712"/>
              <a:gd name="T44" fmla="*/ 427074 w 875300"/>
              <a:gd name="T45" fmla="*/ 0 h 874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75300" h="874712">
                <a:moveTo>
                  <a:pt x="429913" y="166392"/>
                </a:moveTo>
                <a:cubicBezTo>
                  <a:pt x="429913" y="166392"/>
                  <a:pt x="763064" y="541063"/>
                  <a:pt x="763064" y="560207"/>
                </a:cubicBezTo>
                <a:cubicBezTo>
                  <a:pt x="763064" y="560207"/>
                  <a:pt x="763064" y="560207"/>
                  <a:pt x="763064" y="839159"/>
                </a:cubicBezTo>
                <a:cubicBezTo>
                  <a:pt x="763064" y="858303"/>
                  <a:pt x="743949" y="874712"/>
                  <a:pt x="722103" y="874712"/>
                </a:cubicBezTo>
                <a:cubicBezTo>
                  <a:pt x="722103" y="874712"/>
                  <a:pt x="722103" y="874712"/>
                  <a:pt x="506374" y="874712"/>
                </a:cubicBezTo>
                <a:cubicBezTo>
                  <a:pt x="506374" y="874712"/>
                  <a:pt x="506374" y="874712"/>
                  <a:pt x="506374" y="623108"/>
                </a:cubicBezTo>
                <a:cubicBezTo>
                  <a:pt x="506374" y="623108"/>
                  <a:pt x="506374" y="623108"/>
                  <a:pt x="356183" y="623108"/>
                </a:cubicBezTo>
                <a:cubicBezTo>
                  <a:pt x="356183" y="623108"/>
                  <a:pt x="356183" y="623108"/>
                  <a:pt x="356183" y="874712"/>
                </a:cubicBezTo>
                <a:cubicBezTo>
                  <a:pt x="356183" y="874712"/>
                  <a:pt x="356183" y="874712"/>
                  <a:pt x="137723" y="874712"/>
                </a:cubicBezTo>
                <a:cubicBezTo>
                  <a:pt x="113146" y="874712"/>
                  <a:pt x="94031" y="858303"/>
                  <a:pt x="94031" y="839159"/>
                </a:cubicBezTo>
                <a:cubicBezTo>
                  <a:pt x="94031" y="839159"/>
                  <a:pt x="94031" y="839159"/>
                  <a:pt x="94031" y="590290"/>
                </a:cubicBezTo>
                <a:cubicBezTo>
                  <a:pt x="94031" y="590290"/>
                  <a:pt x="94031" y="590290"/>
                  <a:pt x="429913" y="166392"/>
                </a:cubicBezTo>
                <a:close/>
                <a:moveTo>
                  <a:pt x="427648" y="0"/>
                </a:moveTo>
                <a:cubicBezTo>
                  <a:pt x="438581" y="0"/>
                  <a:pt x="449513" y="2734"/>
                  <a:pt x="457713" y="13668"/>
                </a:cubicBezTo>
                <a:cubicBezTo>
                  <a:pt x="463179" y="19135"/>
                  <a:pt x="867682" y="502985"/>
                  <a:pt x="867682" y="502985"/>
                </a:cubicBezTo>
                <a:cubicBezTo>
                  <a:pt x="878614" y="516653"/>
                  <a:pt x="878614" y="543989"/>
                  <a:pt x="862215" y="560390"/>
                </a:cubicBezTo>
                <a:cubicBezTo>
                  <a:pt x="848550" y="579526"/>
                  <a:pt x="826685" y="582259"/>
                  <a:pt x="813019" y="565858"/>
                </a:cubicBezTo>
                <a:cubicBezTo>
                  <a:pt x="813019" y="565858"/>
                  <a:pt x="813019" y="565858"/>
                  <a:pt x="430381" y="114812"/>
                </a:cubicBezTo>
                <a:cubicBezTo>
                  <a:pt x="430381" y="114812"/>
                  <a:pt x="430381" y="114812"/>
                  <a:pt x="61409" y="576792"/>
                </a:cubicBezTo>
                <a:cubicBezTo>
                  <a:pt x="50477" y="590460"/>
                  <a:pt x="28612" y="587727"/>
                  <a:pt x="12213" y="571325"/>
                </a:cubicBezTo>
                <a:cubicBezTo>
                  <a:pt x="-1453" y="554923"/>
                  <a:pt x="-4186" y="530321"/>
                  <a:pt x="6747" y="513919"/>
                </a:cubicBezTo>
                <a:cubicBezTo>
                  <a:pt x="6747" y="513919"/>
                  <a:pt x="392117" y="21869"/>
                  <a:pt x="397584" y="13668"/>
                </a:cubicBezTo>
                <a:cubicBezTo>
                  <a:pt x="405783" y="2734"/>
                  <a:pt x="416716" y="0"/>
                  <a:pt x="42764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grpSp>
        <p:nvGrpSpPr>
          <p:cNvPr id="56" name="组合 45"/>
          <p:cNvGrpSpPr/>
          <p:nvPr/>
        </p:nvGrpSpPr>
        <p:grpSpPr bwMode="auto">
          <a:xfrm>
            <a:off x="6646210" y="2257216"/>
            <a:ext cx="635543" cy="575666"/>
            <a:chOff x="4983209" y="3059116"/>
            <a:chExt cx="1020304" cy="957907"/>
          </a:xfrm>
        </p:grpSpPr>
        <p:sp>
          <p:nvSpPr>
            <p:cNvPr id="62" name="Freeform 10"/>
            <p:cNvSpPr>
              <a:spLocks noEditPoints="1"/>
            </p:cNvSpPr>
            <p:nvPr/>
          </p:nvSpPr>
          <p:spPr bwMode="auto">
            <a:xfrm>
              <a:off x="4983209" y="3436963"/>
              <a:ext cx="580059" cy="580060"/>
            </a:xfrm>
            <a:custGeom>
              <a:avLst/>
              <a:gdLst>
                <a:gd name="T0" fmla="*/ 2147483646 w 212"/>
                <a:gd name="T1" fmla="*/ 2147483646 h 212"/>
                <a:gd name="T2" fmla="*/ 2147483646 w 212"/>
                <a:gd name="T3" fmla="*/ 2147483646 h 212"/>
                <a:gd name="T4" fmla="*/ 2147483646 w 212"/>
                <a:gd name="T5" fmla="*/ 2147483646 h 212"/>
                <a:gd name="T6" fmla="*/ 2147483646 w 212"/>
                <a:gd name="T7" fmla="*/ 2147483646 h 212"/>
                <a:gd name="T8" fmla="*/ 2147483646 w 212"/>
                <a:gd name="T9" fmla="*/ 2147483646 h 212"/>
                <a:gd name="T10" fmla="*/ 2147483646 w 212"/>
                <a:gd name="T11" fmla="*/ 2147483646 h 212"/>
                <a:gd name="T12" fmla="*/ 2147483646 w 212"/>
                <a:gd name="T13" fmla="*/ 2147483646 h 212"/>
                <a:gd name="T14" fmla="*/ 2147483646 w 212"/>
                <a:gd name="T15" fmla="*/ 2147483646 h 212"/>
                <a:gd name="T16" fmla="*/ 2147483646 w 212"/>
                <a:gd name="T17" fmla="*/ 2147483646 h 212"/>
                <a:gd name="T18" fmla="*/ 2147483646 w 212"/>
                <a:gd name="T19" fmla="*/ 2147483646 h 212"/>
                <a:gd name="T20" fmla="*/ 2147483646 w 212"/>
                <a:gd name="T21" fmla="*/ 2147483646 h 212"/>
                <a:gd name="T22" fmla="*/ 2147483646 w 212"/>
                <a:gd name="T23" fmla="*/ 2147483646 h 212"/>
                <a:gd name="T24" fmla="*/ 2147483646 w 212"/>
                <a:gd name="T25" fmla="*/ 0 h 212"/>
                <a:gd name="T26" fmla="*/ 2147483646 w 212"/>
                <a:gd name="T27" fmla="*/ 2147483646 h 212"/>
                <a:gd name="T28" fmla="*/ 2147483646 w 212"/>
                <a:gd name="T29" fmla="*/ 2147483646 h 212"/>
                <a:gd name="T30" fmla="*/ 2147483646 w 212"/>
                <a:gd name="T31" fmla="*/ 2147483646 h 212"/>
                <a:gd name="T32" fmla="*/ 2147483646 w 212"/>
                <a:gd name="T33" fmla="*/ 2147483646 h 212"/>
                <a:gd name="T34" fmla="*/ 2147483646 w 212"/>
                <a:gd name="T35" fmla="*/ 2147483646 h 212"/>
                <a:gd name="T36" fmla="*/ 2147483646 w 212"/>
                <a:gd name="T37" fmla="*/ 2147483646 h 212"/>
                <a:gd name="T38" fmla="*/ 2147483646 w 212"/>
                <a:gd name="T39" fmla="*/ 2147483646 h 212"/>
                <a:gd name="T40" fmla="*/ 2147483646 w 212"/>
                <a:gd name="T41" fmla="*/ 2147483646 h 212"/>
                <a:gd name="T42" fmla="*/ 2147483646 w 212"/>
                <a:gd name="T43" fmla="*/ 2147483646 h 212"/>
                <a:gd name="T44" fmla="*/ 2147483646 w 212"/>
                <a:gd name="T45" fmla="*/ 2147483646 h 212"/>
                <a:gd name="T46" fmla="*/ 2147483646 w 212"/>
                <a:gd name="T47" fmla="*/ 2147483646 h 212"/>
                <a:gd name="T48" fmla="*/ 2147483646 w 212"/>
                <a:gd name="T49" fmla="*/ 2147483646 h 212"/>
                <a:gd name="T50" fmla="*/ 2147483646 w 212"/>
                <a:gd name="T51" fmla="*/ 2147483646 h 212"/>
                <a:gd name="T52" fmla="*/ 2147483646 w 212"/>
                <a:gd name="T53" fmla="*/ 2147483646 h 212"/>
                <a:gd name="T54" fmla="*/ 2147483646 w 212"/>
                <a:gd name="T55" fmla="*/ 2147483646 h 212"/>
                <a:gd name="T56" fmla="*/ 2147483646 w 212"/>
                <a:gd name="T57" fmla="*/ 2147483646 h 212"/>
                <a:gd name="T58" fmla="*/ 2147483646 w 212"/>
                <a:gd name="T59" fmla="*/ 2147483646 h 212"/>
                <a:gd name="T60" fmla="*/ 2147483646 w 212"/>
                <a:gd name="T61" fmla="*/ 2147483646 h 212"/>
                <a:gd name="T62" fmla="*/ 2147483646 w 212"/>
                <a:gd name="T63" fmla="*/ 2147483646 h 212"/>
                <a:gd name="T64" fmla="*/ 2147483646 w 212"/>
                <a:gd name="T65" fmla="*/ 2147483646 h 212"/>
                <a:gd name="T66" fmla="*/ 2147483646 w 212"/>
                <a:gd name="T67" fmla="*/ 2147483646 h 212"/>
                <a:gd name="T68" fmla="*/ 2147483646 w 212"/>
                <a:gd name="T69" fmla="*/ 2147483646 h 212"/>
                <a:gd name="T70" fmla="*/ 2147483646 w 212"/>
                <a:gd name="T71" fmla="*/ 2147483646 h 212"/>
                <a:gd name="T72" fmla="*/ 2147483646 w 212"/>
                <a:gd name="T73" fmla="*/ 2147483646 h 212"/>
                <a:gd name="T74" fmla="*/ 2147483646 w 212"/>
                <a:gd name="T75" fmla="*/ 2147483646 h 212"/>
                <a:gd name="T76" fmla="*/ 2147483646 w 212"/>
                <a:gd name="T77" fmla="*/ 2147483646 h 212"/>
                <a:gd name="T78" fmla="*/ 2147483646 w 212"/>
                <a:gd name="T79" fmla="*/ 2147483646 h 212"/>
                <a:gd name="T80" fmla="*/ 2147483646 w 212"/>
                <a:gd name="T81" fmla="*/ 2147483646 h 212"/>
                <a:gd name="T82" fmla="*/ 2147483646 w 212"/>
                <a:gd name="T83" fmla="*/ 2147483646 h 212"/>
                <a:gd name="T84" fmla="*/ 2147483646 w 212"/>
                <a:gd name="T85" fmla="*/ 2147483646 h 212"/>
                <a:gd name="T86" fmla="*/ 2147483646 w 212"/>
                <a:gd name="T87" fmla="*/ 2147483646 h 212"/>
                <a:gd name="T88" fmla="*/ 2147483646 w 212"/>
                <a:gd name="T89" fmla="*/ 2147483646 h 212"/>
                <a:gd name="T90" fmla="*/ 2147483646 w 212"/>
                <a:gd name="T91" fmla="*/ 2147483646 h 212"/>
                <a:gd name="T92" fmla="*/ 2147483646 w 212"/>
                <a:gd name="T93" fmla="*/ 2147483646 h 212"/>
                <a:gd name="T94" fmla="*/ 2147483646 w 212"/>
                <a:gd name="T95" fmla="*/ 2147483646 h 212"/>
                <a:gd name="T96" fmla="*/ 2147483646 w 212"/>
                <a:gd name="T97" fmla="*/ 2147483646 h 212"/>
                <a:gd name="T98" fmla="*/ 2147483646 w 212"/>
                <a:gd name="T99" fmla="*/ 2147483646 h 212"/>
                <a:gd name="T100" fmla="*/ 2147483646 w 212"/>
                <a:gd name="T101" fmla="*/ 2147483646 h 212"/>
                <a:gd name="T102" fmla="*/ 2147483646 w 212"/>
                <a:gd name="T103" fmla="*/ 2147483646 h 212"/>
                <a:gd name="T104" fmla="*/ 2147483646 w 212"/>
                <a:gd name="T105" fmla="*/ 2147483646 h 212"/>
                <a:gd name="T106" fmla="*/ 2147483646 w 212"/>
                <a:gd name="T107" fmla="*/ 2147483646 h 212"/>
                <a:gd name="T108" fmla="*/ 2147483646 w 212"/>
                <a:gd name="T109" fmla="*/ 2147483646 h 212"/>
                <a:gd name="T110" fmla="*/ 2147483646 w 212"/>
                <a:gd name="T111" fmla="*/ 2147483646 h 212"/>
                <a:gd name="T112" fmla="*/ 2147483646 w 212"/>
                <a:gd name="T113" fmla="*/ 2147483646 h 212"/>
                <a:gd name="T114" fmla="*/ 2147483646 w 212"/>
                <a:gd name="T115" fmla="*/ 2147483646 h 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3" name="Freeform 11"/>
            <p:cNvSpPr>
              <a:spLocks noEditPoints="1"/>
            </p:cNvSpPr>
            <p:nvPr/>
          </p:nvSpPr>
          <p:spPr bwMode="auto">
            <a:xfrm>
              <a:off x="5522826" y="3382655"/>
              <a:ext cx="480687" cy="480687"/>
            </a:xfrm>
            <a:custGeom>
              <a:avLst/>
              <a:gdLst>
                <a:gd name="T0" fmla="*/ 2147483646 w 176"/>
                <a:gd name="T1" fmla="*/ 2147483646 h 176"/>
                <a:gd name="T2" fmla="*/ 2147483646 w 176"/>
                <a:gd name="T3" fmla="*/ 2147483646 h 176"/>
                <a:gd name="T4" fmla="*/ 2147483646 w 176"/>
                <a:gd name="T5" fmla="*/ 2147483646 h 176"/>
                <a:gd name="T6" fmla="*/ 2147483646 w 176"/>
                <a:gd name="T7" fmla="*/ 2147483646 h 176"/>
                <a:gd name="T8" fmla="*/ 2147483646 w 176"/>
                <a:gd name="T9" fmla="*/ 2147483646 h 176"/>
                <a:gd name="T10" fmla="*/ 2147483646 w 176"/>
                <a:gd name="T11" fmla="*/ 2147483646 h 176"/>
                <a:gd name="T12" fmla="*/ 2147483646 w 176"/>
                <a:gd name="T13" fmla="*/ 2147483646 h 176"/>
                <a:gd name="T14" fmla="*/ 2147483646 w 176"/>
                <a:gd name="T15" fmla="*/ 2147483646 h 176"/>
                <a:gd name="T16" fmla="*/ 2147483646 w 176"/>
                <a:gd name="T17" fmla="*/ 2147483646 h 176"/>
                <a:gd name="T18" fmla="*/ 2147483646 w 176"/>
                <a:gd name="T19" fmla="*/ 2147483646 h 176"/>
                <a:gd name="T20" fmla="*/ 2147483646 w 176"/>
                <a:gd name="T21" fmla="*/ 0 h 176"/>
                <a:gd name="T22" fmla="*/ 2147483646 w 176"/>
                <a:gd name="T23" fmla="*/ 2147483646 h 176"/>
                <a:gd name="T24" fmla="*/ 2147483646 w 176"/>
                <a:gd name="T25" fmla="*/ 2147483646 h 176"/>
                <a:gd name="T26" fmla="*/ 2147483646 w 176"/>
                <a:gd name="T27" fmla="*/ 2147483646 h 176"/>
                <a:gd name="T28" fmla="*/ 2147483646 w 176"/>
                <a:gd name="T29" fmla="*/ 2147483646 h 176"/>
                <a:gd name="T30" fmla="*/ 2147483646 w 176"/>
                <a:gd name="T31" fmla="*/ 2147483646 h 176"/>
                <a:gd name="T32" fmla="*/ 2147483646 w 176"/>
                <a:gd name="T33" fmla="*/ 2147483646 h 176"/>
                <a:gd name="T34" fmla="*/ 2147483646 w 176"/>
                <a:gd name="T35" fmla="*/ 2147483646 h 176"/>
                <a:gd name="T36" fmla="*/ 2147483646 w 176"/>
                <a:gd name="T37" fmla="*/ 2147483646 h 176"/>
                <a:gd name="T38" fmla="*/ 0 w 176"/>
                <a:gd name="T39" fmla="*/ 2147483646 h 176"/>
                <a:gd name="T40" fmla="*/ 2147483646 w 176"/>
                <a:gd name="T41" fmla="*/ 2147483646 h 176"/>
                <a:gd name="T42" fmla="*/ 2147483646 w 176"/>
                <a:gd name="T43" fmla="*/ 2147483646 h 176"/>
                <a:gd name="T44" fmla="*/ 2147483646 w 176"/>
                <a:gd name="T45" fmla="*/ 2147483646 h 176"/>
                <a:gd name="T46" fmla="*/ 2147483646 w 176"/>
                <a:gd name="T47" fmla="*/ 2147483646 h 176"/>
                <a:gd name="T48" fmla="*/ 2147483646 w 176"/>
                <a:gd name="T49" fmla="*/ 2147483646 h 176"/>
                <a:gd name="T50" fmla="*/ 2147483646 w 176"/>
                <a:gd name="T51" fmla="*/ 2147483646 h 176"/>
                <a:gd name="T52" fmla="*/ 2147483646 w 176"/>
                <a:gd name="T53" fmla="*/ 2147483646 h 176"/>
                <a:gd name="T54" fmla="*/ 2147483646 w 176"/>
                <a:gd name="T55" fmla="*/ 2147483646 h 176"/>
                <a:gd name="T56" fmla="*/ 2147483646 w 176"/>
                <a:gd name="T57" fmla="*/ 2147483646 h 176"/>
                <a:gd name="T58" fmla="*/ 2147483646 w 176"/>
                <a:gd name="T59" fmla="*/ 2147483646 h 176"/>
                <a:gd name="T60" fmla="*/ 2147483646 w 176"/>
                <a:gd name="T61" fmla="*/ 2147483646 h 176"/>
                <a:gd name="T62" fmla="*/ 2147483646 w 176"/>
                <a:gd name="T63" fmla="*/ 2147483646 h 176"/>
                <a:gd name="T64" fmla="*/ 2147483646 w 176"/>
                <a:gd name="T65" fmla="*/ 2147483646 h 176"/>
                <a:gd name="T66" fmla="*/ 2147483646 w 176"/>
                <a:gd name="T67" fmla="*/ 2147483646 h 176"/>
                <a:gd name="T68" fmla="*/ 2147483646 w 176"/>
                <a:gd name="T69" fmla="*/ 2147483646 h 176"/>
                <a:gd name="T70" fmla="*/ 2147483646 w 176"/>
                <a:gd name="T71" fmla="*/ 2147483646 h 176"/>
                <a:gd name="T72" fmla="*/ 2147483646 w 176"/>
                <a:gd name="T73" fmla="*/ 2147483646 h 176"/>
                <a:gd name="T74" fmla="*/ 2147483646 w 176"/>
                <a:gd name="T75" fmla="*/ 2147483646 h 176"/>
                <a:gd name="T76" fmla="*/ 2147483646 w 176"/>
                <a:gd name="T77" fmla="*/ 2147483646 h 176"/>
                <a:gd name="T78" fmla="*/ 2147483646 w 176"/>
                <a:gd name="T79" fmla="*/ 2147483646 h 176"/>
                <a:gd name="T80" fmla="*/ 2147483646 w 176"/>
                <a:gd name="T81" fmla="*/ 2147483646 h 176"/>
                <a:gd name="T82" fmla="*/ 2147483646 w 176"/>
                <a:gd name="T83" fmla="*/ 2147483646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4" name="Freeform 12"/>
            <p:cNvSpPr>
              <a:spLocks noEditPoints="1"/>
            </p:cNvSpPr>
            <p:nvPr/>
          </p:nvSpPr>
          <p:spPr bwMode="auto">
            <a:xfrm>
              <a:off x="5500872" y="3059116"/>
              <a:ext cx="358204" cy="367448"/>
            </a:xfrm>
            <a:custGeom>
              <a:avLst/>
              <a:gdLst>
                <a:gd name="T0" fmla="*/ 2147483646 w 131"/>
                <a:gd name="T1" fmla="*/ 2147483646 h 134"/>
                <a:gd name="T2" fmla="*/ 2147483646 w 131"/>
                <a:gd name="T3" fmla="*/ 2147483646 h 134"/>
                <a:gd name="T4" fmla="*/ 2147483646 w 131"/>
                <a:gd name="T5" fmla="*/ 2147483646 h 134"/>
                <a:gd name="T6" fmla="*/ 2147483646 w 131"/>
                <a:gd name="T7" fmla="*/ 2147483646 h 134"/>
                <a:gd name="T8" fmla="*/ 2147483646 w 131"/>
                <a:gd name="T9" fmla="*/ 2147483646 h 134"/>
                <a:gd name="T10" fmla="*/ 2147483646 w 131"/>
                <a:gd name="T11" fmla="*/ 2147483646 h 134"/>
                <a:gd name="T12" fmla="*/ 2147483646 w 131"/>
                <a:gd name="T13" fmla="*/ 2147483646 h 134"/>
                <a:gd name="T14" fmla="*/ 2147483646 w 131"/>
                <a:gd name="T15" fmla="*/ 2147483646 h 134"/>
                <a:gd name="T16" fmla="*/ 2147483646 w 131"/>
                <a:gd name="T17" fmla="*/ 2147483646 h 134"/>
                <a:gd name="T18" fmla="*/ 2147483646 w 131"/>
                <a:gd name="T19" fmla="*/ 2147483646 h 134"/>
                <a:gd name="T20" fmla="*/ 2147483646 w 131"/>
                <a:gd name="T21" fmla="*/ 2147483646 h 134"/>
                <a:gd name="T22" fmla="*/ 2147483646 w 131"/>
                <a:gd name="T23" fmla="*/ 2147483646 h 134"/>
                <a:gd name="T24" fmla="*/ 2147483646 w 131"/>
                <a:gd name="T25" fmla="*/ 2147483646 h 134"/>
                <a:gd name="T26" fmla="*/ 2147483646 w 131"/>
                <a:gd name="T27" fmla="*/ 2147483646 h 134"/>
                <a:gd name="T28" fmla="*/ 2147483646 w 131"/>
                <a:gd name="T29" fmla="*/ 2147483646 h 134"/>
                <a:gd name="T30" fmla="*/ 2147483646 w 131"/>
                <a:gd name="T31" fmla="*/ 2147483646 h 134"/>
                <a:gd name="T32" fmla="*/ 2147483646 w 131"/>
                <a:gd name="T33" fmla="*/ 2147483646 h 134"/>
                <a:gd name="T34" fmla="*/ 2147483646 w 131"/>
                <a:gd name="T35" fmla="*/ 2147483646 h 134"/>
                <a:gd name="T36" fmla="*/ 2147483646 w 131"/>
                <a:gd name="T37" fmla="*/ 2147483646 h 134"/>
                <a:gd name="T38" fmla="*/ 2147483646 w 131"/>
                <a:gd name="T39" fmla="*/ 2147483646 h 134"/>
                <a:gd name="T40" fmla="*/ 2147483646 w 131"/>
                <a:gd name="T41" fmla="*/ 2147483646 h 134"/>
                <a:gd name="T42" fmla="*/ 2147483646 w 131"/>
                <a:gd name="T43" fmla="*/ 2147483646 h 134"/>
                <a:gd name="T44" fmla="*/ 2147483646 w 131"/>
                <a:gd name="T45" fmla="*/ 2147483646 h 134"/>
                <a:gd name="T46" fmla="*/ 2147483646 w 131"/>
                <a:gd name="T47" fmla="*/ 0 h 134"/>
                <a:gd name="T48" fmla="*/ 2147483646 w 131"/>
                <a:gd name="T49" fmla="*/ 2147483646 h 134"/>
                <a:gd name="T50" fmla="*/ 2147483646 w 131"/>
                <a:gd name="T51" fmla="*/ 2147483646 h 134"/>
                <a:gd name="T52" fmla="*/ 2147483646 w 131"/>
                <a:gd name="T53" fmla="*/ 2147483646 h 134"/>
                <a:gd name="T54" fmla="*/ 2147483646 w 131"/>
                <a:gd name="T55" fmla="*/ 2147483646 h 134"/>
                <a:gd name="T56" fmla="*/ 0 w 131"/>
                <a:gd name="T57" fmla="*/ 2147483646 h 134"/>
                <a:gd name="T58" fmla="*/ 2147483646 w 131"/>
                <a:gd name="T59" fmla="*/ 2147483646 h 134"/>
                <a:gd name="T60" fmla="*/ 2147483646 w 131"/>
                <a:gd name="T61" fmla="*/ 2147483646 h 134"/>
                <a:gd name="T62" fmla="*/ 2147483646 w 131"/>
                <a:gd name="T63" fmla="*/ 2147483646 h 134"/>
                <a:gd name="T64" fmla="*/ 2147483646 w 131"/>
                <a:gd name="T65" fmla="*/ 2147483646 h 134"/>
                <a:gd name="T66" fmla="*/ 2147483646 w 131"/>
                <a:gd name="T67" fmla="*/ 2147483646 h 134"/>
                <a:gd name="T68" fmla="*/ 2147483646 w 131"/>
                <a:gd name="T69" fmla="*/ 2147483646 h 134"/>
                <a:gd name="T70" fmla="*/ 2147483646 w 131"/>
                <a:gd name="T71" fmla="*/ 2147483646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grpSp>
      <p:sp>
        <p:nvSpPr>
          <p:cNvPr id="57" name="任意多边形 44"/>
          <p:cNvSpPr/>
          <p:nvPr/>
        </p:nvSpPr>
        <p:spPr bwMode="auto">
          <a:xfrm>
            <a:off x="8378611" y="2247672"/>
            <a:ext cx="595946" cy="595516"/>
          </a:xfrm>
          <a:custGeom>
            <a:avLst/>
            <a:gdLst>
              <a:gd name="T0" fmla="*/ 516215 w 956752"/>
              <a:gd name="T1" fmla="*/ 952455 h 990261"/>
              <a:gd name="T2" fmla="*/ 516215 w 956752"/>
              <a:gd name="T3" fmla="*/ 990600 h 990261"/>
              <a:gd name="T4" fmla="*/ 433978 w 956752"/>
              <a:gd name="T5" fmla="*/ 971527 h 990261"/>
              <a:gd name="T6" fmla="*/ 409513 w 956752"/>
              <a:gd name="T7" fmla="*/ 896972 h 990261"/>
              <a:gd name="T8" fmla="*/ 562095 w 956752"/>
              <a:gd name="T9" fmla="*/ 916623 h 990261"/>
              <a:gd name="T10" fmla="*/ 409513 w 956752"/>
              <a:gd name="T11" fmla="*/ 936272 h 990261"/>
              <a:gd name="T12" fmla="*/ 409513 w 956752"/>
              <a:gd name="T13" fmla="*/ 896972 h 990261"/>
              <a:gd name="T14" fmla="*/ 570707 w 956752"/>
              <a:gd name="T15" fmla="*/ 844957 h 990261"/>
              <a:gd name="T16" fmla="*/ 570707 w 956752"/>
              <a:gd name="T17" fmla="*/ 884258 h 990261"/>
              <a:gd name="T18" fmla="*/ 371651 w 956752"/>
              <a:gd name="T19" fmla="*/ 864608 h 990261"/>
              <a:gd name="T20" fmla="*/ 390739 w 956752"/>
              <a:gd name="T21" fmla="*/ 794098 h 990261"/>
              <a:gd name="T22" fmla="*/ 589794 w 956752"/>
              <a:gd name="T23" fmla="*/ 813170 h 990261"/>
              <a:gd name="T24" fmla="*/ 390739 w 956752"/>
              <a:gd name="T25" fmla="*/ 832243 h 990261"/>
              <a:gd name="T26" fmla="*/ 390739 w 956752"/>
              <a:gd name="T27" fmla="*/ 794098 h 990261"/>
              <a:gd name="T28" fmla="*/ 289887 w 956752"/>
              <a:gd name="T29" fmla="*/ 678998 h 990261"/>
              <a:gd name="T30" fmla="*/ 191476 w 956752"/>
              <a:gd name="T31" fmla="*/ 820605 h 990261"/>
              <a:gd name="T32" fmla="*/ 155938 w 956752"/>
              <a:gd name="T33" fmla="*/ 785204 h 990261"/>
              <a:gd name="T34" fmla="*/ 273485 w 956752"/>
              <a:gd name="T35" fmla="*/ 670488 h 990261"/>
              <a:gd name="T36" fmla="*/ 695981 w 956752"/>
              <a:gd name="T37" fmla="*/ 676275 h 990261"/>
              <a:gd name="T38" fmla="*/ 794665 w 956752"/>
              <a:gd name="T39" fmla="*/ 820605 h 990261"/>
              <a:gd name="T40" fmla="*/ 660345 w 956752"/>
              <a:gd name="T41" fmla="*/ 708954 h 990261"/>
              <a:gd name="T42" fmla="*/ 680562 w 956752"/>
              <a:gd name="T43" fmla="*/ 670148 h 990261"/>
              <a:gd name="T44" fmla="*/ 933827 w 956752"/>
              <a:gd name="T45" fmla="*/ 478540 h 990261"/>
              <a:gd name="T46" fmla="*/ 933827 w 956752"/>
              <a:gd name="T47" fmla="*/ 528244 h 990261"/>
              <a:gd name="T48" fmla="*/ 761770 w 956752"/>
              <a:gd name="T49" fmla="*/ 503391 h 990261"/>
              <a:gd name="T50" fmla="*/ 21848 w 956752"/>
              <a:gd name="T51" fmla="*/ 478540 h 990261"/>
              <a:gd name="T52" fmla="*/ 193905 w 956752"/>
              <a:gd name="T53" fmla="*/ 503391 h 990261"/>
              <a:gd name="T54" fmla="*/ 21848 w 956752"/>
              <a:gd name="T55" fmla="*/ 528244 h 990261"/>
              <a:gd name="T56" fmla="*/ 21848 w 956752"/>
              <a:gd name="T57" fmla="*/ 478540 h 990261"/>
              <a:gd name="T58" fmla="*/ 717911 w 956752"/>
              <a:gd name="T59" fmla="*/ 476043 h 990261"/>
              <a:gd name="T60" fmla="*/ 589775 w 956752"/>
              <a:gd name="T61" fmla="*/ 768668 h 990261"/>
              <a:gd name="T62" fmla="*/ 371672 w 956752"/>
              <a:gd name="T63" fmla="*/ 689359 h 990261"/>
              <a:gd name="T64" fmla="*/ 480723 w 956752"/>
              <a:gd name="T65" fmla="*/ 238113 h 990261"/>
              <a:gd name="T66" fmla="*/ 832814 w 956752"/>
              <a:gd name="T67" fmla="*/ 150784 h 990261"/>
              <a:gd name="T68" fmla="*/ 729214 w 956752"/>
              <a:gd name="T69" fmla="*/ 290029 h 990261"/>
              <a:gd name="T70" fmla="*/ 693772 w 956752"/>
              <a:gd name="T71" fmla="*/ 254535 h 990261"/>
              <a:gd name="T72" fmla="*/ 815434 w 956752"/>
              <a:gd name="T73" fmla="*/ 142252 h 990261"/>
              <a:gd name="T74" fmla="*/ 163658 w 956752"/>
              <a:gd name="T75" fmla="*/ 148054 h 990261"/>
              <a:gd name="T76" fmla="*/ 267258 w 956752"/>
              <a:gd name="T77" fmla="*/ 287298 h 990261"/>
              <a:gd name="T78" fmla="*/ 128216 w 956752"/>
              <a:gd name="T79" fmla="*/ 183548 h 990261"/>
              <a:gd name="T80" fmla="*/ 147300 w 956752"/>
              <a:gd name="T81" fmla="*/ 142252 h 990261"/>
              <a:gd name="T82" fmla="*/ 505539 w 956752"/>
              <a:gd name="T83" fmla="*/ 21880 h 990261"/>
              <a:gd name="T84" fmla="*/ 478203 w 956752"/>
              <a:gd name="T85" fmla="*/ 194189 h 990261"/>
              <a:gd name="T86" fmla="*/ 453600 w 956752"/>
              <a:gd name="T87" fmla="*/ 21880 h 990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56752" h="990261">
                <a:moveTo>
                  <a:pt x="442700" y="952129"/>
                </a:moveTo>
                <a:cubicBezTo>
                  <a:pt x="516797" y="952129"/>
                  <a:pt x="516797" y="952129"/>
                  <a:pt x="516797" y="952129"/>
                </a:cubicBezTo>
                <a:cubicBezTo>
                  <a:pt x="519541" y="952129"/>
                  <a:pt x="522285" y="960300"/>
                  <a:pt x="522285" y="971195"/>
                </a:cubicBezTo>
                <a:cubicBezTo>
                  <a:pt x="522285" y="979366"/>
                  <a:pt x="519541" y="990261"/>
                  <a:pt x="516797" y="990261"/>
                </a:cubicBezTo>
                <a:cubicBezTo>
                  <a:pt x="442700" y="990261"/>
                  <a:pt x="442700" y="990261"/>
                  <a:pt x="442700" y="990261"/>
                </a:cubicBezTo>
                <a:cubicBezTo>
                  <a:pt x="439956" y="990261"/>
                  <a:pt x="434467" y="979366"/>
                  <a:pt x="434467" y="971195"/>
                </a:cubicBezTo>
                <a:cubicBezTo>
                  <a:pt x="434467" y="960300"/>
                  <a:pt x="439956" y="952129"/>
                  <a:pt x="442700" y="952129"/>
                </a:cubicBezTo>
                <a:close/>
                <a:moveTo>
                  <a:pt x="409975" y="896665"/>
                </a:moveTo>
                <a:cubicBezTo>
                  <a:pt x="549090" y="896665"/>
                  <a:pt x="549090" y="896665"/>
                  <a:pt x="549090" y="896665"/>
                </a:cubicBezTo>
                <a:cubicBezTo>
                  <a:pt x="557273" y="896665"/>
                  <a:pt x="562728" y="905084"/>
                  <a:pt x="562728" y="916309"/>
                </a:cubicBezTo>
                <a:cubicBezTo>
                  <a:pt x="562728" y="927533"/>
                  <a:pt x="557273" y="935952"/>
                  <a:pt x="549090" y="935952"/>
                </a:cubicBezTo>
                <a:cubicBezTo>
                  <a:pt x="409975" y="935952"/>
                  <a:pt x="409975" y="935952"/>
                  <a:pt x="409975" y="935952"/>
                </a:cubicBezTo>
                <a:cubicBezTo>
                  <a:pt x="401792" y="935952"/>
                  <a:pt x="396336" y="927533"/>
                  <a:pt x="396336" y="916309"/>
                </a:cubicBezTo>
                <a:cubicBezTo>
                  <a:pt x="396336" y="905084"/>
                  <a:pt x="401792" y="896665"/>
                  <a:pt x="409975" y="896665"/>
                </a:cubicBezTo>
                <a:close/>
                <a:moveTo>
                  <a:pt x="391179" y="844668"/>
                </a:moveTo>
                <a:cubicBezTo>
                  <a:pt x="571350" y="844668"/>
                  <a:pt x="571350" y="844668"/>
                  <a:pt x="571350" y="844668"/>
                </a:cubicBezTo>
                <a:cubicBezTo>
                  <a:pt x="582270" y="844668"/>
                  <a:pt x="590459" y="853087"/>
                  <a:pt x="590459" y="864312"/>
                </a:cubicBezTo>
                <a:cubicBezTo>
                  <a:pt x="590459" y="875536"/>
                  <a:pt x="582270" y="883955"/>
                  <a:pt x="571350" y="883955"/>
                </a:cubicBezTo>
                <a:cubicBezTo>
                  <a:pt x="391179" y="883955"/>
                  <a:pt x="391179" y="883955"/>
                  <a:pt x="391179" y="883955"/>
                </a:cubicBezTo>
                <a:cubicBezTo>
                  <a:pt x="380260" y="883955"/>
                  <a:pt x="372070" y="875536"/>
                  <a:pt x="372070" y="864312"/>
                </a:cubicBezTo>
                <a:cubicBezTo>
                  <a:pt x="372070" y="853087"/>
                  <a:pt x="380260" y="844668"/>
                  <a:pt x="391179" y="844668"/>
                </a:cubicBezTo>
                <a:close/>
                <a:moveTo>
                  <a:pt x="391179" y="793826"/>
                </a:moveTo>
                <a:cubicBezTo>
                  <a:pt x="571350" y="793826"/>
                  <a:pt x="571350" y="793826"/>
                  <a:pt x="571350" y="793826"/>
                </a:cubicBezTo>
                <a:cubicBezTo>
                  <a:pt x="582270" y="793826"/>
                  <a:pt x="590459" y="801997"/>
                  <a:pt x="590459" y="812892"/>
                </a:cubicBezTo>
                <a:cubicBezTo>
                  <a:pt x="590459" y="823787"/>
                  <a:pt x="582270" y="831958"/>
                  <a:pt x="571350" y="831958"/>
                </a:cubicBezTo>
                <a:cubicBezTo>
                  <a:pt x="391179" y="831958"/>
                  <a:pt x="391179" y="831958"/>
                  <a:pt x="391179" y="831958"/>
                </a:cubicBezTo>
                <a:cubicBezTo>
                  <a:pt x="380260" y="831958"/>
                  <a:pt x="372070" y="823787"/>
                  <a:pt x="372070" y="812892"/>
                </a:cubicBezTo>
                <a:cubicBezTo>
                  <a:pt x="372070" y="801997"/>
                  <a:pt x="380260" y="793826"/>
                  <a:pt x="391179" y="793826"/>
                </a:cubicBezTo>
                <a:close/>
                <a:moveTo>
                  <a:pt x="273793" y="670259"/>
                </a:moveTo>
                <a:cubicBezTo>
                  <a:pt x="279951" y="670599"/>
                  <a:pt x="286109" y="673322"/>
                  <a:pt x="290214" y="678766"/>
                </a:cubicBezTo>
                <a:cubicBezTo>
                  <a:pt x="301161" y="686933"/>
                  <a:pt x="303897" y="700544"/>
                  <a:pt x="295687" y="711433"/>
                </a:cubicBezTo>
                <a:lnTo>
                  <a:pt x="191692" y="820324"/>
                </a:lnTo>
                <a:cubicBezTo>
                  <a:pt x="183482" y="828491"/>
                  <a:pt x="167061" y="828491"/>
                  <a:pt x="158851" y="817602"/>
                </a:cubicBezTo>
                <a:cubicBezTo>
                  <a:pt x="147904" y="809435"/>
                  <a:pt x="147904" y="793102"/>
                  <a:pt x="156114" y="784935"/>
                </a:cubicBezTo>
                <a:cubicBezTo>
                  <a:pt x="257373" y="676044"/>
                  <a:pt x="257373" y="676044"/>
                  <a:pt x="257373" y="676044"/>
                </a:cubicBezTo>
                <a:cubicBezTo>
                  <a:pt x="261478" y="671960"/>
                  <a:pt x="267636" y="669919"/>
                  <a:pt x="273793" y="670259"/>
                </a:cubicBezTo>
                <a:close/>
                <a:moveTo>
                  <a:pt x="681329" y="669919"/>
                </a:moveTo>
                <a:cubicBezTo>
                  <a:pt x="687160" y="669919"/>
                  <a:pt x="692649" y="671961"/>
                  <a:pt x="696765" y="676044"/>
                </a:cubicBezTo>
                <a:lnTo>
                  <a:pt x="798305" y="784935"/>
                </a:lnTo>
                <a:cubicBezTo>
                  <a:pt x="806538" y="795824"/>
                  <a:pt x="806538" y="809435"/>
                  <a:pt x="795561" y="820324"/>
                </a:cubicBezTo>
                <a:cubicBezTo>
                  <a:pt x="784584" y="828491"/>
                  <a:pt x="770862" y="828491"/>
                  <a:pt x="762629" y="820324"/>
                </a:cubicBezTo>
                <a:cubicBezTo>
                  <a:pt x="661089" y="708711"/>
                  <a:pt x="661089" y="708711"/>
                  <a:pt x="661089" y="708711"/>
                </a:cubicBezTo>
                <a:cubicBezTo>
                  <a:pt x="652856" y="700544"/>
                  <a:pt x="652856" y="686933"/>
                  <a:pt x="663834" y="676044"/>
                </a:cubicBezTo>
                <a:cubicBezTo>
                  <a:pt x="669322" y="671961"/>
                  <a:pt x="675497" y="669919"/>
                  <a:pt x="681329" y="669919"/>
                </a:cubicBezTo>
                <a:close/>
                <a:moveTo>
                  <a:pt x="784501" y="478376"/>
                </a:moveTo>
                <a:cubicBezTo>
                  <a:pt x="934879" y="478376"/>
                  <a:pt x="934879" y="478376"/>
                  <a:pt x="934879" y="478376"/>
                </a:cubicBezTo>
                <a:cubicBezTo>
                  <a:pt x="948550" y="478376"/>
                  <a:pt x="956752" y="489417"/>
                  <a:pt x="956752" y="503219"/>
                </a:cubicBezTo>
                <a:cubicBezTo>
                  <a:pt x="956752" y="517021"/>
                  <a:pt x="948550" y="528063"/>
                  <a:pt x="934879" y="528063"/>
                </a:cubicBezTo>
                <a:lnTo>
                  <a:pt x="784501" y="528063"/>
                </a:lnTo>
                <a:cubicBezTo>
                  <a:pt x="773565" y="528063"/>
                  <a:pt x="762628" y="517021"/>
                  <a:pt x="762628" y="503219"/>
                </a:cubicBezTo>
                <a:cubicBezTo>
                  <a:pt x="762628" y="489417"/>
                  <a:pt x="773565" y="478376"/>
                  <a:pt x="784501" y="478376"/>
                </a:cubicBezTo>
                <a:close/>
                <a:moveTo>
                  <a:pt x="21873" y="478376"/>
                </a:moveTo>
                <a:lnTo>
                  <a:pt x="172251" y="478376"/>
                </a:lnTo>
                <a:cubicBezTo>
                  <a:pt x="185922" y="478376"/>
                  <a:pt x="194124" y="489417"/>
                  <a:pt x="194124" y="503219"/>
                </a:cubicBezTo>
                <a:cubicBezTo>
                  <a:pt x="194124" y="517021"/>
                  <a:pt x="185922" y="528063"/>
                  <a:pt x="172251" y="528063"/>
                </a:cubicBezTo>
                <a:cubicBezTo>
                  <a:pt x="21873" y="528063"/>
                  <a:pt x="21873" y="528063"/>
                  <a:pt x="21873" y="528063"/>
                </a:cubicBezTo>
                <a:cubicBezTo>
                  <a:pt x="10936" y="528063"/>
                  <a:pt x="0" y="517021"/>
                  <a:pt x="0" y="503219"/>
                </a:cubicBezTo>
                <a:cubicBezTo>
                  <a:pt x="0" y="489417"/>
                  <a:pt x="10936" y="478376"/>
                  <a:pt x="21873" y="478376"/>
                </a:cubicBezTo>
                <a:close/>
                <a:moveTo>
                  <a:pt x="481265" y="238032"/>
                </a:moveTo>
                <a:cubicBezTo>
                  <a:pt x="612275" y="238032"/>
                  <a:pt x="718720" y="344653"/>
                  <a:pt x="718720" y="475880"/>
                </a:cubicBezTo>
                <a:cubicBezTo>
                  <a:pt x="718720" y="568832"/>
                  <a:pt x="666862" y="648114"/>
                  <a:pt x="590440" y="689123"/>
                </a:cubicBezTo>
                <a:cubicBezTo>
                  <a:pt x="590440" y="689123"/>
                  <a:pt x="590440" y="689123"/>
                  <a:pt x="590440" y="768405"/>
                </a:cubicBezTo>
                <a:cubicBezTo>
                  <a:pt x="590440" y="768405"/>
                  <a:pt x="590440" y="768405"/>
                  <a:pt x="372091" y="768405"/>
                </a:cubicBezTo>
                <a:cubicBezTo>
                  <a:pt x="372091" y="768405"/>
                  <a:pt x="372091" y="768405"/>
                  <a:pt x="372091" y="689123"/>
                </a:cubicBezTo>
                <a:cubicBezTo>
                  <a:pt x="295668" y="648114"/>
                  <a:pt x="243810" y="568832"/>
                  <a:pt x="243810" y="475880"/>
                </a:cubicBezTo>
                <a:cubicBezTo>
                  <a:pt x="243810" y="344653"/>
                  <a:pt x="350256" y="238032"/>
                  <a:pt x="481265" y="238032"/>
                </a:cubicBezTo>
                <a:close/>
                <a:moveTo>
                  <a:pt x="816353" y="142203"/>
                </a:moveTo>
                <a:cubicBezTo>
                  <a:pt x="822153" y="142544"/>
                  <a:pt x="828294" y="145274"/>
                  <a:pt x="833753" y="150732"/>
                </a:cubicBezTo>
                <a:cubicBezTo>
                  <a:pt x="841941" y="158920"/>
                  <a:pt x="844670" y="175297"/>
                  <a:pt x="836482" y="183485"/>
                </a:cubicBezTo>
                <a:lnTo>
                  <a:pt x="730036" y="289930"/>
                </a:lnTo>
                <a:cubicBezTo>
                  <a:pt x="721848" y="298118"/>
                  <a:pt x="705472" y="295389"/>
                  <a:pt x="697284" y="287200"/>
                </a:cubicBezTo>
                <a:cubicBezTo>
                  <a:pt x="686366" y="276283"/>
                  <a:pt x="686366" y="262636"/>
                  <a:pt x="694554" y="254448"/>
                </a:cubicBezTo>
                <a:cubicBezTo>
                  <a:pt x="801000" y="148003"/>
                  <a:pt x="801000" y="148003"/>
                  <a:pt x="801000" y="148003"/>
                </a:cubicBezTo>
                <a:cubicBezTo>
                  <a:pt x="805094" y="143909"/>
                  <a:pt x="810553" y="141862"/>
                  <a:pt x="816353" y="142203"/>
                </a:cubicBezTo>
                <a:close/>
                <a:moveTo>
                  <a:pt x="147466" y="142203"/>
                </a:moveTo>
                <a:cubicBezTo>
                  <a:pt x="153607" y="141862"/>
                  <a:pt x="159748" y="143909"/>
                  <a:pt x="163842" y="148003"/>
                </a:cubicBezTo>
                <a:lnTo>
                  <a:pt x="270288" y="254448"/>
                </a:lnTo>
                <a:cubicBezTo>
                  <a:pt x="278476" y="262636"/>
                  <a:pt x="278476" y="276283"/>
                  <a:pt x="267559" y="287200"/>
                </a:cubicBezTo>
                <a:cubicBezTo>
                  <a:pt x="256641" y="295389"/>
                  <a:pt x="242994" y="298118"/>
                  <a:pt x="234806" y="289930"/>
                </a:cubicBezTo>
                <a:cubicBezTo>
                  <a:pt x="128360" y="183485"/>
                  <a:pt x="128360" y="183485"/>
                  <a:pt x="128360" y="183485"/>
                </a:cubicBezTo>
                <a:cubicBezTo>
                  <a:pt x="120172" y="175297"/>
                  <a:pt x="120172" y="158920"/>
                  <a:pt x="131089" y="150732"/>
                </a:cubicBezTo>
                <a:cubicBezTo>
                  <a:pt x="135183" y="145274"/>
                  <a:pt x="141324" y="142544"/>
                  <a:pt x="147466" y="142203"/>
                </a:cubicBezTo>
                <a:close/>
                <a:moveTo>
                  <a:pt x="478742" y="0"/>
                </a:moveTo>
                <a:cubicBezTo>
                  <a:pt x="495162" y="0"/>
                  <a:pt x="506109" y="10936"/>
                  <a:pt x="506109" y="21873"/>
                </a:cubicBezTo>
                <a:lnTo>
                  <a:pt x="506109" y="172250"/>
                </a:lnTo>
                <a:cubicBezTo>
                  <a:pt x="506109" y="183186"/>
                  <a:pt x="495162" y="194123"/>
                  <a:pt x="478742" y="194123"/>
                </a:cubicBezTo>
                <a:cubicBezTo>
                  <a:pt x="465058" y="194123"/>
                  <a:pt x="454111" y="183186"/>
                  <a:pt x="454111" y="172250"/>
                </a:cubicBezTo>
                <a:cubicBezTo>
                  <a:pt x="454111" y="21873"/>
                  <a:pt x="454111" y="21873"/>
                  <a:pt x="454111" y="21873"/>
                </a:cubicBezTo>
                <a:cubicBezTo>
                  <a:pt x="454111" y="10936"/>
                  <a:pt x="465058" y="0"/>
                  <a:pt x="4787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cxnSp>
        <p:nvCxnSpPr>
          <p:cNvPr id="58" name="直接连接符 57"/>
          <p:cNvCxnSpPr/>
          <p:nvPr/>
        </p:nvCxnSpPr>
        <p:spPr>
          <a:xfrm>
            <a:off x="2691190" y="3312730"/>
            <a:ext cx="16294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49259" y="3312730"/>
            <a:ext cx="16286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872552" y="3312730"/>
            <a:ext cx="16282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任意多边形 43"/>
          <p:cNvSpPr/>
          <p:nvPr/>
        </p:nvSpPr>
        <p:spPr bwMode="auto">
          <a:xfrm>
            <a:off x="4890051" y="2276303"/>
            <a:ext cx="667222" cy="537492"/>
          </a:xfrm>
          <a:custGeom>
            <a:avLst/>
            <a:gdLst>
              <a:gd name="T0" fmla="*/ 210534 w 1068881"/>
              <a:gd name="T1" fmla="*/ 598908 h 894355"/>
              <a:gd name="T2" fmla="*/ 344907 w 1068881"/>
              <a:gd name="T3" fmla="*/ 598908 h 894355"/>
              <a:gd name="T4" fmla="*/ 383300 w 1068881"/>
              <a:gd name="T5" fmla="*/ 612531 h 894355"/>
              <a:gd name="T6" fmla="*/ 383300 w 1068881"/>
              <a:gd name="T7" fmla="*/ 879546 h 894355"/>
              <a:gd name="T8" fmla="*/ 344907 w 1068881"/>
              <a:gd name="T9" fmla="*/ 893169 h 894355"/>
              <a:gd name="T10" fmla="*/ 210534 w 1068881"/>
              <a:gd name="T11" fmla="*/ 893169 h 894355"/>
              <a:gd name="T12" fmla="*/ 174885 w 1068881"/>
              <a:gd name="T13" fmla="*/ 879546 h 894355"/>
              <a:gd name="T14" fmla="*/ 174885 w 1068881"/>
              <a:gd name="T15" fmla="*/ 612531 h 894355"/>
              <a:gd name="T16" fmla="*/ 210534 w 1068881"/>
              <a:gd name="T17" fmla="*/ 598908 h 894355"/>
              <a:gd name="T18" fmla="*/ 440751 w 1068881"/>
              <a:gd name="T19" fmla="*/ 445430 h 894355"/>
              <a:gd name="T20" fmla="*/ 574378 w 1068881"/>
              <a:gd name="T21" fmla="*/ 445430 h 894355"/>
              <a:gd name="T22" fmla="*/ 612557 w 1068881"/>
              <a:gd name="T23" fmla="*/ 464542 h 894355"/>
              <a:gd name="T24" fmla="*/ 612557 w 1068881"/>
              <a:gd name="T25" fmla="*/ 871329 h 894355"/>
              <a:gd name="T26" fmla="*/ 574378 w 1068881"/>
              <a:gd name="T27" fmla="*/ 893169 h 894355"/>
              <a:gd name="T28" fmla="*/ 440751 w 1068881"/>
              <a:gd name="T29" fmla="*/ 893169 h 894355"/>
              <a:gd name="T30" fmla="*/ 405299 w 1068881"/>
              <a:gd name="T31" fmla="*/ 871329 h 894355"/>
              <a:gd name="T32" fmla="*/ 405299 w 1068881"/>
              <a:gd name="T33" fmla="*/ 464542 h 894355"/>
              <a:gd name="T34" fmla="*/ 440751 w 1068881"/>
              <a:gd name="T35" fmla="*/ 445430 h 894355"/>
              <a:gd name="T36" fmla="*/ 670280 w 1068881"/>
              <a:gd name="T37" fmla="*/ 265412 h 894355"/>
              <a:gd name="T38" fmla="*/ 804931 w 1068881"/>
              <a:gd name="T39" fmla="*/ 265412 h 894355"/>
              <a:gd name="T40" fmla="*/ 840656 w 1068881"/>
              <a:gd name="T41" fmla="*/ 292706 h 894355"/>
              <a:gd name="T42" fmla="*/ 840656 w 1068881"/>
              <a:gd name="T43" fmla="*/ 863145 h 894355"/>
              <a:gd name="T44" fmla="*/ 804931 w 1068881"/>
              <a:gd name="T45" fmla="*/ 893168 h 894355"/>
              <a:gd name="T46" fmla="*/ 670280 w 1068881"/>
              <a:gd name="T47" fmla="*/ 893168 h 894355"/>
              <a:gd name="T48" fmla="*/ 634556 w 1068881"/>
              <a:gd name="T49" fmla="*/ 863145 h 894355"/>
              <a:gd name="T50" fmla="*/ 634556 w 1068881"/>
              <a:gd name="T51" fmla="*/ 292706 h 894355"/>
              <a:gd name="T52" fmla="*/ 670280 w 1068881"/>
              <a:gd name="T53" fmla="*/ 265412 h 894355"/>
              <a:gd name="T54" fmla="*/ 900695 w 1068881"/>
              <a:gd name="T55" fmla="*/ 125782 h 894355"/>
              <a:gd name="T56" fmla="*/ 1035347 w 1068881"/>
              <a:gd name="T57" fmla="*/ 125782 h 894355"/>
              <a:gd name="T58" fmla="*/ 1071070 w 1068881"/>
              <a:gd name="T59" fmla="*/ 161284 h 894355"/>
              <a:gd name="T60" fmla="*/ 1071070 w 1068881"/>
              <a:gd name="T61" fmla="*/ 857668 h 894355"/>
              <a:gd name="T62" fmla="*/ 1035347 w 1068881"/>
              <a:gd name="T63" fmla="*/ 893169 h 894355"/>
              <a:gd name="T64" fmla="*/ 900695 w 1068881"/>
              <a:gd name="T65" fmla="*/ 893169 h 894355"/>
              <a:gd name="T66" fmla="*/ 864970 w 1068881"/>
              <a:gd name="T67" fmla="*/ 857668 h 894355"/>
              <a:gd name="T68" fmla="*/ 864970 w 1068881"/>
              <a:gd name="T69" fmla="*/ 161284 h 894355"/>
              <a:gd name="T70" fmla="*/ 900695 w 1068881"/>
              <a:gd name="T71" fmla="*/ 125782 h 894355"/>
              <a:gd name="T72" fmla="*/ 840656 w 1068881"/>
              <a:gd name="T73" fmla="*/ 0 h 894355"/>
              <a:gd name="T74" fmla="*/ 786236 w 1068881"/>
              <a:gd name="T75" fmla="*/ 177710 h 894355"/>
              <a:gd name="T76" fmla="*/ 735838 w 1068881"/>
              <a:gd name="T77" fmla="*/ 135150 h 894355"/>
              <a:gd name="T78" fmla="*/ 650058 w 1068881"/>
              <a:gd name="T79" fmla="*/ 208382 h 894355"/>
              <a:gd name="T80" fmla="*/ 429687 w 1068881"/>
              <a:gd name="T81" fmla="*/ 396508 h 894355"/>
              <a:gd name="T82" fmla="*/ 391310 w 1068881"/>
              <a:gd name="T83" fmla="*/ 401960 h 894355"/>
              <a:gd name="T84" fmla="*/ 369380 w 1068881"/>
              <a:gd name="T85" fmla="*/ 374696 h 894355"/>
              <a:gd name="T86" fmla="*/ 369380 w 1068881"/>
              <a:gd name="T87" fmla="*/ 284725 h 894355"/>
              <a:gd name="T88" fmla="*/ 59621 w 1068881"/>
              <a:gd name="T89" fmla="*/ 549186 h 894355"/>
              <a:gd name="T90" fmla="*/ 34951 w 1068881"/>
              <a:gd name="T91" fmla="*/ 557365 h 894355"/>
              <a:gd name="T92" fmla="*/ 10279 w 1068881"/>
              <a:gd name="T93" fmla="*/ 549186 h 894355"/>
              <a:gd name="T94" fmla="*/ 10279 w 1068881"/>
              <a:gd name="T95" fmla="*/ 505564 h 894355"/>
              <a:gd name="T96" fmla="*/ 380345 w 1068881"/>
              <a:gd name="T97" fmla="*/ 186575 h 894355"/>
              <a:gd name="T98" fmla="*/ 418723 w 1068881"/>
              <a:gd name="T99" fmla="*/ 181123 h 894355"/>
              <a:gd name="T100" fmla="*/ 440653 w 1068881"/>
              <a:gd name="T101" fmla="*/ 208387 h 894355"/>
              <a:gd name="T102" fmla="*/ 440653 w 1068881"/>
              <a:gd name="T103" fmla="*/ 301084 h 894355"/>
              <a:gd name="T104" fmla="*/ 673315 w 1068881"/>
              <a:gd name="T105" fmla="*/ 103080 h 894355"/>
              <a:gd name="T106" fmla="*/ 685540 w 1068881"/>
              <a:gd name="T107" fmla="*/ 92675 h 894355"/>
              <a:gd name="T108" fmla="*/ 634556 w 1068881"/>
              <a:gd name="T109" fmla="*/ 49620 h 894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5" name="文本框 64"/>
          <p:cNvSpPr txBox="1"/>
          <p:nvPr/>
        </p:nvSpPr>
        <p:spPr>
          <a:xfrm>
            <a:off x="2777918" y="2991390"/>
            <a:ext cx="1446753" cy="1408079"/>
          </a:xfrm>
          <a:prstGeom prst="rect">
            <a:avLst/>
          </a:prstGeom>
          <a:noFill/>
        </p:spPr>
        <p:txBody>
          <a:bodyPr wrap="square" rtlCol="0">
            <a:spAutoFit/>
          </a:bodyPr>
          <a:lstStyle/>
          <a:p>
            <a:pPr algn="ctr">
              <a:lnSpc>
                <a:spcPct val="150000"/>
              </a:lnSpc>
            </a:pPr>
            <a:r>
              <a:rPr lang="zh-CN" altLang="en-US" sz="1200" b="1" dirty="0">
                <a:solidFill>
                  <a:schemeClr val="bg1"/>
                </a:solidFill>
                <a:latin typeface="幼圆" panose="02010509060101010101" pitchFamily="49" charset="-122"/>
                <a:ea typeface="幼圆" panose="02010509060101010101" pitchFamily="49" charset="-122"/>
              </a:rPr>
              <a:t>添加标题</a:t>
            </a:r>
          </a:p>
          <a:p>
            <a:pPr algn="just">
              <a:lnSpc>
                <a:spcPct val="150000"/>
              </a:lnSpc>
            </a:pPr>
            <a:r>
              <a:rPr lang="zh-CN" altLang="en-US" sz="900" dirty="0">
                <a:solidFill>
                  <a:schemeClr val="bg1"/>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sym typeface="+mn-ea"/>
              </a:rPr>
              <a:t>请输入适量文字在此处进行解释说明</a:t>
            </a:r>
            <a:r>
              <a:rPr lang="en-US" sz="900" dirty="0">
                <a:solidFill>
                  <a:schemeClr val="bg1"/>
                </a:solidFill>
                <a:latin typeface="幼圆" panose="02010509060101010101" pitchFamily="49" charset="-122"/>
                <a:ea typeface="幼圆" panose="02010509060101010101" pitchFamily="49" charset="-122"/>
                <a:sym typeface="+mn-ea"/>
              </a:rPr>
              <a:t>.</a:t>
            </a:r>
            <a:endParaRPr lang="en-US" sz="900" dirty="0">
              <a:solidFill>
                <a:schemeClr val="bg1"/>
              </a:solidFill>
              <a:latin typeface="幼圆" panose="02010509060101010101" pitchFamily="49" charset="-122"/>
              <a:ea typeface="幼圆" panose="02010509060101010101" pitchFamily="49" charset="-122"/>
            </a:endParaRPr>
          </a:p>
        </p:txBody>
      </p:sp>
      <p:sp>
        <p:nvSpPr>
          <p:cNvPr id="66" name="文本框 65"/>
          <p:cNvSpPr txBox="1"/>
          <p:nvPr/>
        </p:nvSpPr>
        <p:spPr>
          <a:xfrm>
            <a:off x="4485716" y="2971422"/>
            <a:ext cx="1446753" cy="1408079"/>
          </a:xfrm>
          <a:prstGeom prst="rect">
            <a:avLst/>
          </a:prstGeom>
          <a:noFill/>
        </p:spPr>
        <p:txBody>
          <a:bodyPr wrap="square" rtlCol="0">
            <a:spAutoFit/>
          </a:bodyPr>
          <a:lstStyle/>
          <a:p>
            <a:pPr algn="ctr">
              <a:lnSpc>
                <a:spcPct val="150000"/>
              </a:lnSpc>
            </a:pPr>
            <a:r>
              <a:rPr lang="zh-CN" altLang="en-US" sz="1200" b="1" dirty="0">
                <a:solidFill>
                  <a:schemeClr val="bg1"/>
                </a:solidFill>
                <a:latin typeface="幼圆" panose="02010509060101010101" pitchFamily="49" charset="-122"/>
                <a:ea typeface="幼圆" panose="02010509060101010101" pitchFamily="49" charset="-122"/>
              </a:rPr>
              <a:t>添加标题</a:t>
            </a:r>
          </a:p>
          <a:p>
            <a:pPr algn="just">
              <a:lnSpc>
                <a:spcPct val="150000"/>
              </a:lnSpc>
            </a:pPr>
            <a:r>
              <a:rPr lang="zh-CN" altLang="en-US" sz="900" dirty="0">
                <a:solidFill>
                  <a:schemeClr val="bg1"/>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sym typeface="+mn-ea"/>
              </a:rPr>
              <a:t>请输入适量文字在此处进行解释说明</a:t>
            </a:r>
            <a:r>
              <a:rPr lang="en-US" sz="900" dirty="0">
                <a:solidFill>
                  <a:schemeClr val="bg1"/>
                </a:solidFill>
                <a:latin typeface="幼圆" panose="02010509060101010101" pitchFamily="49" charset="-122"/>
                <a:ea typeface="幼圆" panose="02010509060101010101" pitchFamily="49" charset="-122"/>
                <a:sym typeface="+mn-ea"/>
              </a:rPr>
              <a:t>.</a:t>
            </a:r>
            <a:endParaRPr lang="en-US" sz="900" dirty="0">
              <a:solidFill>
                <a:schemeClr val="bg1"/>
              </a:solidFill>
              <a:latin typeface="幼圆" panose="02010509060101010101" pitchFamily="49" charset="-122"/>
              <a:ea typeface="幼圆" panose="02010509060101010101" pitchFamily="49" charset="-122"/>
            </a:endParaRPr>
          </a:p>
        </p:txBody>
      </p:sp>
      <p:sp>
        <p:nvSpPr>
          <p:cNvPr id="67" name="文本框 66"/>
          <p:cNvSpPr txBox="1"/>
          <p:nvPr/>
        </p:nvSpPr>
        <p:spPr>
          <a:xfrm>
            <a:off x="6240209" y="2899058"/>
            <a:ext cx="1446753" cy="1500411"/>
          </a:xfrm>
          <a:prstGeom prst="rect">
            <a:avLst/>
          </a:prstGeom>
          <a:noFill/>
        </p:spPr>
        <p:txBody>
          <a:bodyPr wrap="square" rtlCol="0">
            <a:spAutoFit/>
          </a:bodyPr>
          <a:lstStyle/>
          <a:p>
            <a:pPr algn="ctr">
              <a:lnSpc>
                <a:spcPct val="200000"/>
              </a:lnSpc>
            </a:pPr>
            <a:r>
              <a:rPr lang="zh-CN" altLang="en-US" sz="1200" b="1" dirty="0">
                <a:solidFill>
                  <a:schemeClr val="bg1"/>
                </a:solidFill>
                <a:latin typeface="幼圆" panose="02010509060101010101" pitchFamily="49" charset="-122"/>
                <a:ea typeface="幼圆" panose="02010509060101010101" pitchFamily="49" charset="-122"/>
              </a:rPr>
              <a:t>添加标题</a:t>
            </a:r>
          </a:p>
          <a:p>
            <a:pPr algn="just">
              <a:lnSpc>
                <a:spcPct val="150000"/>
              </a:lnSpc>
            </a:pPr>
            <a:r>
              <a:rPr lang="zh-CN" altLang="en-US" sz="900" dirty="0">
                <a:solidFill>
                  <a:schemeClr val="bg1"/>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sym typeface="+mn-ea"/>
              </a:rPr>
              <a:t>请输入适量文字在此处进行解释说明</a:t>
            </a:r>
            <a:r>
              <a:rPr lang="en-US" sz="900" dirty="0">
                <a:solidFill>
                  <a:schemeClr val="bg1"/>
                </a:solidFill>
                <a:latin typeface="幼圆" panose="02010509060101010101" pitchFamily="49" charset="-122"/>
                <a:ea typeface="幼圆" panose="02010509060101010101" pitchFamily="49" charset="-122"/>
                <a:sym typeface="+mn-ea"/>
              </a:rPr>
              <a:t>.</a:t>
            </a:r>
            <a:endParaRPr lang="en-US" sz="900" dirty="0">
              <a:solidFill>
                <a:schemeClr val="bg1"/>
              </a:solidFill>
              <a:latin typeface="幼圆" panose="02010509060101010101" pitchFamily="49" charset="-122"/>
              <a:ea typeface="幼圆" panose="02010509060101010101" pitchFamily="49" charset="-122"/>
            </a:endParaRPr>
          </a:p>
        </p:txBody>
      </p:sp>
      <p:sp>
        <p:nvSpPr>
          <p:cNvPr id="68" name="文本框 67"/>
          <p:cNvSpPr txBox="1"/>
          <p:nvPr/>
        </p:nvSpPr>
        <p:spPr>
          <a:xfrm>
            <a:off x="7972076" y="2971422"/>
            <a:ext cx="1446753" cy="1408079"/>
          </a:xfrm>
          <a:prstGeom prst="rect">
            <a:avLst/>
          </a:prstGeom>
          <a:noFill/>
        </p:spPr>
        <p:txBody>
          <a:bodyPr wrap="square" rtlCol="0">
            <a:spAutoFit/>
          </a:bodyPr>
          <a:lstStyle/>
          <a:p>
            <a:pPr algn="ctr">
              <a:lnSpc>
                <a:spcPct val="150000"/>
              </a:lnSpc>
            </a:pPr>
            <a:r>
              <a:rPr lang="zh-CN" altLang="en-US" sz="1200" b="1" dirty="0">
                <a:solidFill>
                  <a:schemeClr val="bg1"/>
                </a:solidFill>
                <a:latin typeface="幼圆" panose="02010509060101010101" pitchFamily="49" charset="-122"/>
                <a:ea typeface="幼圆" panose="02010509060101010101" pitchFamily="49" charset="-122"/>
              </a:rPr>
              <a:t>添加标题</a:t>
            </a:r>
          </a:p>
          <a:p>
            <a:pPr algn="just">
              <a:lnSpc>
                <a:spcPct val="150000"/>
              </a:lnSpc>
            </a:pPr>
            <a:r>
              <a:rPr lang="zh-CN" altLang="en-US" sz="900" dirty="0">
                <a:solidFill>
                  <a:schemeClr val="bg1"/>
                </a:solidFill>
                <a:latin typeface="幼圆" panose="02010509060101010101" pitchFamily="49" charset="-122"/>
                <a:ea typeface="幼圆" panose="02010509060101010101" pitchFamily="49" charset="-122"/>
              </a:rPr>
              <a:t>请输入适量文字在此处进行解释说明以便于读者合理理解上述标题的内容</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sym typeface="+mn-ea"/>
              </a:rPr>
              <a:t>请输入适量文字在此处进行解释说明</a:t>
            </a:r>
            <a:r>
              <a:rPr lang="en-US" sz="900" dirty="0">
                <a:solidFill>
                  <a:schemeClr val="bg1"/>
                </a:solidFill>
                <a:latin typeface="幼圆" panose="02010509060101010101" pitchFamily="49" charset="-122"/>
                <a:ea typeface="幼圆" panose="02010509060101010101" pitchFamily="49" charset="-122"/>
                <a:sym typeface="+mn-ea"/>
              </a:rPr>
              <a:t>.</a:t>
            </a:r>
            <a:endParaRPr lang="en-US" sz="900" dirty="0">
              <a:solidFill>
                <a:schemeClr val="bg1"/>
              </a:solidFill>
              <a:latin typeface="幼圆" panose="02010509060101010101" pitchFamily="49" charset="-122"/>
              <a:ea typeface="幼圆" panose="02010509060101010101" pitchFamily="49"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1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p:tgtEl>
                                          <p:spTgt spid="52"/>
                                        </p:tgtEl>
                                        <p:attrNameLst>
                                          <p:attrName>ppt_y</p:attrName>
                                        </p:attrNameLst>
                                      </p:cBhvr>
                                      <p:tavLst>
                                        <p:tav tm="0">
                                          <p:val>
                                            <p:strVal val="#ppt_y+#ppt_h*1.125000"/>
                                          </p:val>
                                        </p:tav>
                                        <p:tav tm="100000">
                                          <p:val>
                                            <p:strVal val="#ppt_y"/>
                                          </p:val>
                                        </p:tav>
                                      </p:tavLst>
                                    </p:anim>
                                    <p:animEffect transition="in" filter="wipe(up)">
                                      <p:cBhvr>
                                        <p:cTn id="50" dur="500"/>
                                        <p:tgtEl>
                                          <p:spTgt spid="52"/>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down)">
                                      <p:cBhvr>
                                        <p:cTn id="54" dur="500"/>
                                        <p:tgtEl>
                                          <p:spTgt spid="5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ppt_y</p:attrName>
                                        </p:attrNameLst>
                                      </p:cBhvr>
                                      <p:tavLst>
                                        <p:tav tm="0">
                                          <p:val>
                                            <p:strVal val="#ppt_y-#ppt_h*1.125000"/>
                                          </p:val>
                                        </p:tav>
                                        <p:tav tm="100000">
                                          <p:val>
                                            <p:strVal val="#ppt_y"/>
                                          </p:val>
                                        </p:tav>
                                      </p:tavLst>
                                    </p:anim>
                                    <p:animEffect transition="in" filter="wipe(down)">
                                      <p:cBhvr>
                                        <p:cTn id="62" dur="500"/>
                                        <p:tgtEl>
                                          <p:spTgt spid="54"/>
                                        </p:tgtEl>
                                      </p:cBhvr>
                                    </p:animEffect>
                                  </p:childTnLst>
                                </p:cTn>
                              </p:par>
                            </p:childTnLst>
                          </p:cTn>
                        </p:par>
                        <p:par>
                          <p:cTn id="63" fill="hold">
                            <p:stCondLst>
                              <p:cond delay="1583"/>
                            </p:stCondLst>
                            <p:childTnLst>
                              <p:par>
                                <p:cTn id="64" presetID="53" presetClass="entr" presetSubtype="16"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par>
                                <p:cTn id="74" presetID="53" presetClass="entr" presetSubtype="16"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500" fill="hold"/>
                                        <p:tgtEl>
                                          <p:spTgt spid="56"/>
                                        </p:tgtEl>
                                        <p:attrNameLst>
                                          <p:attrName>ppt_w</p:attrName>
                                        </p:attrNameLst>
                                      </p:cBhvr>
                                      <p:tavLst>
                                        <p:tav tm="0">
                                          <p:val>
                                            <p:fltVal val="0"/>
                                          </p:val>
                                        </p:tav>
                                        <p:tav tm="100000">
                                          <p:val>
                                            <p:strVal val="#ppt_w"/>
                                          </p:val>
                                        </p:tav>
                                      </p:tavLst>
                                    </p:anim>
                                    <p:anim calcmode="lin" valueType="num">
                                      <p:cBhvr>
                                        <p:cTn id="77" dur="500" fill="hold"/>
                                        <p:tgtEl>
                                          <p:spTgt spid="56"/>
                                        </p:tgtEl>
                                        <p:attrNameLst>
                                          <p:attrName>ppt_h</p:attrName>
                                        </p:attrNameLst>
                                      </p:cBhvr>
                                      <p:tavLst>
                                        <p:tav tm="0">
                                          <p:val>
                                            <p:fltVal val="0"/>
                                          </p:val>
                                        </p:tav>
                                        <p:tav tm="100000">
                                          <p:val>
                                            <p:strVal val="#ppt_h"/>
                                          </p:val>
                                        </p:tav>
                                      </p:tavLst>
                                    </p:anim>
                                    <p:animEffect transition="in" filter="fade">
                                      <p:cBhvr>
                                        <p:cTn id="78" dur="500"/>
                                        <p:tgtEl>
                                          <p:spTgt spid="5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par>
                                <p:cTn id="84" presetID="49" presetClass="entr" presetSubtype="0" decel="10000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 calcmode="lin" valueType="num">
                                      <p:cBhvr>
                                        <p:cTn id="88" dur="500" fill="hold"/>
                                        <p:tgtEl>
                                          <p:spTgt spid="51"/>
                                        </p:tgtEl>
                                        <p:attrNameLst>
                                          <p:attrName>style.rotation</p:attrName>
                                        </p:attrNameLst>
                                      </p:cBhvr>
                                      <p:tavLst>
                                        <p:tav tm="0">
                                          <p:val>
                                            <p:fltVal val="360"/>
                                          </p:val>
                                        </p:tav>
                                        <p:tav tm="100000">
                                          <p:val>
                                            <p:fltVal val="0"/>
                                          </p:val>
                                        </p:tav>
                                      </p:tavLst>
                                    </p:anim>
                                    <p:animEffect transition="in" filter="fade">
                                      <p:cBhvr>
                                        <p:cTn id="89" dur="500"/>
                                        <p:tgtEl>
                                          <p:spTgt spid="51"/>
                                        </p:tgtEl>
                                      </p:cBhvr>
                                    </p:animEffect>
                                  </p:childTnLst>
                                </p:cTn>
                              </p:par>
                              <p:par>
                                <p:cTn id="90" presetID="49" presetClass="entr" presetSubtype="0" decel="10000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 calcmode="lin" valueType="num">
                                      <p:cBhvr>
                                        <p:cTn id="94" dur="500" fill="hold"/>
                                        <p:tgtEl>
                                          <p:spTgt spid="58"/>
                                        </p:tgtEl>
                                        <p:attrNameLst>
                                          <p:attrName>style.rotation</p:attrName>
                                        </p:attrNameLst>
                                      </p:cBhvr>
                                      <p:tavLst>
                                        <p:tav tm="0">
                                          <p:val>
                                            <p:fltVal val="360"/>
                                          </p:val>
                                        </p:tav>
                                        <p:tav tm="100000">
                                          <p:val>
                                            <p:fltVal val="0"/>
                                          </p:val>
                                        </p:tav>
                                      </p:tavLst>
                                    </p:anim>
                                    <p:animEffect transition="in" filter="fade">
                                      <p:cBhvr>
                                        <p:cTn id="95" dur="500"/>
                                        <p:tgtEl>
                                          <p:spTgt spid="58"/>
                                        </p:tgtEl>
                                      </p:cBhvr>
                                    </p:animEffect>
                                  </p:childTnLst>
                                </p:cTn>
                              </p:par>
                              <p:par>
                                <p:cTn id="96" presetID="49" presetClass="entr" presetSubtype="0" decel="10000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 calcmode="lin" valueType="num">
                                      <p:cBhvr>
                                        <p:cTn id="98" dur="500" fill="hold"/>
                                        <p:tgtEl>
                                          <p:spTgt spid="59"/>
                                        </p:tgtEl>
                                        <p:attrNameLst>
                                          <p:attrName>ppt_w</p:attrName>
                                        </p:attrNameLst>
                                      </p:cBhvr>
                                      <p:tavLst>
                                        <p:tav tm="0">
                                          <p:val>
                                            <p:fltVal val="0"/>
                                          </p:val>
                                        </p:tav>
                                        <p:tav tm="100000">
                                          <p:val>
                                            <p:strVal val="#ppt_w"/>
                                          </p:val>
                                        </p:tav>
                                      </p:tavLst>
                                    </p:anim>
                                    <p:anim calcmode="lin" valueType="num">
                                      <p:cBhvr>
                                        <p:cTn id="99" dur="500" fill="hold"/>
                                        <p:tgtEl>
                                          <p:spTgt spid="59"/>
                                        </p:tgtEl>
                                        <p:attrNameLst>
                                          <p:attrName>ppt_h</p:attrName>
                                        </p:attrNameLst>
                                      </p:cBhvr>
                                      <p:tavLst>
                                        <p:tav tm="0">
                                          <p:val>
                                            <p:fltVal val="0"/>
                                          </p:val>
                                        </p:tav>
                                        <p:tav tm="100000">
                                          <p:val>
                                            <p:strVal val="#ppt_h"/>
                                          </p:val>
                                        </p:tav>
                                      </p:tavLst>
                                    </p:anim>
                                    <p:anim calcmode="lin" valueType="num">
                                      <p:cBhvr>
                                        <p:cTn id="100" dur="500" fill="hold"/>
                                        <p:tgtEl>
                                          <p:spTgt spid="59"/>
                                        </p:tgtEl>
                                        <p:attrNameLst>
                                          <p:attrName>style.rotation</p:attrName>
                                        </p:attrNameLst>
                                      </p:cBhvr>
                                      <p:tavLst>
                                        <p:tav tm="0">
                                          <p:val>
                                            <p:fltVal val="360"/>
                                          </p:val>
                                        </p:tav>
                                        <p:tav tm="100000">
                                          <p:val>
                                            <p:fltVal val="0"/>
                                          </p:val>
                                        </p:tav>
                                      </p:tavLst>
                                    </p:anim>
                                    <p:animEffect transition="in" filter="fade">
                                      <p:cBhvr>
                                        <p:cTn id="101" dur="500"/>
                                        <p:tgtEl>
                                          <p:spTgt spid="59"/>
                                        </p:tgtEl>
                                      </p:cBhvr>
                                    </p:animEffect>
                                  </p:childTnLst>
                                </p:cTn>
                              </p:par>
                              <p:par>
                                <p:cTn id="102" presetID="49" presetClass="entr" presetSubtype="0" decel="10000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 calcmode="lin" valueType="num">
                                      <p:cBhvr>
                                        <p:cTn id="106" dur="500" fill="hold"/>
                                        <p:tgtEl>
                                          <p:spTgt spid="60"/>
                                        </p:tgtEl>
                                        <p:attrNameLst>
                                          <p:attrName>style.rotation</p:attrName>
                                        </p:attrNameLst>
                                      </p:cBhvr>
                                      <p:tavLst>
                                        <p:tav tm="0">
                                          <p:val>
                                            <p:fltVal val="360"/>
                                          </p:val>
                                        </p:tav>
                                        <p:tav tm="100000">
                                          <p:val>
                                            <p:fltVal val="0"/>
                                          </p:val>
                                        </p:tav>
                                      </p:tavLst>
                                    </p:anim>
                                    <p:animEffect transition="in" filter="fade">
                                      <p:cBhvr>
                                        <p:cTn id="107" dur="500"/>
                                        <p:tgtEl>
                                          <p:spTgt spid="60"/>
                                        </p:tgtEl>
                                      </p:cBhvr>
                                    </p:animEffect>
                                  </p:childTnLst>
                                </p:cTn>
                              </p:par>
                            </p:childTnLst>
                          </p:cTn>
                        </p:par>
                        <p:par>
                          <p:cTn id="108" fill="hold">
                            <p:stCondLst>
                              <p:cond delay="2083"/>
                            </p:stCondLst>
                            <p:childTnLst>
                              <p:par>
                                <p:cTn id="109" presetID="16" presetClass="entr" presetSubtype="42"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barn(outHorizontal)">
                                      <p:cBhvr>
                                        <p:cTn id="111" dur="500"/>
                                        <p:tgtEl>
                                          <p:spTgt spid="65"/>
                                        </p:tgtEl>
                                      </p:cBhvr>
                                    </p:animEffect>
                                  </p:childTnLst>
                                </p:cTn>
                              </p:par>
                              <p:par>
                                <p:cTn id="112" presetID="16" presetClass="entr" presetSubtype="42"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barn(outHorizontal)">
                                      <p:cBhvr>
                                        <p:cTn id="114" dur="500"/>
                                        <p:tgtEl>
                                          <p:spTgt spid="66"/>
                                        </p:tgtEl>
                                      </p:cBhvr>
                                    </p:animEffect>
                                  </p:childTnLst>
                                </p:cTn>
                              </p:par>
                              <p:par>
                                <p:cTn id="115" presetID="16" presetClass="entr" presetSubtype="42"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barn(outHorizontal)">
                                      <p:cBhvr>
                                        <p:cTn id="117" dur="500"/>
                                        <p:tgtEl>
                                          <p:spTgt spid="67"/>
                                        </p:tgtEl>
                                      </p:cBhvr>
                                    </p:animEffect>
                                  </p:childTnLst>
                                </p:cTn>
                              </p:par>
                              <p:par>
                                <p:cTn id="118" presetID="16" presetClass="entr" presetSubtype="42"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arn(outHorizontal)">
                                      <p:cBhvr>
                                        <p:cTn id="1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50" grpId="0" animBg="1"/>
      <p:bldP spid="52" grpId="0" animBg="1"/>
      <p:bldP spid="53" grpId="0" animBg="1"/>
      <p:bldP spid="54" grpId="0" animBg="1"/>
      <p:bldP spid="55" grpId="0" animBg="1"/>
      <p:bldP spid="57" grpId="0" animBg="1"/>
      <p:bldP spid="61" grpId="0" animBg="1"/>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22"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22"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2" name="MH_SubTitle_1"/>
          <p:cNvSpPr/>
          <p:nvPr>
            <p:custDataLst>
              <p:tags r:id="rId5"/>
            </p:custDataLst>
          </p:nvPr>
        </p:nvSpPr>
        <p:spPr>
          <a:xfrm>
            <a:off x="2919853" y="2093454"/>
            <a:ext cx="1246188" cy="671512"/>
          </a:xfrm>
          <a:prstGeom prst="round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rgbClr val="FFFFFF"/>
                </a:solidFill>
              </a:rPr>
              <a:t>添加文本</a:t>
            </a:r>
          </a:p>
        </p:txBody>
      </p:sp>
      <p:sp>
        <p:nvSpPr>
          <p:cNvPr id="13" name="MH_SubTitle_2"/>
          <p:cNvSpPr/>
          <p:nvPr>
            <p:custDataLst>
              <p:tags r:id="rId6"/>
            </p:custDataLst>
          </p:nvPr>
        </p:nvSpPr>
        <p:spPr>
          <a:xfrm>
            <a:off x="3848542" y="2841167"/>
            <a:ext cx="1247775" cy="671513"/>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rgbClr val="FFFFFF"/>
                </a:solidFill>
              </a:rPr>
              <a:t>添加文本</a:t>
            </a:r>
          </a:p>
        </p:txBody>
      </p:sp>
      <p:sp>
        <p:nvSpPr>
          <p:cNvPr id="14" name="MH_SubTitle_3"/>
          <p:cNvSpPr/>
          <p:nvPr>
            <p:custDataLst>
              <p:tags r:id="rId7"/>
            </p:custDataLst>
          </p:nvPr>
        </p:nvSpPr>
        <p:spPr>
          <a:xfrm>
            <a:off x="4777229" y="3588879"/>
            <a:ext cx="1247775" cy="671512"/>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rgbClr val="FFFFFF"/>
                </a:solidFill>
              </a:rPr>
              <a:t>添加文本</a:t>
            </a:r>
          </a:p>
        </p:txBody>
      </p:sp>
      <p:sp>
        <p:nvSpPr>
          <p:cNvPr id="15" name="MH_SubTitle_4"/>
          <p:cNvSpPr/>
          <p:nvPr>
            <p:custDataLst>
              <p:tags r:id="rId8"/>
            </p:custDataLst>
          </p:nvPr>
        </p:nvSpPr>
        <p:spPr>
          <a:xfrm>
            <a:off x="5707503" y="4336592"/>
            <a:ext cx="1246188" cy="671513"/>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accent6"/>
                </a:solidFill>
              </a:rPr>
              <a:t>添加文本</a:t>
            </a:r>
          </a:p>
        </p:txBody>
      </p:sp>
      <p:cxnSp>
        <p:nvCxnSpPr>
          <p:cNvPr id="16" name="MH_Other_1"/>
          <p:cNvCxnSpPr/>
          <p:nvPr>
            <p:custDataLst>
              <p:tags r:id="rId9"/>
            </p:custDataLst>
          </p:nvPr>
        </p:nvCxnSpPr>
        <p:spPr>
          <a:xfrm>
            <a:off x="4307328" y="2220454"/>
            <a:ext cx="615950" cy="0"/>
          </a:xfrm>
          <a:prstGeom prst="straightConnector1">
            <a:avLst/>
          </a:prstGeom>
          <a:ln cap="rnd">
            <a:solidFill>
              <a:schemeClr val="tx1">
                <a:lumMod val="65000"/>
                <a:lumOff val="3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7" name="MH_Text_1"/>
          <p:cNvSpPr txBox="1">
            <a:spLocks noChangeArrowheads="1"/>
          </p:cNvSpPr>
          <p:nvPr>
            <p:custDataLst>
              <p:tags r:id="rId10"/>
            </p:custDataLst>
          </p:nvPr>
        </p:nvSpPr>
        <p:spPr bwMode="auto">
          <a:xfrm>
            <a:off x="4923280" y="2079166"/>
            <a:ext cx="1963296"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cxnSp>
        <p:nvCxnSpPr>
          <p:cNvPr id="18" name="MH_Other_2"/>
          <p:cNvCxnSpPr/>
          <p:nvPr>
            <p:custDataLst>
              <p:tags r:id="rId11"/>
            </p:custDataLst>
          </p:nvPr>
        </p:nvCxnSpPr>
        <p:spPr>
          <a:xfrm>
            <a:off x="5223316" y="2980866"/>
            <a:ext cx="615950" cy="0"/>
          </a:xfrm>
          <a:prstGeom prst="straightConnector1">
            <a:avLst/>
          </a:prstGeom>
          <a:ln cap="rnd">
            <a:solidFill>
              <a:schemeClr val="tx1">
                <a:lumMod val="65000"/>
                <a:lumOff val="3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9" name="MH_Text_2"/>
          <p:cNvSpPr txBox="1">
            <a:spLocks noChangeArrowheads="1"/>
          </p:cNvSpPr>
          <p:nvPr>
            <p:custDataLst>
              <p:tags r:id="rId12"/>
            </p:custDataLst>
          </p:nvPr>
        </p:nvSpPr>
        <p:spPr bwMode="auto">
          <a:xfrm>
            <a:off x="5847205" y="2818942"/>
            <a:ext cx="1982346"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cxnSp>
        <p:nvCxnSpPr>
          <p:cNvPr id="20" name="MH_Other_3"/>
          <p:cNvCxnSpPr/>
          <p:nvPr>
            <p:custDataLst>
              <p:tags r:id="rId13"/>
            </p:custDataLst>
          </p:nvPr>
        </p:nvCxnSpPr>
        <p:spPr>
          <a:xfrm>
            <a:off x="6139303" y="3741279"/>
            <a:ext cx="615950" cy="0"/>
          </a:xfrm>
          <a:prstGeom prst="straightConnector1">
            <a:avLst/>
          </a:prstGeom>
          <a:ln cap="rnd">
            <a:solidFill>
              <a:schemeClr val="tx1">
                <a:lumMod val="65000"/>
                <a:lumOff val="3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21" name="MH_Text_3"/>
          <p:cNvSpPr txBox="1">
            <a:spLocks noChangeArrowheads="1"/>
          </p:cNvSpPr>
          <p:nvPr>
            <p:custDataLst>
              <p:tags r:id="rId14"/>
            </p:custDataLst>
          </p:nvPr>
        </p:nvSpPr>
        <p:spPr bwMode="auto">
          <a:xfrm>
            <a:off x="6775893" y="3588879"/>
            <a:ext cx="199589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cxnSp>
        <p:nvCxnSpPr>
          <p:cNvPr id="22" name="MH_Other_4"/>
          <p:cNvCxnSpPr/>
          <p:nvPr>
            <p:custDataLst>
              <p:tags r:id="rId15"/>
            </p:custDataLst>
          </p:nvPr>
        </p:nvCxnSpPr>
        <p:spPr>
          <a:xfrm>
            <a:off x="7055291" y="4501691"/>
            <a:ext cx="615950" cy="0"/>
          </a:xfrm>
          <a:prstGeom prst="straightConnector1">
            <a:avLst/>
          </a:prstGeom>
          <a:ln cap="rnd">
            <a:solidFill>
              <a:schemeClr val="tx1">
                <a:lumMod val="65000"/>
                <a:lumOff val="3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23" name="MH_Text_4"/>
          <p:cNvSpPr txBox="1">
            <a:spLocks noChangeArrowheads="1"/>
          </p:cNvSpPr>
          <p:nvPr>
            <p:custDataLst>
              <p:tags r:id="rId16"/>
            </p:custDataLst>
          </p:nvPr>
        </p:nvSpPr>
        <p:spPr bwMode="auto">
          <a:xfrm>
            <a:off x="7688704" y="4361992"/>
            <a:ext cx="193154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20000"/>
              </a:lnSpc>
            </a:pP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4" name="MH_Other_5"/>
          <p:cNvSpPr/>
          <p:nvPr>
            <p:custDataLst>
              <p:tags r:id="rId17"/>
            </p:custDataLst>
          </p:nvPr>
        </p:nvSpPr>
        <p:spPr>
          <a:xfrm rot="5400000">
            <a:off x="3242116" y="2839579"/>
            <a:ext cx="538163" cy="528638"/>
          </a:xfrm>
          <a:prstGeom prst="ben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5" name="MH_Other_6"/>
          <p:cNvSpPr/>
          <p:nvPr>
            <p:custDataLst>
              <p:tags r:id="rId18"/>
            </p:custDataLst>
          </p:nvPr>
        </p:nvSpPr>
        <p:spPr>
          <a:xfrm rot="5400000">
            <a:off x="4181916" y="3577766"/>
            <a:ext cx="539750" cy="527050"/>
          </a:xfrm>
          <a:prstGeom prst="ben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6" name="MH_Other_7"/>
          <p:cNvSpPr/>
          <p:nvPr>
            <p:custDataLst>
              <p:tags r:id="rId19"/>
            </p:custDataLst>
          </p:nvPr>
        </p:nvSpPr>
        <p:spPr>
          <a:xfrm rot="5400000">
            <a:off x="5122510" y="4315161"/>
            <a:ext cx="539750" cy="528637"/>
          </a:xfrm>
          <a:prstGeom prst="bentUp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18" presetClass="entr" presetSubtype="1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trips(downLeft)">
                                      <p:cBhvr>
                                        <p:cTn id="49" dur="500"/>
                                        <p:tgtEl>
                                          <p:spTgt spid="12"/>
                                        </p:tgtEl>
                                      </p:cBhvr>
                                    </p:animEffect>
                                  </p:childTnLst>
                                </p:cTn>
                              </p:par>
                            </p:childTnLst>
                          </p:cTn>
                        </p:par>
                        <p:par>
                          <p:cTn id="50" fill="hold">
                            <p:stCondLst>
                              <p:cond delay="1583"/>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2083"/>
                            </p:stCondLst>
                            <p:childTnLst>
                              <p:par>
                                <p:cTn id="55" presetID="37"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anim calcmode="lin" valueType="num">
                                      <p:cBhvr>
                                        <p:cTn id="58" dur="500" fill="hold"/>
                                        <p:tgtEl>
                                          <p:spTgt spid="17"/>
                                        </p:tgtEl>
                                        <p:attrNameLst>
                                          <p:attrName>ppt_x</p:attrName>
                                        </p:attrNameLst>
                                      </p:cBhvr>
                                      <p:tavLst>
                                        <p:tav tm="0">
                                          <p:val>
                                            <p:strVal val="#ppt_x"/>
                                          </p:val>
                                        </p:tav>
                                        <p:tav tm="100000">
                                          <p:val>
                                            <p:strVal val="#ppt_x"/>
                                          </p:val>
                                        </p:tav>
                                      </p:tavLst>
                                    </p:anim>
                                    <p:anim calcmode="lin" valueType="num">
                                      <p:cBhvr>
                                        <p:cTn id="59" dur="450" decel="100000" fill="hold"/>
                                        <p:tgtEl>
                                          <p:spTgt spid="17"/>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61" fill="hold">
                            <p:stCondLst>
                              <p:cond delay="2583"/>
                            </p:stCondLst>
                            <p:childTnLst>
                              <p:par>
                                <p:cTn id="62" presetID="17"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500" fill="hold"/>
                                        <p:tgtEl>
                                          <p:spTgt spid="24"/>
                                        </p:tgtEl>
                                        <p:attrNameLst>
                                          <p:attrName>ppt_y</p:attrName>
                                        </p:attrNameLst>
                                      </p:cBhvr>
                                      <p:tavLst>
                                        <p:tav tm="0">
                                          <p:val>
                                            <p:strVal val="#ppt_y-#ppt_h/2"/>
                                          </p:val>
                                        </p:tav>
                                        <p:tav tm="100000">
                                          <p:val>
                                            <p:strVal val="#ppt_y"/>
                                          </p:val>
                                        </p:tav>
                                      </p:tavLst>
                                    </p:anim>
                                    <p:anim calcmode="lin" valueType="num">
                                      <p:cBhvr>
                                        <p:cTn id="66" dur="500" fill="hold"/>
                                        <p:tgtEl>
                                          <p:spTgt spid="24"/>
                                        </p:tgtEl>
                                        <p:attrNameLst>
                                          <p:attrName>ppt_w</p:attrName>
                                        </p:attrNameLst>
                                      </p:cBhvr>
                                      <p:tavLst>
                                        <p:tav tm="0">
                                          <p:val>
                                            <p:strVal val="#ppt_w"/>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childTnLst>
                                </p:cTn>
                              </p:par>
                            </p:childTnLst>
                          </p:cTn>
                        </p:par>
                        <p:par>
                          <p:cTn id="68" fill="hold">
                            <p:stCondLst>
                              <p:cond delay="3083"/>
                            </p:stCondLst>
                            <p:childTnLst>
                              <p:par>
                                <p:cTn id="69" presetID="18" presetClass="entr" presetSubtype="12"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strips(downLeft)">
                                      <p:cBhvr>
                                        <p:cTn id="71" dur="500"/>
                                        <p:tgtEl>
                                          <p:spTgt spid="13"/>
                                        </p:tgtEl>
                                      </p:cBhvr>
                                    </p:animEffect>
                                  </p:childTnLst>
                                </p:cTn>
                              </p:par>
                            </p:childTnLst>
                          </p:cTn>
                        </p:par>
                        <p:par>
                          <p:cTn id="72" fill="hold">
                            <p:stCondLst>
                              <p:cond delay="3583"/>
                            </p:stCondLst>
                            <p:childTnLst>
                              <p:par>
                                <p:cTn id="73" presetID="22" presetClass="entr" presetSubtype="8"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4083"/>
                            </p:stCondLst>
                            <p:childTnLst>
                              <p:par>
                                <p:cTn id="77" presetID="37"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anim calcmode="lin" valueType="num">
                                      <p:cBhvr>
                                        <p:cTn id="80" dur="500" fill="hold"/>
                                        <p:tgtEl>
                                          <p:spTgt spid="19"/>
                                        </p:tgtEl>
                                        <p:attrNameLst>
                                          <p:attrName>ppt_x</p:attrName>
                                        </p:attrNameLst>
                                      </p:cBhvr>
                                      <p:tavLst>
                                        <p:tav tm="0">
                                          <p:val>
                                            <p:strVal val="#ppt_x"/>
                                          </p:val>
                                        </p:tav>
                                        <p:tav tm="100000">
                                          <p:val>
                                            <p:strVal val="#ppt_x"/>
                                          </p:val>
                                        </p:tav>
                                      </p:tavLst>
                                    </p:anim>
                                    <p:anim calcmode="lin" valueType="num">
                                      <p:cBhvr>
                                        <p:cTn id="81" dur="450" decel="100000" fill="hold"/>
                                        <p:tgtEl>
                                          <p:spTgt spid="19"/>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par>
                          <p:cTn id="83" fill="hold">
                            <p:stCondLst>
                              <p:cond delay="4583"/>
                            </p:stCondLst>
                            <p:childTnLst>
                              <p:par>
                                <p:cTn id="84" presetID="17" presetClass="entr" presetSubtype="1"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ppt_x</p:attrName>
                                        </p:attrNameLst>
                                      </p:cBhvr>
                                      <p:tavLst>
                                        <p:tav tm="0">
                                          <p:val>
                                            <p:strVal val="#ppt_x"/>
                                          </p:val>
                                        </p:tav>
                                        <p:tav tm="100000">
                                          <p:val>
                                            <p:strVal val="#ppt_x"/>
                                          </p:val>
                                        </p:tav>
                                      </p:tavLst>
                                    </p:anim>
                                    <p:anim calcmode="lin" valueType="num">
                                      <p:cBhvr>
                                        <p:cTn id="87" dur="500" fill="hold"/>
                                        <p:tgtEl>
                                          <p:spTgt spid="25"/>
                                        </p:tgtEl>
                                        <p:attrNameLst>
                                          <p:attrName>ppt_y</p:attrName>
                                        </p:attrNameLst>
                                      </p:cBhvr>
                                      <p:tavLst>
                                        <p:tav tm="0">
                                          <p:val>
                                            <p:strVal val="#ppt_y-#ppt_h/2"/>
                                          </p:val>
                                        </p:tav>
                                        <p:tav tm="100000">
                                          <p:val>
                                            <p:strVal val="#ppt_y"/>
                                          </p:val>
                                        </p:tav>
                                      </p:tavLst>
                                    </p:anim>
                                    <p:anim calcmode="lin" valueType="num">
                                      <p:cBhvr>
                                        <p:cTn id="88" dur="500" fill="hold"/>
                                        <p:tgtEl>
                                          <p:spTgt spid="25"/>
                                        </p:tgtEl>
                                        <p:attrNameLst>
                                          <p:attrName>ppt_w</p:attrName>
                                        </p:attrNameLst>
                                      </p:cBhvr>
                                      <p:tavLst>
                                        <p:tav tm="0">
                                          <p:val>
                                            <p:strVal val="#ppt_w"/>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childTnLst>
                                </p:cTn>
                              </p:par>
                            </p:childTnLst>
                          </p:cTn>
                        </p:par>
                        <p:par>
                          <p:cTn id="90" fill="hold">
                            <p:stCondLst>
                              <p:cond delay="5083"/>
                            </p:stCondLst>
                            <p:childTnLst>
                              <p:par>
                                <p:cTn id="91" presetID="18" presetClass="entr" presetSubtype="12"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strips(downLeft)">
                                      <p:cBhvr>
                                        <p:cTn id="93" dur="500"/>
                                        <p:tgtEl>
                                          <p:spTgt spid="14"/>
                                        </p:tgtEl>
                                      </p:cBhvr>
                                    </p:animEffect>
                                  </p:childTnLst>
                                </p:cTn>
                              </p:par>
                            </p:childTnLst>
                          </p:cTn>
                        </p:par>
                        <p:par>
                          <p:cTn id="94" fill="hold">
                            <p:stCondLst>
                              <p:cond delay="5583"/>
                            </p:stCondLst>
                            <p:childTnLst>
                              <p:par>
                                <p:cTn id="95" presetID="22" presetClass="entr" presetSubtype="8"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par>
                          <p:cTn id="98" fill="hold">
                            <p:stCondLst>
                              <p:cond delay="6083"/>
                            </p:stCondLst>
                            <p:childTnLst>
                              <p:par>
                                <p:cTn id="99" presetID="37"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anim calcmode="lin" valueType="num">
                                      <p:cBhvr>
                                        <p:cTn id="102" dur="500" fill="hold"/>
                                        <p:tgtEl>
                                          <p:spTgt spid="21"/>
                                        </p:tgtEl>
                                        <p:attrNameLst>
                                          <p:attrName>ppt_x</p:attrName>
                                        </p:attrNameLst>
                                      </p:cBhvr>
                                      <p:tavLst>
                                        <p:tav tm="0">
                                          <p:val>
                                            <p:strVal val="#ppt_x"/>
                                          </p:val>
                                        </p:tav>
                                        <p:tav tm="100000">
                                          <p:val>
                                            <p:strVal val="#ppt_x"/>
                                          </p:val>
                                        </p:tav>
                                      </p:tavLst>
                                    </p:anim>
                                    <p:anim calcmode="lin" valueType="num">
                                      <p:cBhvr>
                                        <p:cTn id="103" dur="450" decel="100000" fill="hold"/>
                                        <p:tgtEl>
                                          <p:spTgt spid="21"/>
                                        </p:tgtEl>
                                        <p:attrNameLst>
                                          <p:attrName>ppt_y</p:attrName>
                                        </p:attrNameLst>
                                      </p:cBhvr>
                                      <p:tavLst>
                                        <p:tav tm="0">
                                          <p:val>
                                            <p:strVal val="#ppt_y+1"/>
                                          </p:val>
                                        </p:tav>
                                        <p:tav tm="100000">
                                          <p:val>
                                            <p:strVal val="#ppt_y-.03"/>
                                          </p:val>
                                        </p:tav>
                                      </p:tavLst>
                                    </p:anim>
                                    <p:anim calcmode="lin" valueType="num">
                                      <p:cBhvr>
                                        <p:cTn id="104"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par>
                          <p:cTn id="105" fill="hold">
                            <p:stCondLst>
                              <p:cond delay="6583"/>
                            </p:stCondLst>
                            <p:childTnLst>
                              <p:par>
                                <p:cTn id="106" presetID="17" presetClass="entr" presetSubtype="1"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ppt_x</p:attrName>
                                        </p:attrNameLst>
                                      </p:cBhvr>
                                      <p:tavLst>
                                        <p:tav tm="0">
                                          <p:val>
                                            <p:strVal val="#ppt_x"/>
                                          </p:val>
                                        </p:tav>
                                        <p:tav tm="100000">
                                          <p:val>
                                            <p:strVal val="#ppt_x"/>
                                          </p:val>
                                        </p:tav>
                                      </p:tavLst>
                                    </p:anim>
                                    <p:anim calcmode="lin" valueType="num">
                                      <p:cBhvr>
                                        <p:cTn id="109" dur="500" fill="hold"/>
                                        <p:tgtEl>
                                          <p:spTgt spid="26"/>
                                        </p:tgtEl>
                                        <p:attrNameLst>
                                          <p:attrName>ppt_y</p:attrName>
                                        </p:attrNameLst>
                                      </p:cBhvr>
                                      <p:tavLst>
                                        <p:tav tm="0">
                                          <p:val>
                                            <p:strVal val="#ppt_y-#ppt_h/2"/>
                                          </p:val>
                                        </p:tav>
                                        <p:tav tm="100000">
                                          <p:val>
                                            <p:strVal val="#ppt_y"/>
                                          </p:val>
                                        </p:tav>
                                      </p:tavLst>
                                    </p:anim>
                                    <p:anim calcmode="lin" valueType="num">
                                      <p:cBhvr>
                                        <p:cTn id="110" dur="500" fill="hold"/>
                                        <p:tgtEl>
                                          <p:spTgt spid="26"/>
                                        </p:tgtEl>
                                        <p:attrNameLst>
                                          <p:attrName>ppt_w</p:attrName>
                                        </p:attrNameLst>
                                      </p:cBhvr>
                                      <p:tavLst>
                                        <p:tav tm="0">
                                          <p:val>
                                            <p:strVal val="#ppt_w"/>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childTnLst>
                                </p:cTn>
                              </p:par>
                            </p:childTnLst>
                          </p:cTn>
                        </p:par>
                        <p:par>
                          <p:cTn id="112" fill="hold">
                            <p:stCondLst>
                              <p:cond delay="7083"/>
                            </p:stCondLst>
                            <p:childTnLst>
                              <p:par>
                                <p:cTn id="113" presetID="18" presetClass="entr" presetSubtype="12"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strips(downLeft)">
                                      <p:cBhvr>
                                        <p:cTn id="115" dur="500"/>
                                        <p:tgtEl>
                                          <p:spTgt spid="15"/>
                                        </p:tgtEl>
                                      </p:cBhvr>
                                    </p:animEffect>
                                  </p:childTnLst>
                                </p:cTn>
                              </p:par>
                            </p:childTnLst>
                          </p:cTn>
                        </p:par>
                        <p:par>
                          <p:cTn id="116" fill="hold">
                            <p:stCondLst>
                              <p:cond delay="7583"/>
                            </p:stCondLst>
                            <p:childTnLst>
                              <p:par>
                                <p:cTn id="117" presetID="22" presetClass="entr" presetSubtype="8"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left)">
                                      <p:cBhvr>
                                        <p:cTn id="119" dur="500"/>
                                        <p:tgtEl>
                                          <p:spTgt spid="22"/>
                                        </p:tgtEl>
                                      </p:cBhvr>
                                    </p:animEffect>
                                  </p:childTnLst>
                                </p:cTn>
                              </p:par>
                            </p:childTnLst>
                          </p:cTn>
                        </p:par>
                        <p:par>
                          <p:cTn id="120" fill="hold">
                            <p:stCondLst>
                              <p:cond delay="8083"/>
                            </p:stCondLst>
                            <p:childTnLst>
                              <p:par>
                                <p:cTn id="121" presetID="37" presetClass="entr" presetSubtype="0"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strVal val="#ppt_x"/>
                                          </p:val>
                                        </p:tav>
                                        <p:tav tm="100000">
                                          <p:val>
                                            <p:strVal val="#ppt_x"/>
                                          </p:val>
                                        </p:tav>
                                      </p:tavLst>
                                    </p:anim>
                                    <p:anim calcmode="lin" valueType="num">
                                      <p:cBhvr>
                                        <p:cTn id="125" dur="450" decel="100000" fill="hold"/>
                                        <p:tgtEl>
                                          <p:spTgt spid="23"/>
                                        </p:tgtEl>
                                        <p:attrNameLst>
                                          <p:attrName>ppt_y</p:attrName>
                                        </p:attrNameLst>
                                      </p:cBhvr>
                                      <p:tavLst>
                                        <p:tav tm="0">
                                          <p:val>
                                            <p:strVal val="#ppt_y+1"/>
                                          </p:val>
                                        </p:tav>
                                        <p:tav tm="100000">
                                          <p:val>
                                            <p:strVal val="#ppt_y-.03"/>
                                          </p:val>
                                        </p:tav>
                                      </p:tavLst>
                                    </p:anim>
                                    <p:anim calcmode="lin" valueType="num">
                                      <p:cBhvr>
                                        <p:cTn id="126"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2" grpId="0" animBg="1"/>
      <p:bldP spid="13" grpId="0" animBg="1"/>
      <p:bldP spid="14" grpId="0" animBg="1"/>
      <p:bldP spid="15" grpId="0" animBg="1"/>
      <p:bldP spid="17" grpId="0"/>
      <p:bldP spid="19" grpId="0"/>
      <p:bldP spid="21" grpId="0"/>
      <p:bldP spid="23" grpId="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15"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15"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15" name="MH_Other_1"/>
          <p:cNvCxnSpPr>
            <a:cxnSpLocks noChangeShapeType="1"/>
          </p:cNvCxnSpPr>
          <p:nvPr>
            <p:custDataLst>
              <p:tags r:id="rId5"/>
            </p:custDataLst>
          </p:nvPr>
        </p:nvCxnSpPr>
        <p:spPr bwMode="auto">
          <a:xfrm>
            <a:off x="5002998" y="2713686"/>
            <a:ext cx="4257297" cy="0"/>
          </a:xfrm>
          <a:prstGeom prst="line">
            <a:avLst/>
          </a:prstGeom>
          <a:noFill/>
          <a:ln w="25400">
            <a:solidFill>
              <a:srgbClr val="C7A787"/>
            </a:solidFill>
            <a:round/>
          </a:ln>
          <a:extLst>
            <a:ext uri="{909E8E84-426E-40DD-AFC4-6F175D3DCCD1}">
              <a14:hiddenFill xmlns:a14="http://schemas.microsoft.com/office/drawing/2010/main">
                <a:noFill/>
              </a14:hiddenFill>
            </a:ext>
          </a:extLst>
        </p:spPr>
      </p:cxnSp>
      <p:cxnSp>
        <p:nvCxnSpPr>
          <p:cNvPr id="16" name="MH_Other_2"/>
          <p:cNvCxnSpPr>
            <a:cxnSpLocks noChangeShapeType="1"/>
          </p:cNvCxnSpPr>
          <p:nvPr>
            <p:custDataLst>
              <p:tags r:id="rId6"/>
            </p:custDataLst>
          </p:nvPr>
        </p:nvCxnSpPr>
        <p:spPr bwMode="auto">
          <a:xfrm>
            <a:off x="2873650" y="4585271"/>
            <a:ext cx="6386645" cy="0"/>
          </a:xfrm>
          <a:prstGeom prst="line">
            <a:avLst/>
          </a:prstGeom>
          <a:noFill/>
          <a:ln w="25400">
            <a:solidFill>
              <a:srgbClr val="C7A787"/>
            </a:solidFill>
            <a:round/>
          </a:ln>
          <a:extLst>
            <a:ext uri="{909E8E84-426E-40DD-AFC4-6F175D3DCCD1}">
              <a14:hiddenFill xmlns:a14="http://schemas.microsoft.com/office/drawing/2010/main">
                <a:noFill/>
              </a14:hiddenFill>
            </a:ext>
          </a:extLst>
        </p:spPr>
      </p:cxnSp>
      <p:sp>
        <p:nvSpPr>
          <p:cNvPr id="17" name="MH_SubTitle_1"/>
          <p:cNvSpPr txBox="1">
            <a:spLocks noChangeArrowheads="1"/>
          </p:cNvSpPr>
          <p:nvPr>
            <p:custDataLst>
              <p:tags r:id="rId7"/>
            </p:custDataLst>
          </p:nvPr>
        </p:nvSpPr>
        <p:spPr bwMode="auto">
          <a:xfrm>
            <a:off x="5002998" y="1817118"/>
            <a:ext cx="425729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defRPr/>
            </a:pPr>
            <a:r>
              <a:rPr lang="zh-CN" altLang="en-US" sz="3200" b="1" dirty="0">
                <a:solidFill>
                  <a:srgbClr val="B1865A"/>
                </a:solidFill>
                <a:latin typeface="+mn-lt"/>
                <a:ea typeface="+mn-ea"/>
              </a:rPr>
              <a:t>点击此处添加标题</a:t>
            </a:r>
          </a:p>
        </p:txBody>
      </p:sp>
      <p:sp>
        <p:nvSpPr>
          <p:cNvPr id="18" name="MH_Other_3"/>
          <p:cNvSpPr txBox="1">
            <a:spLocks noChangeArrowheads="1"/>
          </p:cNvSpPr>
          <p:nvPr>
            <p:custDataLst>
              <p:tags r:id="rId8"/>
            </p:custDataLst>
          </p:nvPr>
        </p:nvSpPr>
        <p:spPr bwMode="auto">
          <a:xfrm>
            <a:off x="5002998" y="2308554"/>
            <a:ext cx="4247490" cy="36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defRPr/>
            </a:pPr>
            <a:r>
              <a:rPr lang="en-US" altLang="zh-CN" sz="1400" dirty="0">
                <a:solidFill>
                  <a:srgbClr val="BABABA"/>
                </a:solidFill>
                <a:latin typeface="+mn-lt"/>
                <a:ea typeface="+mn-ea"/>
              </a:rPr>
              <a:t>Lorem ipsum dolor sit </a:t>
            </a:r>
            <a:r>
              <a:rPr lang="en-US" altLang="zh-CN" sz="1400" dirty="0" err="1">
                <a:solidFill>
                  <a:srgbClr val="BABABA"/>
                </a:solidFill>
                <a:latin typeface="+mn-lt"/>
                <a:ea typeface="+mn-ea"/>
              </a:rPr>
              <a:t>amet</a:t>
            </a:r>
            <a:r>
              <a:rPr lang="en-US" altLang="zh-CN" sz="1400" dirty="0">
                <a:solidFill>
                  <a:srgbClr val="BABABA"/>
                </a:solidFill>
                <a:latin typeface="+mn-lt"/>
                <a:ea typeface="+mn-ea"/>
              </a:rPr>
              <a:t> </a:t>
            </a:r>
            <a:r>
              <a:rPr lang="en-US" altLang="zh-CN" sz="1400" dirty="0" err="1">
                <a:solidFill>
                  <a:srgbClr val="BABABA"/>
                </a:solidFill>
                <a:latin typeface="+mn-lt"/>
                <a:ea typeface="+mn-ea"/>
              </a:rPr>
              <a:t>consectetur</a:t>
            </a:r>
            <a:r>
              <a:rPr lang="en-US" altLang="zh-CN" sz="1400" dirty="0">
                <a:solidFill>
                  <a:srgbClr val="BABABA"/>
                </a:solidFill>
                <a:latin typeface="+mn-lt"/>
                <a:ea typeface="+mn-ea"/>
              </a:rPr>
              <a:t> </a:t>
            </a:r>
            <a:r>
              <a:rPr lang="en-US" altLang="zh-CN" sz="1400" dirty="0" err="1">
                <a:solidFill>
                  <a:srgbClr val="BABABA"/>
                </a:solidFill>
                <a:latin typeface="+mn-lt"/>
                <a:ea typeface="+mn-ea"/>
              </a:rPr>
              <a:t>adipisicing</a:t>
            </a:r>
            <a:r>
              <a:rPr lang="en-US" altLang="zh-CN" sz="1400" dirty="0">
                <a:solidFill>
                  <a:srgbClr val="BABABA"/>
                </a:solidFill>
                <a:latin typeface="+mn-lt"/>
                <a:ea typeface="+mn-ea"/>
              </a:rPr>
              <a:t> </a:t>
            </a:r>
            <a:r>
              <a:rPr lang="en-US" altLang="zh-CN" sz="1400" dirty="0" err="1">
                <a:solidFill>
                  <a:srgbClr val="BABABA"/>
                </a:solidFill>
                <a:latin typeface="+mn-lt"/>
                <a:ea typeface="+mn-ea"/>
              </a:rPr>
              <a:t>elit</a:t>
            </a:r>
            <a:endParaRPr lang="en-US" altLang="zh-CN" sz="1400" dirty="0">
              <a:solidFill>
                <a:srgbClr val="BABABA"/>
              </a:solidFill>
              <a:latin typeface="+mn-lt"/>
              <a:ea typeface="+mn-ea"/>
            </a:endParaRPr>
          </a:p>
        </p:txBody>
      </p:sp>
      <p:sp>
        <p:nvSpPr>
          <p:cNvPr id="19" name="MH_Text_1"/>
          <p:cNvSpPr txBox="1">
            <a:spLocks noChangeArrowheads="1"/>
          </p:cNvSpPr>
          <p:nvPr>
            <p:custDataLst>
              <p:tags r:id="rId9"/>
            </p:custDataLst>
          </p:nvPr>
        </p:nvSpPr>
        <p:spPr bwMode="auto">
          <a:xfrm>
            <a:off x="3040165" y="4730963"/>
            <a:ext cx="6111670" cy="147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marL="266700" indent="-266700">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indent="0">
              <a:lnSpc>
                <a:spcPct val="120000"/>
              </a:lnSpc>
              <a:buNone/>
            </a:pPr>
            <a:r>
              <a:rPr lang="en-US" altLang="zh-CN" sz="14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4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r>
              <a:rPr lang="zh-CN" altLang="en-US" sz="14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pic>
        <p:nvPicPr>
          <p:cNvPr id="4" name="PA_图片 3"/>
          <p:cNvPicPr>
            <a:picLocks noChangeAspect="1"/>
          </p:cNvPicPr>
          <p:nvPr>
            <p:custDataLst>
              <p:tags r:id="rId10"/>
            </p:custDataLst>
          </p:nvPr>
        </p:nvPicPr>
        <p:blipFill>
          <a:blip r:embed="rId16" cstate="screen"/>
          <a:stretch>
            <a:fillRect/>
          </a:stretch>
        </p:blipFill>
        <p:spPr>
          <a:xfrm>
            <a:off x="5005243" y="2842142"/>
            <a:ext cx="2092925" cy="1597437"/>
          </a:xfrm>
          <a:prstGeom prst="rect">
            <a:avLst/>
          </a:prstGeom>
        </p:spPr>
      </p:pic>
      <p:pic>
        <p:nvPicPr>
          <p:cNvPr id="6" name="PA_图片 5"/>
          <p:cNvPicPr>
            <a:picLocks noChangeAspect="1"/>
          </p:cNvPicPr>
          <p:nvPr>
            <p:custDataLst>
              <p:tags r:id="rId11"/>
            </p:custDataLst>
          </p:nvPr>
        </p:nvPicPr>
        <p:blipFill>
          <a:blip r:embed="rId17" cstate="screen"/>
          <a:stretch>
            <a:fillRect/>
          </a:stretch>
        </p:blipFill>
        <p:spPr>
          <a:xfrm>
            <a:off x="2988787" y="1739200"/>
            <a:ext cx="1971121" cy="2711300"/>
          </a:xfrm>
          <a:prstGeom prst="rect">
            <a:avLst/>
          </a:prstGeom>
        </p:spPr>
      </p:pic>
      <p:pic>
        <p:nvPicPr>
          <p:cNvPr id="24" name="PA_图片 3"/>
          <p:cNvPicPr>
            <a:picLocks noChangeAspect="1"/>
          </p:cNvPicPr>
          <p:nvPr>
            <p:custDataLst>
              <p:tags r:id="rId12"/>
            </p:custDataLst>
          </p:nvPr>
        </p:nvPicPr>
        <p:blipFill>
          <a:blip r:embed="rId18" cstate="screen"/>
          <a:stretch>
            <a:fillRect/>
          </a:stretch>
        </p:blipFill>
        <p:spPr>
          <a:xfrm>
            <a:off x="7126743" y="2842142"/>
            <a:ext cx="2133551" cy="1597437"/>
          </a:xfrm>
          <a:prstGeom prst="rect">
            <a:avLst/>
          </a:prstGeom>
        </p:spPr>
      </p:pic>
    </p:spTree>
  </p:cSld>
  <p:clrMapOvr>
    <a:masterClrMapping/>
  </p:clrMapOvr>
  <p:transition spd="slow" advTm="66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750"/>
                                        <p:tgtEl>
                                          <p:spTgt spid="15"/>
                                        </p:tgtEl>
                                      </p:cBhvr>
                                    </p:animEffect>
                                    <p:anim calcmode="lin" valueType="num">
                                      <p:cBhvr>
                                        <p:cTn id="50" dur="750" fill="hold"/>
                                        <p:tgtEl>
                                          <p:spTgt spid="15"/>
                                        </p:tgtEl>
                                        <p:attrNameLst>
                                          <p:attrName>ppt_x</p:attrName>
                                        </p:attrNameLst>
                                      </p:cBhvr>
                                      <p:tavLst>
                                        <p:tav tm="0">
                                          <p:val>
                                            <p:strVal val="#ppt_x"/>
                                          </p:val>
                                        </p:tav>
                                        <p:tav tm="100000">
                                          <p:val>
                                            <p:strVal val="#ppt_x"/>
                                          </p:val>
                                        </p:tav>
                                      </p:tavLst>
                                    </p:anim>
                                    <p:anim calcmode="lin" valueType="num">
                                      <p:cBhvr>
                                        <p:cTn id="51" dur="750" fill="hold"/>
                                        <p:tgtEl>
                                          <p:spTgt spid="15"/>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750"/>
                                        <p:tgtEl>
                                          <p:spTgt spid="16"/>
                                        </p:tgtEl>
                                      </p:cBhvr>
                                    </p:animEffect>
                                    <p:anim calcmode="lin" valueType="num">
                                      <p:cBhvr>
                                        <p:cTn id="55" dur="750" fill="hold"/>
                                        <p:tgtEl>
                                          <p:spTgt spid="16"/>
                                        </p:tgtEl>
                                        <p:attrNameLst>
                                          <p:attrName>ppt_x</p:attrName>
                                        </p:attrNameLst>
                                      </p:cBhvr>
                                      <p:tavLst>
                                        <p:tav tm="0">
                                          <p:val>
                                            <p:strVal val="#ppt_x"/>
                                          </p:val>
                                        </p:tav>
                                        <p:tav tm="100000">
                                          <p:val>
                                            <p:strVal val="#ppt_x"/>
                                          </p:val>
                                        </p:tav>
                                      </p:tavLst>
                                    </p:anim>
                                    <p:anim calcmode="lin" valueType="num">
                                      <p:cBhvr>
                                        <p:cTn id="56" dur="750" fill="hold"/>
                                        <p:tgtEl>
                                          <p:spTgt spid="16"/>
                                        </p:tgtEl>
                                        <p:attrNameLst>
                                          <p:attrName>ppt_y</p:attrName>
                                        </p:attrNameLst>
                                      </p:cBhvr>
                                      <p:tavLst>
                                        <p:tav tm="0">
                                          <p:val>
                                            <p:strVal val="#ppt_y-.1"/>
                                          </p:val>
                                        </p:tav>
                                        <p:tav tm="100000">
                                          <p:val>
                                            <p:strVal val="#ppt_y"/>
                                          </p:val>
                                        </p:tav>
                                      </p:tavLst>
                                    </p:anim>
                                  </p:childTnLst>
                                </p:cTn>
                              </p:par>
                            </p:childTnLst>
                          </p:cTn>
                        </p:par>
                        <p:par>
                          <p:cTn id="57" fill="hold">
                            <p:stCondLst>
                              <p:cond delay="2083"/>
                            </p:stCondLst>
                            <p:childTnLst>
                              <p:par>
                                <p:cTn id="58" presetID="22" presetClass="entr" presetSubtype="4"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par>
                          <p:cTn id="61" fill="hold">
                            <p:stCondLst>
                              <p:cond delay="2583"/>
                            </p:stCondLst>
                            <p:childTnLst>
                              <p:par>
                                <p:cTn id="62" presetID="12" presetClass="entr" presetSubtype="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p:tgtEl>
                                          <p:spTgt spid="4"/>
                                        </p:tgtEl>
                                        <p:attrNameLst>
                                          <p:attrName>ppt_x</p:attrName>
                                        </p:attrNameLst>
                                      </p:cBhvr>
                                      <p:tavLst>
                                        <p:tav tm="0">
                                          <p:val>
                                            <p:strVal val="#ppt_x-#ppt_w*1.125000"/>
                                          </p:val>
                                        </p:tav>
                                        <p:tav tm="100000">
                                          <p:val>
                                            <p:strVal val="#ppt_x"/>
                                          </p:val>
                                        </p:tav>
                                      </p:tavLst>
                                    </p:anim>
                                    <p:animEffect transition="in" filter="wipe(right)">
                                      <p:cBhvr>
                                        <p:cTn id="65" dur="500"/>
                                        <p:tgtEl>
                                          <p:spTgt spid="4"/>
                                        </p:tgtEl>
                                      </p:cBhvr>
                                    </p:animEffect>
                                  </p:childTnLst>
                                </p:cTn>
                              </p:par>
                            </p:childTnLst>
                          </p:cTn>
                        </p:par>
                        <p:par>
                          <p:cTn id="66" fill="hold">
                            <p:stCondLst>
                              <p:cond delay="3083"/>
                            </p:stCondLst>
                            <p:childTnLst>
                              <p:par>
                                <p:cTn id="67" presetID="1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childTnLst>
                          </p:cTn>
                        </p:par>
                        <p:par>
                          <p:cTn id="71" fill="hold">
                            <p:stCondLst>
                              <p:cond delay="3583"/>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7"/>
                                        </p:tgtEl>
                                        <p:attrNameLst>
                                          <p:attrName>style.visibility</p:attrName>
                                        </p:attrNameLst>
                                      </p:cBhvr>
                                      <p:to>
                                        <p:strVal val="visible"/>
                                      </p:to>
                                    </p:set>
                                    <p:anim by="(-#ppt_w*2)" calcmode="lin" valueType="num">
                                      <p:cBhvr rctx="PPT">
                                        <p:cTn id="74" dur="250" autoRev="1" fill="hold">
                                          <p:stCondLst>
                                            <p:cond delay="0"/>
                                          </p:stCondLst>
                                        </p:cTn>
                                        <p:tgtEl>
                                          <p:spTgt spid="17"/>
                                        </p:tgtEl>
                                        <p:attrNameLst>
                                          <p:attrName>ppt_w</p:attrName>
                                        </p:attrNameLst>
                                      </p:cBhvr>
                                    </p:anim>
                                    <p:anim by="(#ppt_w*0.50)" calcmode="lin" valueType="num">
                                      <p:cBhvr>
                                        <p:cTn id="75" dur="250" decel="50000" autoRev="1" fill="hold">
                                          <p:stCondLst>
                                            <p:cond delay="0"/>
                                          </p:stCondLst>
                                        </p:cTn>
                                        <p:tgtEl>
                                          <p:spTgt spid="17"/>
                                        </p:tgtEl>
                                        <p:attrNameLst>
                                          <p:attrName>ppt_x</p:attrName>
                                        </p:attrNameLst>
                                      </p:cBhvr>
                                    </p:anim>
                                    <p:anim from="(-#ppt_h/2)" to="(#ppt_y)" calcmode="lin" valueType="num">
                                      <p:cBhvr>
                                        <p:cTn id="76" dur="500" fill="hold">
                                          <p:stCondLst>
                                            <p:cond delay="0"/>
                                          </p:stCondLst>
                                        </p:cTn>
                                        <p:tgtEl>
                                          <p:spTgt spid="17"/>
                                        </p:tgtEl>
                                        <p:attrNameLst>
                                          <p:attrName>ppt_y</p:attrName>
                                        </p:attrNameLst>
                                      </p:cBhvr>
                                    </p:anim>
                                    <p:animRot by="21600000">
                                      <p:cBhvr>
                                        <p:cTn id="77" dur="500" fill="hold">
                                          <p:stCondLst>
                                            <p:cond delay="0"/>
                                          </p:stCondLst>
                                        </p:cTn>
                                        <p:tgtEl>
                                          <p:spTgt spid="17"/>
                                        </p:tgtEl>
                                        <p:attrNameLst>
                                          <p:attrName>r</p:attrName>
                                        </p:attrNameLst>
                                      </p:cBhvr>
                                    </p:animRot>
                                  </p:childTnLst>
                                </p:cTn>
                              </p:par>
                            </p:childTnLst>
                          </p:cTn>
                        </p:par>
                        <p:par>
                          <p:cTn id="78" fill="hold">
                            <p:stCondLst>
                              <p:cond delay="4183"/>
                            </p:stCondLst>
                            <p:childTnLst>
                              <p:par>
                                <p:cTn id="79" presetID="22"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4683"/>
                            </p:stCondLst>
                            <p:childTnLst>
                              <p:par>
                                <p:cTn id="83" presetID="22" presetClass="entr" presetSubtype="2"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right)">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21"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21"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2" name="MH_Other_1"/>
          <p:cNvSpPr/>
          <p:nvPr>
            <p:custDataLst>
              <p:tags r:id="rId5"/>
            </p:custDataLst>
          </p:nvPr>
        </p:nvSpPr>
        <p:spPr>
          <a:xfrm rot="21215874">
            <a:off x="5493036"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493037" y="2918251"/>
            <a:ext cx="1253461" cy="1381058"/>
            <a:chOff x="5493037" y="2918251"/>
            <a:chExt cx="1253461" cy="1381058"/>
          </a:xfrm>
        </p:grpSpPr>
        <p:sp>
          <p:nvSpPr>
            <p:cNvPr id="13" name="MH_Other_2"/>
            <p:cNvSpPr/>
            <p:nvPr>
              <p:custDataLst>
                <p:tags r:id="rId17"/>
              </p:custDataLst>
            </p:nvPr>
          </p:nvSpPr>
          <p:spPr>
            <a:xfrm>
              <a:off x="5493037"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Picture_2"/>
            <p:cNvSpPr/>
            <p:nvPr>
              <p:custDataLst>
                <p:tags r:id="rId18"/>
              </p:custDataLst>
            </p:nvPr>
          </p:nvSpPr>
          <p:spPr>
            <a:xfrm>
              <a:off x="5545167" y="2970710"/>
              <a:ext cx="1149201" cy="1276137"/>
            </a:xfrm>
            <a:prstGeom prst="rect">
              <a:avLst/>
            </a:prstGeom>
            <a:blipFill dpi="0" rotWithShape="1">
              <a:blip r:embed="rId2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MH_Other_3"/>
          <p:cNvSpPr/>
          <p:nvPr>
            <p:custDataLst>
              <p:tags r:id="rId6"/>
            </p:custDataLst>
          </p:nvPr>
        </p:nvSpPr>
        <p:spPr>
          <a:xfrm rot="21215874">
            <a:off x="7638430"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638431" y="2918251"/>
            <a:ext cx="1253461" cy="1381058"/>
            <a:chOff x="7638431" y="2918251"/>
            <a:chExt cx="1253461" cy="1381058"/>
          </a:xfrm>
        </p:grpSpPr>
        <p:sp>
          <p:nvSpPr>
            <p:cNvPr id="16" name="MH_Other_4"/>
            <p:cNvSpPr/>
            <p:nvPr>
              <p:custDataLst>
                <p:tags r:id="rId15"/>
              </p:custDataLst>
            </p:nvPr>
          </p:nvSpPr>
          <p:spPr>
            <a:xfrm>
              <a:off x="7638431"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MH_Picture_3"/>
            <p:cNvSpPr/>
            <p:nvPr>
              <p:custDataLst>
                <p:tags r:id="rId16"/>
              </p:custDataLst>
            </p:nvPr>
          </p:nvSpPr>
          <p:spPr>
            <a:xfrm>
              <a:off x="7690561" y="2970710"/>
              <a:ext cx="1149201" cy="1276137"/>
            </a:xfrm>
            <a:prstGeom prst="rect">
              <a:avLst/>
            </a:prstGeom>
            <a:blipFill dpi="0" rotWithShape="1">
              <a:blip r:embed="rId2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MH_Other_5"/>
          <p:cNvSpPr/>
          <p:nvPr>
            <p:custDataLst>
              <p:tags r:id="rId7"/>
            </p:custDataLst>
          </p:nvPr>
        </p:nvSpPr>
        <p:spPr>
          <a:xfrm rot="21215874">
            <a:off x="3347642"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347643" y="2918251"/>
            <a:ext cx="1253461" cy="1381058"/>
            <a:chOff x="3347643" y="2918251"/>
            <a:chExt cx="1253461" cy="1381058"/>
          </a:xfrm>
        </p:grpSpPr>
        <p:sp>
          <p:nvSpPr>
            <p:cNvPr id="19" name="MH_Other_6"/>
            <p:cNvSpPr/>
            <p:nvPr>
              <p:custDataLst>
                <p:tags r:id="rId13"/>
              </p:custDataLst>
            </p:nvPr>
          </p:nvSpPr>
          <p:spPr>
            <a:xfrm>
              <a:off x="3347643"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Picture_1"/>
            <p:cNvSpPr/>
            <p:nvPr>
              <p:custDataLst>
                <p:tags r:id="rId14"/>
              </p:custDataLst>
            </p:nvPr>
          </p:nvSpPr>
          <p:spPr>
            <a:xfrm>
              <a:off x="3399773" y="2970710"/>
              <a:ext cx="1149201" cy="1276137"/>
            </a:xfrm>
            <a:prstGeom prst="rect">
              <a:avLst/>
            </a:prstGeom>
            <a:blipFill dpi="0" rotWithShape="1">
              <a:blip r:embed="rId2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MH_SubTitle_1"/>
          <p:cNvSpPr txBox="1"/>
          <p:nvPr>
            <p:custDataLst>
              <p:tags r:id="rId8"/>
            </p:custDataLst>
          </p:nvPr>
        </p:nvSpPr>
        <p:spPr>
          <a:xfrm>
            <a:off x="3184390" y="1542956"/>
            <a:ext cx="3562108" cy="503511"/>
          </a:xfrm>
          <a:prstGeom prst="rect">
            <a:avLst/>
          </a:prstGeom>
          <a:noFill/>
        </p:spPr>
        <p:txBody>
          <a:bodyPr wrap="square" anchor="b" anchorCtr="0">
            <a:normAutofit/>
          </a:bodyPr>
          <a:lstStyle/>
          <a:p>
            <a:pPr>
              <a:defRPr/>
            </a:pPr>
            <a:r>
              <a:rPr lang="zh-CN" altLang="en-US" b="1" dirty="0">
                <a:solidFill>
                  <a:srgbClr val="B1865A"/>
                </a:solidFill>
              </a:rPr>
              <a:t>点击此处添加文本</a:t>
            </a:r>
          </a:p>
        </p:txBody>
      </p:sp>
      <p:sp>
        <p:nvSpPr>
          <p:cNvPr id="22" name="MH_Desc_1"/>
          <p:cNvSpPr txBox="1"/>
          <p:nvPr>
            <p:custDataLst>
              <p:tags r:id="rId9"/>
            </p:custDataLst>
          </p:nvPr>
        </p:nvSpPr>
        <p:spPr>
          <a:xfrm>
            <a:off x="3198722" y="1969372"/>
            <a:ext cx="5648923" cy="597608"/>
          </a:xfrm>
          <a:prstGeom prst="rect">
            <a:avLst/>
          </a:prstGeom>
          <a:noFill/>
        </p:spPr>
        <p:txBody>
          <a:bodyPr wrap="square" anchor="t">
            <a:normAutofit fontScale="92500"/>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r>
              <a:rPr lang="en-US" altLang="zh-CN"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endPar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23" name="MH_Text_1"/>
          <p:cNvSpPr txBox="1"/>
          <p:nvPr>
            <p:custDataLst>
              <p:tags r:id="rId10"/>
            </p:custDataLst>
          </p:nvPr>
        </p:nvSpPr>
        <p:spPr>
          <a:xfrm>
            <a:off x="3100576"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4" name="MH_Text_2"/>
          <p:cNvSpPr txBox="1"/>
          <p:nvPr>
            <p:custDataLst>
              <p:tags r:id="rId11"/>
            </p:custDataLst>
          </p:nvPr>
        </p:nvSpPr>
        <p:spPr>
          <a:xfrm>
            <a:off x="5253008"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5" name="MH_Text_3"/>
          <p:cNvSpPr txBox="1"/>
          <p:nvPr>
            <p:custDataLst>
              <p:tags r:id="rId12"/>
            </p:custDataLst>
          </p:nvPr>
        </p:nvSpPr>
        <p:spPr>
          <a:xfrm>
            <a:off x="7372603"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Tree>
  </p:cSld>
  <p:clrMapOvr>
    <a:masterClrMapping/>
  </p:clrMapOvr>
  <p:transition spd="slow" advTm="5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2" presetClass="entr" presetSubtype="9"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6" fill="hold" grpId="0" nodeType="withEffect">
                                  <p:stCondLst>
                                    <p:cond delay="0"/>
                                  </p:stCondLst>
                                  <p:iterate type="lt">
                                    <p:tmPct val="2778"/>
                                  </p:iterate>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par>
                          <p:cTn id="55" fill="hold">
                            <p:stCondLst>
                              <p:cond delay="2583"/>
                            </p:stCondLst>
                            <p:childTnLst>
                              <p:par>
                                <p:cTn id="56" presetID="49" presetClass="entr" presetSubtype="0" decel="100000" fill="hold" grpId="1"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 calcmode="lin" valueType="num">
                                      <p:cBhvr>
                                        <p:cTn id="60" dur="500" fill="hold"/>
                                        <p:tgtEl>
                                          <p:spTgt spid="18"/>
                                        </p:tgtEl>
                                        <p:attrNameLst>
                                          <p:attrName>style.rotation</p:attrName>
                                        </p:attrNameLst>
                                      </p:cBhvr>
                                      <p:tavLst>
                                        <p:tav tm="0">
                                          <p:val>
                                            <p:fltVal val="360"/>
                                          </p:val>
                                        </p:tav>
                                        <p:tav tm="100000">
                                          <p:val>
                                            <p:fltVal val="0"/>
                                          </p:val>
                                        </p:tav>
                                      </p:tavLst>
                                    </p:anim>
                                    <p:animEffect transition="in" filter="fade">
                                      <p:cBhvr>
                                        <p:cTn id="61" dur="500"/>
                                        <p:tgtEl>
                                          <p:spTgt spid="18"/>
                                        </p:tgtEl>
                                      </p:cBhvr>
                                    </p:animEffect>
                                  </p:childTnLst>
                                </p:cTn>
                              </p:par>
                              <p:par>
                                <p:cTn id="62" presetID="49" presetClass="entr" presetSubtype="0" decel="100000" fill="hold" grpId="1"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par>
                                <p:cTn id="68" presetID="49" presetClass="entr" presetSubtype="0" decel="100000" fill="hold" grpId="1"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childTnLst>
                          </p:cTn>
                        </p:par>
                        <p:par>
                          <p:cTn id="74" fill="hold">
                            <p:stCondLst>
                              <p:cond delay="3083"/>
                            </p:stCondLst>
                            <p:childTnLst>
                              <p:par>
                                <p:cTn id="75" presetID="18" presetClass="entr" presetSubtype="12"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strips(downLeft)">
                                      <p:cBhvr>
                                        <p:cTn id="77" dur="500"/>
                                        <p:tgtEl>
                                          <p:spTgt spid="5"/>
                                        </p:tgtEl>
                                      </p:cBhvr>
                                    </p:animEffect>
                                  </p:childTnLst>
                                </p:cTn>
                              </p:par>
                              <p:par>
                                <p:cTn id="78" presetID="18" presetClass="entr" presetSubtype="12"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strips(downLeft)">
                                      <p:cBhvr>
                                        <p:cTn id="80" dur="500"/>
                                        <p:tgtEl>
                                          <p:spTgt spid="4"/>
                                        </p:tgtEl>
                                      </p:cBhvr>
                                    </p:animEffect>
                                  </p:childTnLst>
                                </p:cTn>
                              </p:par>
                              <p:par>
                                <p:cTn id="81" presetID="18" presetClass="entr" presetSubtype="12"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strips(downLeft)">
                                      <p:cBhvr>
                                        <p:cTn id="83" dur="500"/>
                                        <p:tgtEl>
                                          <p:spTgt spid="3"/>
                                        </p:tgtEl>
                                      </p:cBhvr>
                                    </p:animEffect>
                                  </p:childTnLst>
                                </p:cTn>
                              </p:par>
                            </p:childTnLst>
                          </p:cTn>
                        </p:par>
                        <p:par>
                          <p:cTn id="84" fill="hold">
                            <p:stCondLst>
                              <p:cond delay="3583"/>
                            </p:stCondLst>
                            <p:childTnLst>
                              <p:par>
                                <p:cTn id="85" presetID="18" presetClass="entr" presetSubtype="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strips(downRight)">
                                      <p:cBhvr>
                                        <p:cTn id="87" dur="500"/>
                                        <p:tgtEl>
                                          <p:spTgt spid="23"/>
                                        </p:tgtEl>
                                      </p:cBhvr>
                                    </p:animEffect>
                                  </p:childTnLst>
                                </p:cTn>
                              </p:par>
                              <p:par>
                                <p:cTn id="88" presetID="18" presetClass="entr" presetSubtype="6"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downRight)">
                                      <p:cBhvr>
                                        <p:cTn id="90" dur="500"/>
                                        <p:tgtEl>
                                          <p:spTgt spid="24"/>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strips(downRight)">
                                      <p:cBhvr>
                                        <p:cTn id="9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2" grpId="1" animBg="1"/>
      <p:bldP spid="15" grpId="1" animBg="1"/>
      <p:bldP spid="18" grpId="1" animBg="1"/>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171" y="-565150"/>
            <a:ext cx="7398355" cy="7423150"/>
            <a:chOff x="2390171" y="-565150"/>
            <a:chExt cx="7398355" cy="7423150"/>
          </a:xfrm>
        </p:grpSpPr>
        <p:grpSp>
          <p:nvGrpSpPr>
            <p:cNvPr id="28" name="组合 27"/>
            <p:cNvGrpSpPr/>
            <p:nvPr/>
          </p:nvGrpSpPr>
          <p:grpSpPr>
            <a:xfrm>
              <a:off x="2416175" y="-565150"/>
              <a:ext cx="7359651" cy="7423150"/>
              <a:chOff x="2571749" y="573184"/>
              <a:chExt cx="7359651" cy="6328006"/>
            </a:xfrm>
          </p:grpSpPr>
          <p:sp>
            <p:nvSpPr>
              <p:cNvPr id="30" name="矩形 29"/>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1" name="图形 1"/>
              <p:cNvPicPr>
                <a:picLocks noChangeAspect="1"/>
              </p:cNvPicPr>
              <p:nvPr/>
            </p:nvPicPr>
            <p:blipFill>
              <a:blip r:embed="rId21"/>
              <a:stretch>
                <a:fillRect/>
              </a:stretch>
            </p:blipFill>
            <p:spPr>
              <a:xfrm>
                <a:off x="2571749" y="573184"/>
                <a:ext cx="7359651" cy="6328005"/>
              </a:xfrm>
              <a:prstGeom prst="rect">
                <a:avLst/>
              </a:prstGeom>
            </p:spPr>
          </p:pic>
        </p:grpSp>
        <p:pic>
          <p:nvPicPr>
            <p:cNvPr id="39" name="Janice"/>
            <p:cNvPicPr>
              <a:picLocks noChangeAspect="1"/>
            </p:cNvPicPr>
            <p:nvPr/>
          </p:nvPicPr>
          <p:blipFill>
            <a:blip r:embed="rId22"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22"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2" name="MH_Other_1"/>
            <p:cNvSpPr/>
            <p:nvPr>
              <p:custDataLst>
                <p:tags r:id="rId5"/>
              </p:custDataLst>
            </p:nvPr>
          </p:nvSpPr>
          <p:spPr>
            <a:xfrm rot="21215874">
              <a:off x="5493036"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493037" y="2918251"/>
              <a:ext cx="1253461" cy="1381058"/>
              <a:chOff x="5493037" y="2918251"/>
              <a:chExt cx="1253461" cy="1381058"/>
            </a:xfrm>
          </p:grpSpPr>
          <p:sp>
            <p:nvSpPr>
              <p:cNvPr id="13" name="MH_Other_2"/>
              <p:cNvSpPr/>
              <p:nvPr>
                <p:custDataLst>
                  <p:tags r:id="rId17"/>
                </p:custDataLst>
              </p:nvPr>
            </p:nvSpPr>
            <p:spPr>
              <a:xfrm>
                <a:off x="5493037"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Picture_2"/>
              <p:cNvSpPr/>
              <p:nvPr>
                <p:custDataLst>
                  <p:tags r:id="rId18"/>
                </p:custDataLst>
              </p:nvPr>
            </p:nvSpPr>
            <p:spPr>
              <a:xfrm>
                <a:off x="5545167" y="2970710"/>
                <a:ext cx="1149201" cy="1276137"/>
              </a:xfrm>
              <a:prstGeom prst="rect">
                <a:avLst/>
              </a:prstGeom>
              <a:blipFill dpi="0" rotWithShape="1">
                <a:blip r:embed="rId2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MH_Other_3"/>
            <p:cNvSpPr/>
            <p:nvPr>
              <p:custDataLst>
                <p:tags r:id="rId6"/>
              </p:custDataLst>
            </p:nvPr>
          </p:nvSpPr>
          <p:spPr>
            <a:xfrm rot="21215874">
              <a:off x="7638430"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638431" y="2918251"/>
              <a:ext cx="1253461" cy="1381058"/>
              <a:chOff x="7638431" y="2918251"/>
              <a:chExt cx="1253461" cy="1381058"/>
            </a:xfrm>
          </p:grpSpPr>
          <p:sp>
            <p:nvSpPr>
              <p:cNvPr id="16" name="MH_Other_4"/>
              <p:cNvSpPr/>
              <p:nvPr>
                <p:custDataLst>
                  <p:tags r:id="rId15"/>
                </p:custDataLst>
              </p:nvPr>
            </p:nvSpPr>
            <p:spPr>
              <a:xfrm>
                <a:off x="7638431"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MH_Picture_3"/>
              <p:cNvSpPr/>
              <p:nvPr>
                <p:custDataLst>
                  <p:tags r:id="rId16"/>
                </p:custDataLst>
              </p:nvPr>
            </p:nvSpPr>
            <p:spPr>
              <a:xfrm>
                <a:off x="7690561" y="2970710"/>
                <a:ext cx="1149201" cy="1276137"/>
              </a:xfrm>
              <a:prstGeom prst="rect">
                <a:avLst/>
              </a:prstGeom>
              <a:blipFill dpi="0" rotWithShape="1">
                <a:blip r:embed="rId2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MH_Other_5"/>
            <p:cNvSpPr/>
            <p:nvPr>
              <p:custDataLst>
                <p:tags r:id="rId7"/>
              </p:custDataLst>
            </p:nvPr>
          </p:nvSpPr>
          <p:spPr>
            <a:xfrm rot="21215874">
              <a:off x="3347642" y="2918250"/>
              <a:ext cx="1253461" cy="1381058"/>
            </a:xfrm>
            <a:prstGeom prst="rect">
              <a:avLst/>
            </a:prstGeom>
            <a:solidFill>
              <a:srgbClr val="FFFFFF"/>
            </a:solidFill>
            <a:ln w="3175">
              <a:solidFill>
                <a:schemeClr val="bg1">
                  <a:lumMod val="8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347643" y="2918251"/>
              <a:ext cx="1253461" cy="1381058"/>
              <a:chOff x="3347643" y="2918251"/>
              <a:chExt cx="1253461" cy="1381058"/>
            </a:xfrm>
          </p:grpSpPr>
          <p:sp>
            <p:nvSpPr>
              <p:cNvPr id="19" name="MH_Other_6"/>
              <p:cNvSpPr/>
              <p:nvPr>
                <p:custDataLst>
                  <p:tags r:id="rId13"/>
                </p:custDataLst>
              </p:nvPr>
            </p:nvSpPr>
            <p:spPr>
              <a:xfrm>
                <a:off x="3347643" y="2918251"/>
                <a:ext cx="1253461" cy="1381058"/>
              </a:xfrm>
              <a:prstGeom prst="rect">
                <a:avLst/>
              </a:prstGeom>
              <a:solidFill>
                <a:srgbClr val="FFFFFF"/>
              </a:solidFill>
              <a:ln w="3175">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MH_Picture_1"/>
              <p:cNvSpPr/>
              <p:nvPr>
                <p:custDataLst>
                  <p:tags r:id="rId14"/>
                </p:custDataLst>
              </p:nvPr>
            </p:nvSpPr>
            <p:spPr>
              <a:xfrm>
                <a:off x="3399773" y="2970710"/>
                <a:ext cx="1149201" cy="1276137"/>
              </a:xfrm>
              <a:prstGeom prst="rect">
                <a:avLst/>
              </a:prstGeom>
              <a:blipFill dpi="0" rotWithShape="1">
                <a:blip r:embed="rId2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MH_SubTitle_1"/>
            <p:cNvSpPr txBox="1"/>
            <p:nvPr>
              <p:custDataLst>
                <p:tags r:id="rId8"/>
              </p:custDataLst>
            </p:nvPr>
          </p:nvSpPr>
          <p:spPr>
            <a:xfrm>
              <a:off x="3184390" y="1542956"/>
              <a:ext cx="3562108" cy="503511"/>
            </a:xfrm>
            <a:prstGeom prst="rect">
              <a:avLst/>
            </a:prstGeom>
            <a:noFill/>
          </p:spPr>
          <p:txBody>
            <a:bodyPr wrap="square" anchor="b" anchorCtr="0">
              <a:normAutofit/>
            </a:bodyPr>
            <a:lstStyle/>
            <a:p>
              <a:pPr>
                <a:defRPr/>
              </a:pPr>
              <a:r>
                <a:rPr lang="zh-CN" altLang="en-US" b="1" dirty="0">
                  <a:solidFill>
                    <a:srgbClr val="B1865A"/>
                  </a:solidFill>
                </a:rPr>
                <a:t>点击此处添加文本</a:t>
              </a:r>
            </a:p>
          </p:txBody>
        </p:sp>
        <p:sp>
          <p:nvSpPr>
            <p:cNvPr id="22" name="MH_Desc_1"/>
            <p:cNvSpPr txBox="1"/>
            <p:nvPr>
              <p:custDataLst>
                <p:tags r:id="rId9"/>
              </p:custDataLst>
            </p:nvPr>
          </p:nvSpPr>
          <p:spPr>
            <a:xfrm>
              <a:off x="3198722" y="1969372"/>
              <a:ext cx="5648923" cy="597608"/>
            </a:xfrm>
            <a:prstGeom prst="rect">
              <a:avLst/>
            </a:prstGeom>
            <a:noFill/>
          </p:spPr>
          <p:txBody>
            <a:bodyPr wrap="square" anchor="t">
              <a:normAutofit fontScale="92500"/>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r>
                <a:rPr lang="en-US" altLang="zh-CN"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endPar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23" name="MH_Text_1"/>
            <p:cNvSpPr txBox="1"/>
            <p:nvPr>
              <p:custDataLst>
                <p:tags r:id="rId10"/>
              </p:custDataLst>
            </p:nvPr>
          </p:nvSpPr>
          <p:spPr>
            <a:xfrm>
              <a:off x="3100576"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4" name="MH_Text_2"/>
            <p:cNvSpPr txBox="1"/>
            <p:nvPr>
              <p:custDataLst>
                <p:tags r:id="rId11"/>
              </p:custDataLst>
            </p:nvPr>
          </p:nvSpPr>
          <p:spPr>
            <a:xfrm>
              <a:off x="5253008"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sp>
          <p:nvSpPr>
            <p:cNvPr id="25" name="MH_Text_3"/>
            <p:cNvSpPr txBox="1"/>
            <p:nvPr>
              <p:custDataLst>
                <p:tags r:id="rId12"/>
              </p:custDataLst>
            </p:nvPr>
          </p:nvSpPr>
          <p:spPr>
            <a:xfrm>
              <a:off x="7372603" y="4570918"/>
              <a:ext cx="1718821" cy="1232981"/>
            </a:xfrm>
            <a:prstGeom prst="rect">
              <a:avLst/>
            </a:prstGeom>
            <a:noFill/>
          </p:spPr>
          <p:txBody>
            <a:bodyPr wrap="square" lIns="90000" tIns="46800" rIns="90000" rtlCol="0" anchor="t" anchorCtr="0">
              <a:normAutofit/>
            </a:bodyPr>
            <a:lstStyle/>
            <a:p>
              <a:pPr>
                <a:lnSpc>
                  <a:spcPct val="120000"/>
                </a:lnSpc>
              </a:pPr>
              <a:r>
                <a:rPr lang="en-US" altLang="zh-CN" sz="12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2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p>
          </p:txBody>
        </p:sp>
      </p:grpSp>
      <p:pic>
        <p:nvPicPr>
          <p:cNvPr id="29" name="PA_图片 37"/>
          <p:cNvPicPr>
            <a:picLocks noChangeAspect="1"/>
          </p:cNvPicPr>
          <p:nvPr/>
        </p:nvPicPr>
        <p:blipFill>
          <a:blip r:embed="rId26"/>
          <a:stretch>
            <a:fillRect/>
          </a:stretch>
        </p:blipFill>
        <p:spPr>
          <a:xfrm rot="5400000">
            <a:off x="5773039" y="2587665"/>
            <a:ext cx="645923" cy="7959187"/>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1.11111E-6 L 0 -1.01042 " pathEditMode="relative" rAng="0" ptsTypes="AA">
                                      <p:cBhvr>
                                        <p:cTn id="6" dur="1000" fill="hold"/>
                                        <p:tgtEl>
                                          <p:spTgt spid="29"/>
                                        </p:tgtEl>
                                        <p:attrNameLst>
                                          <p:attrName>ppt_x</p:attrName>
                                          <p:attrName>ppt_y</p:attrName>
                                        </p:attrNameLst>
                                      </p:cBhvr>
                                      <p:rCtr x="0" y="-50532"/>
                                    </p:animMotion>
                                  </p:childTnLst>
                                </p:cTn>
                              </p:par>
                              <p:par>
                                <p:cTn id="7" presetID="22" presetClass="exit" presetSubtype="4" fill="hold" nodeType="withEffect">
                                  <p:stCondLst>
                                    <p:cond delay="100"/>
                                  </p:stCondLst>
                                  <p:childTnLst>
                                    <p:animEffect transition="out" filter="wipe(down)">
                                      <p:cBhvr>
                                        <p:cTn id="8" dur="750"/>
                                        <p:tgtEl>
                                          <p:spTgt spid="2"/>
                                        </p:tgtEl>
                                      </p:cBhvr>
                                    </p:animEffect>
                                    <p:set>
                                      <p:cBhvr>
                                        <p:cTn id="9"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9"/>
          <a:stretch>
            <a:fillRect/>
          </a:stretch>
        </p:blipFill>
        <p:spPr>
          <a:xfrm>
            <a:off x="1042769" y="866182"/>
            <a:ext cx="10179368" cy="4940777"/>
          </a:xfrm>
          <a:prstGeom prst="rect">
            <a:avLst/>
          </a:prstGeom>
          <a:effectLst>
            <a:outerShdw blurRad="50800" dist="38100" dir="5400000" algn="t" rotWithShape="0">
              <a:prstClr val="black">
                <a:alpha val="40000"/>
              </a:prstClr>
            </a:outerShdw>
          </a:effectLst>
        </p:spPr>
      </p:pic>
      <p:pic>
        <p:nvPicPr>
          <p:cNvPr id="21" name="图片 20"/>
          <p:cNvPicPr>
            <a:picLocks noChangeAspect="1"/>
          </p:cNvPicPr>
          <p:nvPr/>
        </p:nvPicPr>
        <p:blipFill>
          <a:blip r:embed="rId10">
            <a:biLevel thresh="75000"/>
          </a:blip>
          <a:stretch>
            <a:fillRect/>
          </a:stretch>
        </p:blipFill>
        <p:spPr>
          <a:xfrm flipH="1">
            <a:off x="4349254" y="1729134"/>
            <a:ext cx="823381" cy="334968"/>
          </a:xfrm>
          <a:prstGeom prst="rect">
            <a:avLst/>
          </a:prstGeom>
        </p:spPr>
      </p:pic>
      <p:pic>
        <p:nvPicPr>
          <p:cNvPr id="22" name="图片 21"/>
          <p:cNvPicPr>
            <a:picLocks noChangeAspect="1"/>
          </p:cNvPicPr>
          <p:nvPr/>
        </p:nvPicPr>
        <p:blipFill>
          <a:blip r:embed="rId11">
            <a:biLevel thresh="75000"/>
          </a:blip>
          <a:stretch>
            <a:fillRect/>
          </a:stretch>
        </p:blipFill>
        <p:spPr>
          <a:xfrm>
            <a:off x="7256372" y="1752675"/>
            <a:ext cx="830020" cy="348924"/>
          </a:xfrm>
          <a:prstGeom prst="rect">
            <a:avLst/>
          </a:prstGeom>
        </p:spPr>
      </p:pic>
      <p:pic>
        <p:nvPicPr>
          <p:cNvPr id="24" name="图片 23"/>
          <p:cNvPicPr>
            <a:picLocks noChangeAspect="1"/>
          </p:cNvPicPr>
          <p:nvPr/>
        </p:nvPicPr>
        <p:blipFill>
          <a:blip r:embed="rId12"/>
          <a:stretch>
            <a:fillRect/>
          </a:stretch>
        </p:blipFill>
        <p:spPr>
          <a:xfrm>
            <a:off x="1068040" y="3978768"/>
            <a:ext cx="4296185" cy="1821388"/>
          </a:xfrm>
          <a:prstGeom prst="rect">
            <a:avLst/>
          </a:prstGeom>
        </p:spPr>
      </p:pic>
      <p:pic>
        <p:nvPicPr>
          <p:cNvPr id="25" name="图片 24"/>
          <p:cNvPicPr>
            <a:picLocks noChangeAspect="1"/>
          </p:cNvPicPr>
          <p:nvPr/>
        </p:nvPicPr>
        <p:blipFill>
          <a:blip r:embed="rId13"/>
          <a:stretch>
            <a:fillRect/>
          </a:stretch>
        </p:blipFill>
        <p:spPr>
          <a:xfrm>
            <a:off x="4542860" y="5197931"/>
            <a:ext cx="6454238" cy="565259"/>
          </a:xfrm>
          <a:prstGeom prst="rect">
            <a:avLst/>
          </a:prstGeom>
        </p:spPr>
      </p:pic>
      <p:sp>
        <p:nvSpPr>
          <p:cNvPr id="30" name="文本框 29"/>
          <p:cNvSpPr txBox="1"/>
          <p:nvPr/>
        </p:nvSpPr>
        <p:spPr>
          <a:xfrm>
            <a:off x="3046727" y="2289555"/>
            <a:ext cx="6098546" cy="1569660"/>
          </a:xfrm>
          <a:prstGeom prst="rect">
            <a:avLst/>
          </a:prstGeom>
          <a:noFill/>
        </p:spPr>
        <p:txBody>
          <a:bodyPr wrap="square" rtlCol="0">
            <a:spAutoFit/>
          </a:bodyPr>
          <a:lstStyle/>
          <a:p>
            <a:pPr algn="ctr"/>
            <a:r>
              <a:rPr lang="zh-CN" altLang="en-US" sz="9600" dirty="0">
                <a:solidFill>
                  <a:schemeClr val="accent6">
                    <a:lumMod val="50000"/>
                  </a:schemeClr>
                </a:solidFill>
                <a:latin typeface="方正舒体" panose="02010601030101010101" pitchFamily="2" charset="-122"/>
                <a:ea typeface="方正舒体" panose="02010601030101010101" pitchFamily="2" charset="-122"/>
              </a:rPr>
              <a:t>感谢聆听</a:t>
            </a:r>
          </a:p>
        </p:txBody>
      </p:sp>
      <p:sp>
        <p:nvSpPr>
          <p:cNvPr id="36" name="矩形 35"/>
          <p:cNvSpPr/>
          <p:nvPr/>
        </p:nvSpPr>
        <p:spPr>
          <a:xfrm>
            <a:off x="5181656" y="1419656"/>
            <a:ext cx="2031325" cy="830997"/>
          </a:xfrm>
          <a:prstGeom prst="rect">
            <a:avLst/>
          </a:prstGeom>
        </p:spPr>
        <p:txBody>
          <a:bodyPr wrap="none">
            <a:spAutoFit/>
          </a:bodyPr>
          <a:lstStyle/>
          <a:p>
            <a:pPr algn="ctr"/>
            <a:r>
              <a:rPr lang="zh-CN" altLang="en-US" sz="4800" dirty="0">
                <a:solidFill>
                  <a:schemeClr val="tx1">
                    <a:lumMod val="65000"/>
                    <a:lumOff val="35000"/>
                  </a:schemeClr>
                </a:solidFill>
                <a:latin typeface="方正舒体" panose="02010601030101010101" pitchFamily="2" charset="-122"/>
                <a:ea typeface="方正舒体" panose="02010601030101010101" pitchFamily="2" charset="-122"/>
              </a:rPr>
              <a:t>中国风</a:t>
            </a:r>
            <a:endParaRPr lang="en-US" altLang="zh-CN" sz="4800" dirty="0">
              <a:solidFill>
                <a:srgbClr val="B1865A"/>
              </a:solidFill>
              <a:latin typeface="方正舒体" panose="02010601030101010101" pitchFamily="2" charset="-122"/>
              <a:ea typeface="方正舒体" panose="02010601030101010101" pitchFamily="2" charset="-122"/>
            </a:endParaRPr>
          </a:p>
        </p:txBody>
      </p:sp>
      <p:cxnSp>
        <p:nvCxnSpPr>
          <p:cNvPr id="45" name="66"/>
          <p:cNvCxnSpPr/>
          <p:nvPr>
            <p:custDataLst>
              <p:tags r:id="rId1"/>
            </p:custDataLst>
          </p:nvPr>
        </p:nvCxnSpPr>
        <p:spPr>
          <a:xfrm>
            <a:off x="2730500" y="2334037"/>
            <a:ext cx="1212122"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55"/>
          <p:cNvCxnSpPr/>
          <p:nvPr>
            <p:custDataLst>
              <p:tags r:id="rId2"/>
            </p:custDataLst>
          </p:nvPr>
        </p:nvCxnSpPr>
        <p:spPr>
          <a:xfrm>
            <a:off x="8162652" y="4020107"/>
            <a:ext cx="1198338"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44"/>
          <p:cNvCxnSpPr/>
          <p:nvPr>
            <p:custDataLst>
              <p:tags r:id="rId3"/>
            </p:custDataLst>
          </p:nvPr>
        </p:nvCxnSpPr>
        <p:spPr>
          <a:xfrm>
            <a:off x="2991805" y="2064102"/>
            <a:ext cx="0" cy="1158069"/>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8" name="33"/>
          <p:cNvCxnSpPr/>
          <p:nvPr>
            <p:custDataLst>
              <p:tags r:id="rId4"/>
            </p:custDataLst>
          </p:nvPr>
        </p:nvCxnSpPr>
        <p:spPr>
          <a:xfrm>
            <a:off x="9123133" y="3044375"/>
            <a:ext cx="0" cy="1242421"/>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31" name="22"/>
          <p:cNvPicPr>
            <a:picLocks noChangeAspect="1"/>
          </p:cNvPicPr>
          <p:nvPr>
            <p:custDataLst>
              <p:tags r:id="rId5"/>
            </p:custDataLst>
          </p:nvPr>
        </p:nvPicPr>
        <p:blipFill>
          <a:blip r:embed="rId14" cstate="screen"/>
          <a:stretch>
            <a:fillRect/>
          </a:stretch>
        </p:blipFill>
        <p:spPr>
          <a:xfrm rot="5400000">
            <a:off x="1212368" y="906142"/>
            <a:ext cx="2059141" cy="2008521"/>
          </a:xfrm>
          <a:prstGeom prst="rect">
            <a:avLst/>
          </a:prstGeom>
        </p:spPr>
      </p:pic>
      <p:pic>
        <p:nvPicPr>
          <p:cNvPr id="40" name="11"/>
          <p:cNvPicPr>
            <a:picLocks noChangeAspect="1"/>
          </p:cNvPicPr>
          <p:nvPr>
            <p:custDataLst>
              <p:tags r:id="rId6"/>
            </p:custDataLst>
          </p:nvPr>
        </p:nvPicPr>
        <p:blipFill>
          <a:blip r:embed="rId14" cstate="screen"/>
          <a:stretch>
            <a:fillRect/>
          </a:stretch>
        </p:blipFill>
        <p:spPr>
          <a:xfrm rot="16200000" flipH="1">
            <a:off x="9004383" y="892168"/>
            <a:ext cx="2059531" cy="2008902"/>
          </a:xfrm>
          <a:prstGeom prst="rect">
            <a:avLst/>
          </a:prstGeom>
        </p:spPr>
      </p:pic>
      <p:pic>
        <p:nvPicPr>
          <p:cNvPr id="61" name="图片 60"/>
          <p:cNvPicPr>
            <a:picLocks noChangeAspect="1"/>
          </p:cNvPicPr>
          <p:nvPr/>
        </p:nvPicPr>
        <p:blipFill>
          <a:blip r:embed="rId15"/>
          <a:stretch>
            <a:fillRect/>
          </a:stretch>
        </p:blipFill>
        <p:spPr>
          <a:xfrm>
            <a:off x="9364140" y="3915093"/>
            <a:ext cx="1664352" cy="1902117"/>
          </a:xfrm>
          <a:prstGeom prst="rect">
            <a:avLst/>
          </a:prstGeom>
        </p:spPr>
      </p:pic>
      <p:pic>
        <p:nvPicPr>
          <p:cNvPr id="18" name="图片 17"/>
          <p:cNvPicPr>
            <a:picLocks noChangeAspect="1"/>
          </p:cNvPicPr>
          <p:nvPr/>
        </p:nvPicPr>
        <p:blipFill>
          <a:blip r:embed="rId16"/>
          <a:stretch>
            <a:fillRect/>
          </a:stretch>
        </p:blipFill>
        <p:spPr>
          <a:xfrm>
            <a:off x="5489842" y="603799"/>
            <a:ext cx="627362" cy="5500916"/>
          </a:xfrm>
          <a:prstGeom prst="rect">
            <a:avLst/>
          </a:prstGeom>
        </p:spPr>
      </p:pic>
      <p:pic>
        <p:nvPicPr>
          <p:cNvPr id="62" name="图片 61"/>
          <p:cNvPicPr>
            <a:picLocks noChangeAspect="1"/>
          </p:cNvPicPr>
          <p:nvPr/>
        </p:nvPicPr>
        <p:blipFill>
          <a:blip r:embed="rId17"/>
          <a:stretch>
            <a:fillRect/>
          </a:stretch>
        </p:blipFill>
        <p:spPr>
          <a:xfrm>
            <a:off x="6054921" y="605162"/>
            <a:ext cx="627362" cy="55009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500"/>
    </mc:Choice>
    <mc:Fallback xmlns="">
      <p:transition advTm="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4.375E-6 -3.7037E-7 L 0.40703 -3.7037E-7 " pathEditMode="relative" rAng="0" ptsTypes="AA">
                                      <p:cBhvr>
                                        <p:cTn id="13" dur="1000" fill="hold"/>
                                        <p:tgtEl>
                                          <p:spTgt spid="62"/>
                                        </p:tgtEl>
                                        <p:attrNameLst>
                                          <p:attrName>ppt_x</p:attrName>
                                          <p:attrName>ppt_y</p:attrName>
                                        </p:attrNameLst>
                                      </p:cBhvr>
                                      <p:rCtr x="20352" y="0"/>
                                    </p:animMotion>
                                  </p:childTnLst>
                                </p:cTn>
                              </p:par>
                              <p:par>
                                <p:cTn id="14" presetID="35" presetClass="path" presetSubtype="0" accel="50000" decel="50000" fill="hold" nodeType="withEffect">
                                  <p:stCondLst>
                                    <p:cond delay="0"/>
                                  </p:stCondLst>
                                  <p:childTnLst>
                                    <p:animMotion origin="layout" path="M -1.45833E-6 1.11111E-6 L -0.40351 1.11111E-6 " pathEditMode="relative" rAng="0" ptsTypes="AA">
                                      <p:cBhvr>
                                        <p:cTn id="15" dur="1000" fill="hold"/>
                                        <p:tgtEl>
                                          <p:spTgt spid="18"/>
                                        </p:tgtEl>
                                        <p:attrNameLst>
                                          <p:attrName>ppt_x</p:attrName>
                                          <p:attrName>ppt_y</p:attrName>
                                        </p:attrNameLst>
                                      </p:cBhvr>
                                      <p:rCtr x="-20182" y="0"/>
                                    </p:animMotion>
                                  </p:childTnLst>
                                </p:cTn>
                              </p:par>
                              <p:par>
                                <p:cTn id="16" presetID="16" presetClass="entr" presetSubtype="37" fill="hold" nodeType="withEffect">
                                  <p:stCondLst>
                                    <p:cond delay="100"/>
                                  </p:stCondLst>
                                  <p:childTnLst>
                                    <p:set>
                                      <p:cBhvr>
                                        <p:cTn id="17" dur="1" fill="hold">
                                          <p:stCondLst>
                                            <p:cond delay="0"/>
                                          </p:stCondLst>
                                        </p:cTn>
                                        <p:tgtEl>
                                          <p:spTgt spid="19"/>
                                        </p:tgtEl>
                                        <p:attrNameLst>
                                          <p:attrName>style.visibility</p:attrName>
                                        </p:attrNameLst>
                                      </p:cBhvr>
                                      <p:to>
                                        <p:strVal val="visible"/>
                                      </p:to>
                                    </p:set>
                                    <p:animEffect transition="in" filter="barn(outVertical)">
                                      <p:cBhvr>
                                        <p:cTn id="18" dur="800"/>
                                        <p:tgtEl>
                                          <p:spTgt spid="19"/>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1000"/>
                                        <p:tgtEl>
                                          <p:spTgt spid="25"/>
                                        </p:tgtEl>
                                      </p:cBhvr>
                                    </p:animEffect>
                                  </p:childTnLst>
                                </p:cTn>
                              </p:par>
                              <p:par>
                                <p:cTn id="26" presetID="22" presetClass="entr" presetSubtype="2" fill="hold" nodeType="withEffect">
                                  <p:stCondLst>
                                    <p:cond delay="500"/>
                                  </p:stCondLst>
                                  <p:childTnLst>
                                    <p:set>
                                      <p:cBhvr>
                                        <p:cTn id="27" dur="1" fill="hold">
                                          <p:stCondLst>
                                            <p:cond delay="0"/>
                                          </p:stCondLst>
                                        </p:cTn>
                                        <p:tgtEl>
                                          <p:spTgt spid="40"/>
                                        </p:tgtEl>
                                        <p:attrNameLst>
                                          <p:attrName>style.visibility</p:attrName>
                                        </p:attrNameLst>
                                      </p:cBhvr>
                                      <p:to>
                                        <p:strVal val="visible"/>
                                      </p:to>
                                    </p:set>
                                    <p:animEffect transition="in" filter="wipe(right)">
                                      <p:cBhvr>
                                        <p:cTn id="28" dur="1000"/>
                                        <p:tgtEl>
                                          <p:spTgt spid="40"/>
                                        </p:tgtEl>
                                      </p:cBhvr>
                                    </p:animEffect>
                                  </p:childTnLst>
                                </p:cTn>
                              </p:par>
                              <p:par>
                                <p:cTn id="29" presetID="22" presetClass="entr" presetSubtype="8"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par>
                                <p:cTn id="32" presetID="22" presetClass="entr" presetSubtype="2" fill="hold" nodeType="withEffect">
                                  <p:stCondLst>
                                    <p:cond delay="500"/>
                                  </p:stCondLst>
                                  <p:childTnLst>
                                    <p:set>
                                      <p:cBhvr>
                                        <p:cTn id="33" dur="1" fill="hold">
                                          <p:stCondLst>
                                            <p:cond delay="0"/>
                                          </p:stCondLst>
                                        </p:cTn>
                                        <p:tgtEl>
                                          <p:spTgt spid="61"/>
                                        </p:tgtEl>
                                        <p:attrNameLst>
                                          <p:attrName>style.visibility</p:attrName>
                                        </p:attrNameLst>
                                      </p:cBhvr>
                                      <p:to>
                                        <p:strVal val="visible"/>
                                      </p:to>
                                    </p:set>
                                    <p:animEffect transition="in" filter="wipe(right)">
                                      <p:cBhvr>
                                        <p:cTn id="34" dur="1000"/>
                                        <p:tgtEl>
                                          <p:spTgt spid="61"/>
                                        </p:tgtEl>
                                      </p:cBhvr>
                                    </p:animEffec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p:tgtEl>
                                          <p:spTgt spid="22"/>
                                        </p:tgtEl>
                                        <p:attrNameLst>
                                          <p:attrName>ppt_x</p:attrName>
                                        </p:attrNameLst>
                                      </p:cBhvr>
                                      <p:tavLst>
                                        <p:tav tm="0">
                                          <p:val>
                                            <p:strVal val="#ppt_x+#ppt_w*1.125000"/>
                                          </p:val>
                                        </p:tav>
                                        <p:tav tm="100000">
                                          <p:val>
                                            <p:strVal val="#ppt_x"/>
                                          </p:val>
                                        </p:tav>
                                      </p:tavLst>
                                    </p:anim>
                                    <p:animEffect transition="in" filter="wipe(left)">
                                      <p:cBhvr>
                                        <p:cTn id="39" dur="750"/>
                                        <p:tgtEl>
                                          <p:spTgt spid="22"/>
                                        </p:tgtEl>
                                      </p:cBhvr>
                                    </p:animEffect>
                                  </p:childTnLst>
                                </p:cTn>
                              </p:par>
                              <p:par>
                                <p:cTn id="40" presetID="1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750"/>
                                        <p:tgtEl>
                                          <p:spTgt spid="21"/>
                                        </p:tgtEl>
                                        <p:attrNameLst>
                                          <p:attrName>ppt_x</p:attrName>
                                        </p:attrNameLst>
                                      </p:cBhvr>
                                      <p:tavLst>
                                        <p:tav tm="0">
                                          <p:val>
                                            <p:strVal val="#ppt_x-#ppt_w*1.125000"/>
                                          </p:val>
                                        </p:tav>
                                        <p:tav tm="100000">
                                          <p:val>
                                            <p:strVal val="#ppt_x"/>
                                          </p:val>
                                        </p:tav>
                                      </p:tavLst>
                                    </p:anim>
                                    <p:animEffect transition="in" filter="wipe(right)">
                                      <p:cBhvr>
                                        <p:cTn id="43" dur="750"/>
                                        <p:tgtEl>
                                          <p:spTgt spid="21"/>
                                        </p:tgtEl>
                                      </p:cBhvr>
                                    </p:animEffect>
                                  </p:childTnLst>
                                </p:cTn>
                              </p:par>
                              <p:par>
                                <p:cTn id="44" presetID="37"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900" decel="100000" fill="hold"/>
                                        <p:tgtEl>
                                          <p:spTgt spid="3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0" presetID="31" presetClass="entr"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750" fill="hold"/>
                                        <p:tgtEl>
                                          <p:spTgt spid="36"/>
                                        </p:tgtEl>
                                        <p:attrNameLst>
                                          <p:attrName>ppt_w</p:attrName>
                                        </p:attrNameLst>
                                      </p:cBhvr>
                                      <p:tavLst>
                                        <p:tav tm="0">
                                          <p:val>
                                            <p:fltVal val="0"/>
                                          </p:val>
                                        </p:tav>
                                        <p:tav tm="100000">
                                          <p:val>
                                            <p:strVal val="#ppt_w"/>
                                          </p:val>
                                        </p:tav>
                                      </p:tavLst>
                                    </p:anim>
                                    <p:anim calcmode="lin" valueType="num">
                                      <p:cBhvr>
                                        <p:cTn id="53" dur="750" fill="hold"/>
                                        <p:tgtEl>
                                          <p:spTgt spid="36"/>
                                        </p:tgtEl>
                                        <p:attrNameLst>
                                          <p:attrName>ppt_h</p:attrName>
                                        </p:attrNameLst>
                                      </p:cBhvr>
                                      <p:tavLst>
                                        <p:tav tm="0">
                                          <p:val>
                                            <p:fltVal val="0"/>
                                          </p:val>
                                        </p:tav>
                                        <p:tav tm="100000">
                                          <p:val>
                                            <p:strVal val="#ppt_h"/>
                                          </p:val>
                                        </p:tav>
                                      </p:tavLst>
                                    </p:anim>
                                    <p:anim calcmode="lin" valueType="num">
                                      <p:cBhvr>
                                        <p:cTn id="54" dur="750" fill="hold"/>
                                        <p:tgtEl>
                                          <p:spTgt spid="36"/>
                                        </p:tgtEl>
                                        <p:attrNameLst>
                                          <p:attrName>style.rotation</p:attrName>
                                        </p:attrNameLst>
                                      </p:cBhvr>
                                      <p:tavLst>
                                        <p:tav tm="0">
                                          <p:val>
                                            <p:fltVal val="90"/>
                                          </p:val>
                                        </p:tav>
                                        <p:tav tm="100000">
                                          <p:val>
                                            <p:fltVal val="0"/>
                                          </p:val>
                                        </p:tav>
                                      </p:tavLst>
                                    </p:anim>
                                    <p:animEffect transition="in" filter="fade">
                                      <p:cBhvr>
                                        <p:cTn id="55" dur="750"/>
                                        <p:tgtEl>
                                          <p:spTgt spid="36"/>
                                        </p:tgtEl>
                                      </p:cBhvr>
                                    </p:animEffect>
                                  </p:childTnLst>
                                </p:cTn>
                              </p:par>
                            </p:childTnLst>
                          </p:cTn>
                        </p:par>
                        <p:par>
                          <p:cTn id="56" fill="hold">
                            <p:stCondLst>
                              <p:cond delay="3500"/>
                            </p:stCondLst>
                            <p:childTnLst>
                              <p:par>
                                <p:cTn id="57" presetID="2" presetClass="entr" presetSubtype="2"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1+#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0-#ppt_h/2"/>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30"/>
                                        </p:tgtEl>
                                        <p:attrNameLst>
                                          <p:attrName>style.visibility</p:attrName>
                                        </p:attrNameLst>
                                      </p:cBhvr>
                                      <p:to>
                                        <p:strVal val="visible"/>
                                      </p:to>
                                    </p:set>
                                    <p:anim by="(-#ppt_w*2)" calcmode="lin" valueType="num">
                                      <p:cBhvr rctx="PPT">
                                        <p:cTn id="76" dur="500" autoRev="1" fill="hold">
                                          <p:stCondLst>
                                            <p:cond delay="0"/>
                                          </p:stCondLst>
                                        </p:cTn>
                                        <p:tgtEl>
                                          <p:spTgt spid="30"/>
                                        </p:tgtEl>
                                        <p:attrNameLst>
                                          <p:attrName>ppt_w</p:attrName>
                                        </p:attrNameLst>
                                      </p:cBhvr>
                                    </p:anim>
                                    <p:anim by="(#ppt_w*0.50)" calcmode="lin" valueType="num">
                                      <p:cBhvr>
                                        <p:cTn id="77" dur="500" decel="50000" autoRev="1" fill="hold">
                                          <p:stCondLst>
                                            <p:cond delay="0"/>
                                          </p:stCondLst>
                                        </p:cTn>
                                        <p:tgtEl>
                                          <p:spTgt spid="30"/>
                                        </p:tgtEl>
                                        <p:attrNameLst>
                                          <p:attrName>ppt_x</p:attrName>
                                        </p:attrNameLst>
                                      </p:cBhvr>
                                    </p:anim>
                                    <p:anim from="(-#ppt_h/2)" to="(#ppt_y)" calcmode="lin" valueType="num">
                                      <p:cBhvr>
                                        <p:cTn id="78" dur="1000" fill="hold">
                                          <p:stCondLst>
                                            <p:cond delay="0"/>
                                          </p:stCondLst>
                                        </p:cTn>
                                        <p:tgtEl>
                                          <p:spTgt spid="30"/>
                                        </p:tgtEl>
                                        <p:attrNameLst>
                                          <p:attrName>ppt_y</p:attrName>
                                        </p:attrNameLst>
                                      </p:cBhvr>
                                    </p:anim>
                                    <p:animRot by="21600000">
                                      <p:cBhvr>
                                        <p:cTn id="79" dur="100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p:cNvGrpSpPr/>
          <p:nvPr/>
        </p:nvGrpSpPr>
        <p:grpSpPr>
          <a:xfrm>
            <a:off x="1006960" y="878935"/>
            <a:ext cx="10178081" cy="4940673"/>
            <a:chOff x="1006960" y="878935"/>
            <a:chExt cx="10178081" cy="4940673"/>
          </a:xfrm>
        </p:grpSpPr>
        <p:grpSp>
          <p:nvGrpSpPr>
            <p:cNvPr id="54" name="组合 53"/>
            <p:cNvGrpSpPr/>
            <p:nvPr/>
          </p:nvGrpSpPr>
          <p:grpSpPr>
            <a:xfrm>
              <a:off x="1006960" y="878935"/>
              <a:ext cx="10178081" cy="4940673"/>
              <a:chOff x="1006960" y="878935"/>
              <a:chExt cx="10178081" cy="4940673"/>
            </a:xfrm>
          </p:grpSpPr>
          <p:pic>
            <p:nvPicPr>
              <p:cNvPr id="5" name="图片 4"/>
              <p:cNvPicPr>
                <a:picLocks noChangeAspect="1"/>
              </p:cNvPicPr>
              <p:nvPr/>
            </p:nvPicPr>
            <p:blipFill>
              <a:blip r:embed="rId9"/>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0"/>
            <a:stretch>
              <a:fillRect/>
            </a:stretch>
          </p:blipFill>
          <p:spPr>
            <a:xfrm>
              <a:off x="1461263" y="3745279"/>
              <a:ext cx="4295642" cy="1821350"/>
            </a:xfrm>
            <a:prstGeom prst="rect">
              <a:avLst/>
            </a:prstGeom>
          </p:spPr>
        </p:pic>
        <p:pic>
          <p:nvPicPr>
            <p:cNvPr id="9" name="图片 8"/>
            <p:cNvPicPr>
              <a:picLocks noChangeAspect="1"/>
            </p:cNvPicPr>
            <p:nvPr/>
          </p:nvPicPr>
          <p:blipFill>
            <a:blip r:embed="rId11"/>
            <a:stretch>
              <a:fillRect/>
            </a:stretch>
          </p:blipFill>
          <p:spPr>
            <a:xfrm>
              <a:off x="4296656" y="4976486"/>
              <a:ext cx="6453422" cy="565247"/>
            </a:xfrm>
            <a:prstGeom prst="rect">
              <a:avLst/>
            </a:prstGeom>
          </p:spPr>
        </p:pic>
        <p:pic>
          <p:nvPicPr>
            <p:cNvPr id="34" name="22"/>
            <p:cNvPicPr>
              <a:picLocks noChangeAspect="1"/>
            </p:cNvPicPr>
            <p:nvPr/>
          </p:nvPicPr>
          <p:blipFill>
            <a:blip r:embed="rId12" cstate="screen"/>
            <a:stretch>
              <a:fillRect/>
            </a:stretch>
          </p:blipFill>
          <p:spPr>
            <a:xfrm rot="5400000">
              <a:off x="1278726" y="1214315"/>
              <a:ext cx="2241395" cy="2186065"/>
            </a:xfrm>
            <a:prstGeom prst="rect">
              <a:avLst/>
            </a:prstGeom>
          </p:spPr>
        </p:pic>
        <p:pic>
          <p:nvPicPr>
            <p:cNvPr id="36" name="11"/>
            <p:cNvPicPr>
              <a:picLocks noChangeAspect="1"/>
            </p:cNvPicPr>
            <p:nvPr/>
          </p:nvPicPr>
          <p:blipFill>
            <a:blip r:embed="rId13" cstate="screen"/>
            <a:stretch>
              <a:fillRect/>
            </a:stretch>
          </p:blipFill>
          <p:spPr>
            <a:xfrm rot="10800000" flipV="1">
              <a:off x="9206920" y="3642652"/>
              <a:ext cx="1665404" cy="1902643"/>
            </a:xfrm>
            <a:prstGeom prst="rect">
              <a:avLst/>
            </a:prstGeom>
          </p:spPr>
        </p:pic>
      </p:grpSp>
      <p:sp>
        <p:nvSpPr>
          <p:cNvPr id="10" name="文本框 9"/>
          <p:cNvSpPr txBox="1"/>
          <p:nvPr/>
        </p:nvSpPr>
        <p:spPr>
          <a:xfrm>
            <a:off x="3875071" y="1437488"/>
            <a:ext cx="1206645" cy="2395006"/>
          </a:xfrm>
          <a:prstGeom prst="rect">
            <a:avLst/>
          </a:prstGeom>
          <a:noFill/>
        </p:spPr>
        <p:txBody>
          <a:bodyPr vert="eaVert" wrap="square" rtlCol="0">
            <a:spAutoFit/>
          </a:bodyPr>
          <a:lstStyle/>
          <a:p>
            <a:r>
              <a:rPr lang="zh-CN" altLang="en-US" sz="6000" dirty="0">
                <a:solidFill>
                  <a:schemeClr val="tx1">
                    <a:lumMod val="65000"/>
                    <a:lumOff val="35000"/>
                  </a:schemeClr>
                </a:solidFill>
                <a:latin typeface="方正舒体" panose="02010601030101010101" pitchFamily="2" charset="-122"/>
                <a:ea typeface="方正舒体" panose="02010601030101010101" pitchFamily="2" charset="-122"/>
              </a:rPr>
              <a:t>目录</a:t>
            </a:r>
          </a:p>
        </p:txBody>
      </p:sp>
      <p:sp>
        <p:nvSpPr>
          <p:cNvPr id="11" name="文本框 10"/>
          <p:cNvSpPr txBox="1"/>
          <p:nvPr/>
        </p:nvSpPr>
        <p:spPr>
          <a:xfrm>
            <a:off x="4775352" y="1785478"/>
            <a:ext cx="373134" cy="1223412"/>
          </a:xfrm>
          <a:prstGeom prst="rect">
            <a:avLst/>
          </a:prstGeom>
          <a:noFill/>
        </p:spPr>
        <p:txBody>
          <a:bodyPr vert="horz" wrap="square" rtlCol="0">
            <a:spAutoFit/>
          </a:bodyPr>
          <a:lstStyle/>
          <a:p>
            <a:pPr algn="ctr"/>
            <a:r>
              <a:rPr lang="en-US" altLang="zh-CN" sz="1050" dirty="0">
                <a:solidFill>
                  <a:srgbClr val="B1865A"/>
                </a:solidFill>
                <a:latin typeface="方正舒体" panose="02010601030101010101" pitchFamily="2" charset="-122"/>
                <a:ea typeface="方正舒体" panose="02010601030101010101" pitchFamily="2" charset="-122"/>
              </a:rPr>
              <a:t>C</a:t>
            </a:r>
          </a:p>
          <a:p>
            <a:pPr algn="ctr"/>
            <a:r>
              <a:rPr lang="en-US" altLang="zh-CN" sz="1050" dirty="0">
                <a:solidFill>
                  <a:srgbClr val="B1865A"/>
                </a:solidFill>
                <a:latin typeface="方正舒体" panose="02010601030101010101" pitchFamily="2" charset="-122"/>
                <a:ea typeface="方正舒体" panose="02010601030101010101" pitchFamily="2" charset="-122"/>
              </a:rPr>
              <a:t>O</a:t>
            </a:r>
          </a:p>
          <a:p>
            <a:pPr algn="ctr"/>
            <a:r>
              <a:rPr lang="en-US" altLang="zh-CN" sz="1050" dirty="0">
                <a:solidFill>
                  <a:srgbClr val="B1865A"/>
                </a:solidFill>
                <a:latin typeface="方正舒体" panose="02010601030101010101" pitchFamily="2" charset="-122"/>
                <a:ea typeface="方正舒体" panose="02010601030101010101" pitchFamily="2" charset="-122"/>
              </a:rPr>
              <a:t>N</a:t>
            </a:r>
          </a:p>
          <a:p>
            <a:pPr algn="ctr"/>
            <a:r>
              <a:rPr lang="en-US" altLang="zh-CN" sz="1050" dirty="0">
                <a:solidFill>
                  <a:srgbClr val="B1865A"/>
                </a:solidFill>
                <a:latin typeface="方正舒体" panose="02010601030101010101" pitchFamily="2" charset="-122"/>
                <a:ea typeface="方正舒体" panose="02010601030101010101" pitchFamily="2" charset="-122"/>
              </a:rPr>
              <a:t>T</a:t>
            </a:r>
          </a:p>
          <a:p>
            <a:pPr algn="ctr"/>
            <a:r>
              <a:rPr lang="en-US" altLang="zh-CN" sz="1050" dirty="0">
                <a:solidFill>
                  <a:srgbClr val="B1865A"/>
                </a:solidFill>
                <a:latin typeface="方正舒体" panose="02010601030101010101" pitchFamily="2" charset="-122"/>
                <a:ea typeface="方正舒体" panose="02010601030101010101" pitchFamily="2" charset="-122"/>
              </a:rPr>
              <a:t>E</a:t>
            </a:r>
          </a:p>
          <a:p>
            <a:pPr algn="ctr"/>
            <a:r>
              <a:rPr lang="en-US" altLang="zh-CN" sz="1050" dirty="0">
                <a:solidFill>
                  <a:srgbClr val="B1865A"/>
                </a:solidFill>
                <a:latin typeface="方正舒体" panose="02010601030101010101" pitchFamily="2" charset="-122"/>
                <a:ea typeface="方正舒体" panose="02010601030101010101" pitchFamily="2" charset="-122"/>
              </a:rPr>
              <a:t>N</a:t>
            </a:r>
          </a:p>
          <a:p>
            <a:pPr algn="ctr"/>
            <a:r>
              <a:rPr lang="en-US" altLang="zh-CN" sz="1050" dirty="0">
                <a:solidFill>
                  <a:srgbClr val="B1865A"/>
                </a:solidFill>
                <a:latin typeface="方正舒体" panose="02010601030101010101" pitchFamily="2" charset="-122"/>
                <a:ea typeface="方正舒体" panose="02010601030101010101" pitchFamily="2" charset="-122"/>
              </a:rPr>
              <a:t>T</a:t>
            </a:r>
          </a:p>
        </p:txBody>
      </p:sp>
      <p:sp>
        <p:nvSpPr>
          <p:cNvPr id="29" name="文本框 28"/>
          <p:cNvSpPr txBox="1"/>
          <p:nvPr/>
        </p:nvSpPr>
        <p:spPr>
          <a:xfrm>
            <a:off x="5355823" y="1572227"/>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31" name="直接连接符 30"/>
          <p:cNvCxnSpPr/>
          <p:nvPr/>
        </p:nvCxnSpPr>
        <p:spPr>
          <a:xfrm>
            <a:off x="6203417" y="1654840"/>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6365463" y="1654840"/>
            <a:ext cx="2482876" cy="606545"/>
            <a:chOff x="6365463" y="1654840"/>
            <a:chExt cx="2482876" cy="606545"/>
          </a:xfrm>
        </p:grpSpPr>
        <p:sp>
          <p:nvSpPr>
            <p:cNvPr id="30" name="文本框 29"/>
            <p:cNvSpPr txBox="1"/>
            <p:nvPr/>
          </p:nvSpPr>
          <p:spPr>
            <a:xfrm>
              <a:off x="6365463" y="1654840"/>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32" name="文本框 31"/>
            <p:cNvSpPr txBox="1"/>
            <p:nvPr/>
          </p:nvSpPr>
          <p:spPr>
            <a:xfrm>
              <a:off x="6416263" y="1984386"/>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25" name="文本框 24"/>
          <p:cNvSpPr txBox="1"/>
          <p:nvPr/>
        </p:nvSpPr>
        <p:spPr>
          <a:xfrm>
            <a:off x="5367052" y="2492776"/>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贰</a:t>
            </a:r>
          </a:p>
        </p:txBody>
      </p:sp>
      <p:cxnSp>
        <p:nvCxnSpPr>
          <p:cNvPr id="27" name="直接连接符 26"/>
          <p:cNvCxnSpPr/>
          <p:nvPr/>
        </p:nvCxnSpPr>
        <p:spPr>
          <a:xfrm>
            <a:off x="6214646" y="2575389"/>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6376692" y="2575389"/>
            <a:ext cx="2482876" cy="606545"/>
            <a:chOff x="6376692" y="2575389"/>
            <a:chExt cx="2482876" cy="606545"/>
          </a:xfrm>
        </p:grpSpPr>
        <p:sp>
          <p:nvSpPr>
            <p:cNvPr id="26" name="文本框 25"/>
            <p:cNvSpPr txBox="1"/>
            <p:nvPr/>
          </p:nvSpPr>
          <p:spPr>
            <a:xfrm>
              <a:off x="6376692" y="2575389"/>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8" name="文本框 27"/>
            <p:cNvSpPr txBox="1"/>
            <p:nvPr/>
          </p:nvSpPr>
          <p:spPr>
            <a:xfrm>
              <a:off x="6427492" y="2904935"/>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21" name="文本框 20"/>
          <p:cNvSpPr txBox="1"/>
          <p:nvPr/>
        </p:nvSpPr>
        <p:spPr>
          <a:xfrm>
            <a:off x="5375689" y="3413324"/>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叁</a:t>
            </a:r>
          </a:p>
        </p:txBody>
      </p:sp>
      <p:cxnSp>
        <p:nvCxnSpPr>
          <p:cNvPr id="23" name="直接连接符 22"/>
          <p:cNvCxnSpPr/>
          <p:nvPr/>
        </p:nvCxnSpPr>
        <p:spPr>
          <a:xfrm>
            <a:off x="6223283" y="3495937"/>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6385329" y="3495937"/>
            <a:ext cx="2482876" cy="606545"/>
            <a:chOff x="6385329" y="3495937"/>
            <a:chExt cx="2482876" cy="606545"/>
          </a:xfrm>
        </p:grpSpPr>
        <p:sp>
          <p:nvSpPr>
            <p:cNvPr id="22" name="文本框 21"/>
            <p:cNvSpPr txBox="1"/>
            <p:nvPr/>
          </p:nvSpPr>
          <p:spPr>
            <a:xfrm>
              <a:off x="6385329" y="3495937"/>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4" name="文本框 23"/>
            <p:cNvSpPr txBox="1"/>
            <p:nvPr/>
          </p:nvSpPr>
          <p:spPr>
            <a:xfrm>
              <a:off x="6436129" y="3825483"/>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17" name="文本框 16"/>
          <p:cNvSpPr txBox="1"/>
          <p:nvPr/>
        </p:nvSpPr>
        <p:spPr>
          <a:xfrm>
            <a:off x="5377416" y="4333873"/>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肆</a:t>
            </a:r>
          </a:p>
        </p:txBody>
      </p:sp>
      <p:cxnSp>
        <p:nvCxnSpPr>
          <p:cNvPr id="19" name="直接连接符 18"/>
          <p:cNvCxnSpPr/>
          <p:nvPr/>
        </p:nvCxnSpPr>
        <p:spPr>
          <a:xfrm>
            <a:off x="6225010" y="4416486"/>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6387056" y="4416486"/>
            <a:ext cx="2482876" cy="606545"/>
            <a:chOff x="6387056" y="4416486"/>
            <a:chExt cx="2482876" cy="606545"/>
          </a:xfrm>
        </p:grpSpPr>
        <p:sp>
          <p:nvSpPr>
            <p:cNvPr id="18" name="文本框 17"/>
            <p:cNvSpPr txBox="1"/>
            <p:nvPr/>
          </p:nvSpPr>
          <p:spPr>
            <a:xfrm>
              <a:off x="6387056" y="4416486"/>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0" name="文本框 19"/>
            <p:cNvSpPr txBox="1"/>
            <p:nvPr/>
          </p:nvSpPr>
          <p:spPr>
            <a:xfrm>
              <a:off x="6437856" y="4746032"/>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cxnSp>
        <p:nvCxnSpPr>
          <p:cNvPr id="39" name="PA_直接连接符 44"/>
          <p:cNvCxnSpPr/>
          <p:nvPr>
            <p:custDataLst>
              <p:tags r:id="rId2"/>
            </p:custDataLst>
          </p:nvPr>
        </p:nvCxnSpPr>
        <p:spPr>
          <a:xfrm rot="16200000" flipH="1">
            <a:off x="3856300" y="1540705"/>
            <a:ext cx="49602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0" name="PA_直接连接符 44"/>
          <p:cNvCxnSpPr/>
          <p:nvPr>
            <p:custDataLst>
              <p:tags r:id="rId3"/>
            </p:custDataLst>
          </p:nvPr>
        </p:nvCxnSpPr>
        <p:spPr>
          <a:xfrm rot="16200000" flipH="1">
            <a:off x="4916878" y="2938890"/>
            <a:ext cx="49602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1" name="PA_直接连接符 44"/>
          <p:cNvCxnSpPr/>
          <p:nvPr>
            <p:custDataLst>
              <p:tags r:id="rId4"/>
            </p:custDataLst>
          </p:nvPr>
        </p:nvCxnSpPr>
        <p:spPr>
          <a:xfrm>
            <a:off x="4003371" y="1376567"/>
            <a:ext cx="65446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2" name="PA_直接连接符 44"/>
          <p:cNvCxnSpPr/>
          <p:nvPr>
            <p:custDataLst>
              <p:tags r:id="rId5"/>
            </p:custDataLst>
          </p:nvPr>
        </p:nvCxnSpPr>
        <p:spPr>
          <a:xfrm>
            <a:off x="4607039" y="3120748"/>
            <a:ext cx="654466"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52" name="PA_图片 26"/>
          <p:cNvPicPr>
            <a:picLocks noChangeAspect="1"/>
          </p:cNvPicPr>
          <p:nvPr>
            <p:custDataLst>
              <p:tags r:id="rId6"/>
            </p:custDataLst>
          </p:nvPr>
        </p:nvPicPr>
        <p:blipFill>
          <a:blip r:embed="rId14"/>
          <a:stretch>
            <a:fillRect/>
          </a:stretch>
        </p:blipFill>
        <p:spPr>
          <a:xfrm>
            <a:off x="1145558" y="603799"/>
            <a:ext cx="627362" cy="5500916"/>
          </a:xfrm>
          <a:prstGeom prst="rect">
            <a:avLst/>
          </a:prstGeom>
        </p:spPr>
      </p:pic>
      <p:pic>
        <p:nvPicPr>
          <p:cNvPr id="53" name="图片 52"/>
          <p:cNvPicPr>
            <a:picLocks noChangeAspect="1"/>
          </p:cNvPicPr>
          <p:nvPr/>
        </p:nvPicPr>
        <p:blipFill>
          <a:blip r:embed="rId14"/>
          <a:stretch>
            <a:fillRect/>
          </a:stretch>
        </p:blipFill>
        <p:spPr>
          <a:xfrm>
            <a:off x="572439" y="603799"/>
            <a:ext cx="627362" cy="5500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45833E-6 1.11111E-6 L 0.80534 1.11111E-6 " pathEditMode="relative" rAng="0" ptsTypes="AA">
                                      <p:cBhvr>
                                        <p:cTn id="6" dur="1000" fill="hold"/>
                                        <p:tgtEl>
                                          <p:spTgt spid="52"/>
                                        </p:tgtEl>
                                        <p:attrNameLst>
                                          <p:attrName>ppt_x</p:attrName>
                                          <p:attrName>ppt_y</p:attrName>
                                        </p:attrNameLst>
                                      </p:cBhvr>
                                      <p:rCtr x="40260" y="0"/>
                                    </p:animMotion>
                                  </p:childTnLst>
                                </p:cTn>
                              </p:par>
                              <p:par>
                                <p:cTn id="7" presetID="22" presetClass="entr" presetSubtype="8" fill="hold" nodeType="withEffect">
                                  <p:stCondLst>
                                    <p:cond delay="150"/>
                                  </p:stCondLst>
                                  <p:childTnLst>
                                    <p:set>
                                      <p:cBhvr>
                                        <p:cTn id="8" dur="1" fill="hold">
                                          <p:stCondLst>
                                            <p:cond delay="0"/>
                                          </p:stCondLst>
                                        </p:cTn>
                                        <p:tgtEl>
                                          <p:spTgt spid="55"/>
                                        </p:tgtEl>
                                        <p:attrNameLst>
                                          <p:attrName>style.visibility</p:attrName>
                                        </p:attrNameLst>
                                      </p:cBhvr>
                                      <p:to>
                                        <p:strVal val="visible"/>
                                      </p:to>
                                    </p:set>
                                    <p:animEffect transition="in" filter="wipe(left)">
                                      <p:cBhvr>
                                        <p:cTn id="9" dur="720"/>
                                        <p:tgtEl>
                                          <p:spTgt spid="55"/>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right)">
                                      <p:cBhvr>
                                        <p:cTn id="14" dur="500"/>
                                        <p:tgtEl>
                                          <p:spTgt spid="41"/>
                                        </p:tgtEl>
                                      </p:cBhvr>
                                    </p:animEffect>
                                  </p:childTnLst>
                                </p:cTn>
                              </p:par>
                              <p:par>
                                <p:cTn id="15" presetID="12" presetClass="entr" presetSubtype="1"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down)">
                                      <p:cBhvr>
                                        <p:cTn id="18" dur="500"/>
                                        <p:tgtEl>
                                          <p:spTgt spid="39"/>
                                        </p:tgtEl>
                                      </p:cBhvr>
                                    </p:animEffect>
                                  </p:childTnLst>
                                </p:cTn>
                              </p:par>
                              <p:par>
                                <p:cTn id="19" presetID="1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up)">
                                      <p:cBhvr>
                                        <p:cTn id="22" dur="500"/>
                                        <p:tgtEl>
                                          <p:spTgt spid="40"/>
                                        </p:tgtEl>
                                      </p:cBhvr>
                                    </p:animEffect>
                                  </p:childTnLst>
                                </p:cTn>
                              </p:par>
                              <p:par>
                                <p:cTn id="23" presetID="12" presetClass="entr" presetSubtype="2"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p:tgtEl>
                                          <p:spTgt spid="42"/>
                                        </p:tgtEl>
                                        <p:attrNameLst>
                                          <p:attrName>ppt_x</p:attrName>
                                        </p:attrNameLst>
                                      </p:cBhvr>
                                      <p:tavLst>
                                        <p:tav tm="0">
                                          <p:val>
                                            <p:strVal val="#ppt_x+#ppt_w*1.125000"/>
                                          </p:val>
                                        </p:tav>
                                        <p:tav tm="100000">
                                          <p:val>
                                            <p:strVal val="#ppt_x"/>
                                          </p:val>
                                        </p:tav>
                                      </p:tavLst>
                                    </p:anim>
                                    <p:animEffect transition="in" filter="wipe(left)">
                                      <p:cBhvr>
                                        <p:cTn id="26" dur="500"/>
                                        <p:tgtEl>
                                          <p:spTgt spid="42"/>
                                        </p:tgtEl>
                                      </p:cBhvr>
                                    </p:animEffect>
                                  </p:childTnLst>
                                </p:cTn>
                              </p:par>
                            </p:childTnLst>
                          </p:cTn>
                        </p:par>
                        <p:par>
                          <p:cTn id="27" fill="hold">
                            <p:stCondLst>
                              <p:cond delay="1500"/>
                            </p:stCondLst>
                            <p:childTnLst>
                              <p:par>
                                <p:cTn id="28" presetID="38" presetClass="entr" presetSubtype="0" accel="50000" fill="hold" grpId="0" nodeType="afterEffect">
                                  <p:stCondLst>
                                    <p:cond delay="0"/>
                                  </p:stCondLst>
                                  <p:iterate type="lt">
                                    <p:tmPct val="50000"/>
                                  </p:iterate>
                                  <p:childTnLst>
                                    <p:set>
                                      <p:cBhvr>
                                        <p:cTn id="29" dur="1" fill="hold">
                                          <p:stCondLst>
                                            <p:cond delay="0"/>
                                          </p:stCondLst>
                                        </p:cTn>
                                        <p:tgtEl>
                                          <p:spTgt spid="10"/>
                                        </p:tgtEl>
                                        <p:attrNameLst>
                                          <p:attrName>style.visibility</p:attrName>
                                        </p:attrNameLst>
                                      </p:cBhvr>
                                      <p:to>
                                        <p:strVal val="visible"/>
                                      </p:to>
                                    </p:set>
                                    <p:set>
                                      <p:cBhvr>
                                        <p:cTn id="30" dur="455" fill="hold">
                                          <p:stCondLst>
                                            <p:cond delay="0"/>
                                          </p:stCondLst>
                                        </p:cTn>
                                        <p:tgtEl>
                                          <p:spTgt spid="10"/>
                                        </p:tgtEl>
                                        <p:attrNameLst>
                                          <p:attrName>style.rotation</p:attrName>
                                        </p:attrNameLst>
                                      </p:cBhvr>
                                      <p:to>
                                        <p:strVal val="-45.0"/>
                                      </p:to>
                                    </p:set>
                                    <p:anim calcmode="lin" valueType="num">
                                      <p:cBhvr>
                                        <p:cTn id="31"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000"/>
                            </p:stCondLst>
                            <p:childTnLst>
                              <p:par>
                                <p:cTn id="36" presetID="1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right)">
                                      <p:cBhvr>
                                        <p:cTn id="39" dur="500"/>
                                        <p:tgtEl>
                                          <p:spTgt spid="11"/>
                                        </p:tgtEl>
                                      </p:cBhvr>
                                    </p:animEffect>
                                  </p:childTnLst>
                                </p:cTn>
                              </p:par>
                            </p:childTnLst>
                          </p:cTn>
                        </p:par>
                        <p:par>
                          <p:cTn id="40" fill="hold">
                            <p:stCondLst>
                              <p:cond delay="2500"/>
                            </p:stCondLst>
                            <p:childTnLst>
                              <p:par>
                                <p:cTn id="41" presetID="49" presetClass="entr" presetSubtype="0" decel="10000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 calcmode="lin" valueType="num">
                                      <p:cBhvr>
                                        <p:cTn id="45" dur="500" fill="hold"/>
                                        <p:tgtEl>
                                          <p:spTgt spid="31"/>
                                        </p:tgtEl>
                                        <p:attrNameLst>
                                          <p:attrName>style.rotation</p:attrName>
                                        </p:attrNameLst>
                                      </p:cBhvr>
                                      <p:tavLst>
                                        <p:tav tm="0">
                                          <p:val>
                                            <p:fltVal val="360"/>
                                          </p:val>
                                        </p:tav>
                                        <p:tav tm="100000">
                                          <p:val>
                                            <p:fltVal val="0"/>
                                          </p:val>
                                        </p:tav>
                                      </p:tavLst>
                                    </p:anim>
                                    <p:animEffect transition="in" filter="fade">
                                      <p:cBhvr>
                                        <p:cTn id="46" dur="500"/>
                                        <p:tgtEl>
                                          <p:spTgt spid="31"/>
                                        </p:tgtEl>
                                      </p:cBhvr>
                                    </p:animEffect>
                                  </p:childTnLst>
                                </p:cTn>
                              </p:par>
                              <p:par>
                                <p:cTn id="47" presetID="3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anim calcmode="lin" valueType="num">
                                      <p:cBhvr>
                                        <p:cTn id="50" dur="500" fill="hold"/>
                                        <p:tgtEl>
                                          <p:spTgt spid="29"/>
                                        </p:tgtEl>
                                        <p:attrNameLst>
                                          <p:attrName>ppt_x</p:attrName>
                                        </p:attrNameLst>
                                      </p:cBhvr>
                                      <p:tavLst>
                                        <p:tav tm="0">
                                          <p:val>
                                            <p:strVal val="#ppt_x"/>
                                          </p:val>
                                        </p:tav>
                                        <p:tav tm="100000">
                                          <p:val>
                                            <p:strVal val="#ppt_x"/>
                                          </p:val>
                                        </p:tav>
                                      </p:tavLst>
                                    </p:anim>
                                    <p:anim calcmode="lin" valueType="num">
                                      <p:cBhvr>
                                        <p:cTn id="51" dur="450" decel="100000" fill="hold"/>
                                        <p:tgtEl>
                                          <p:spTgt spid="29"/>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53" presetID="31" presetClass="entr"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style.rotation</p:attrName>
                                        </p:attrNameLst>
                                      </p:cBhvr>
                                      <p:tavLst>
                                        <p:tav tm="0">
                                          <p:val>
                                            <p:fltVal val="90"/>
                                          </p:val>
                                        </p:tav>
                                        <p:tav tm="100000">
                                          <p:val>
                                            <p:fltVal val="0"/>
                                          </p:val>
                                        </p:tav>
                                      </p:tavLst>
                                    </p:anim>
                                    <p:animEffect transition="in" filter="fade">
                                      <p:cBhvr>
                                        <p:cTn id="58" dur="500"/>
                                        <p:tgtEl>
                                          <p:spTgt spid="29"/>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3500"/>
                            </p:stCondLst>
                            <p:childTnLst>
                              <p:par>
                                <p:cTn id="64" presetID="49" presetClass="entr" presetSubtype="0" decel="10000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 calcmode="lin" valueType="num">
                                      <p:cBhvr>
                                        <p:cTn id="68" dur="500" fill="hold"/>
                                        <p:tgtEl>
                                          <p:spTgt spid="27"/>
                                        </p:tgtEl>
                                        <p:attrNameLst>
                                          <p:attrName>style.rotation</p:attrName>
                                        </p:attrNameLst>
                                      </p:cBhvr>
                                      <p:tavLst>
                                        <p:tav tm="0">
                                          <p:val>
                                            <p:fltVal val="360"/>
                                          </p:val>
                                        </p:tav>
                                        <p:tav tm="100000">
                                          <p:val>
                                            <p:fltVal val="0"/>
                                          </p:val>
                                        </p:tav>
                                      </p:tavLst>
                                    </p:anim>
                                    <p:animEffect transition="in" filter="fade">
                                      <p:cBhvr>
                                        <p:cTn id="69" dur="500"/>
                                        <p:tgtEl>
                                          <p:spTgt spid="27"/>
                                        </p:tgtEl>
                                      </p:cBhvr>
                                    </p:animEffect>
                                  </p:childTnLst>
                                </p:cTn>
                              </p:par>
                              <p:par>
                                <p:cTn id="70" presetID="37"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450" decel="100000" fill="hold"/>
                                        <p:tgtEl>
                                          <p:spTgt spid="25"/>
                                        </p:tgtEl>
                                        <p:attrNameLst>
                                          <p:attrName>ppt_y</p:attrName>
                                        </p:attrNameLst>
                                      </p:cBhvr>
                                      <p:tavLst>
                                        <p:tav tm="0">
                                          <p:val>
                                            <p:strVal val="#ppt_y+1"/>
                                          </p:val>
                                        </p:tav>
                                        <p:tav tm="100000">
                                          <p:val>
                                            <p:strVal val="#ppt_y-.03"/>
                                          </p:val>
                                        </p:tav>
                                      </p:tavLst>
                                    </p:anim>
                                    <p:anim calcmode="lin" valueType="num">
                                      <p:cBhvr>
                                        <p:cTn id="75"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6" presetID="31"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90"/>
                                          </p:val>
                                        </p:tav>
                                        <p:tav tm="100000">
                                          <p:val>
                                            <p:fltVal val="0"/>
                                          </p:val>
                                        </p:tav>
                                      </p:tavLst>
                                    </p:anim>
                                    <p:animEffect transition="in" filter="fade">
                                      <p:cBhvr>
                                        <p:cTn id="81" dur="500"/>
                                        <p:tgtEl>
                                          <p:spTgt spid="25"/>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childTnLst>
                          </p:cTn>
                        </p:par>
                        <p:par>
                          <p:cTn id="86" fill="hold">
                            <p:stCondLst>
                              <p:cond delay="4500"/>
                            </p:stCondLst>
                            <p:childTnLst>
                              <p:par>
                                <p:cTn id="87" presetID="49" presetClass="entr" presetSubtype="0" decel="10000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 calcmode="lin" valueType="num">
                                      <p:cBhvr>
                                        <p:cTn id="91" dur="500" fill="hold"/>
                                        <p:tgtEl>
                                          <p:spTgt spid="23"/>
                                        </p:tgtEl>
                                        <p:attrNameLst>
                                          <p:attrName>style.rotation</p:attrName>
                                        </p:attrNameLst>
                                      </p:cBhvr>
                                      <p:tavLst>
                                        <p:tav tm="0">
                                          <p:val>
                                            <p:fltVal val="360"/>
                                          </p:val>
                                        </p:tav>
                                        <p:tav tm="100000">
                                          <p:val>
                                            <p:fltVal val="0"/>
                                          </p:val>
                                        </p:tav>
                                      </p:tavLst>
                                    </p:anim>
                                    <p:animEffect transition="in" filter="fade">
                                      <p:cBhvr>
                                        <p:cTn id="92" dur="500"/>
                                        <p:tgtEl>
                                          <p:spTgt spid="23"/>
                                        </p:tgtEl>
                                      </p:cBhvr>
                                    </p:animEffect>
                                  </p:childTnLst>
                                </p:cTn>
                              </p:par>
                              <p:par>
                                <p:cTn id="93" presetID="37"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anim calcmode="lin" valueType="num">
                                      <p:cBhvr>
                                        <p:cTn id="96" dur="500" fill="hold"/>
                                        <p:tgtEl>
                                          <p:spTgt spid="21"/>
                                        </p:tgtEl>
                                        <p:attrNameLst>
                                          <p:attrName>ppt_x</p:attrName>
                                        </p:attrNameLst>
                                      </p:cBhvr>
                                      <p:tavLst>
                                        <p:tav tm="0">
                                          <p:val>
                                            <p:strVal val="#ppt_x"/>
                                          </p:val>
                                        </p:tav>
                                        <p:tav tm="100000">
                                          <p:val>
                                            <p:strVal val="#ppt_x"/>
                                          </p:val>
                                        </p:tav>
                                      </p:tavLst>
                                    </p:anim>
                                    <p:anim calcmode="lin" valueType="num">
                                      <p:cBhvr>
                                        <p:cTn id="97" dur="450" decel="100000" fill="hold"/>
                                        <p:tgtEl>
                                          <p:spTgt spid="21"/>
                                        </p:tgtEl>
                                        <p:attrNameLst>
                                          <p:attrName>ppt_y</p:attrName>
                                        </p:attrNameLst>
                                      </p:cBhvr>
                                      <p:tavLst>
                                        <p:tav tm="0">
                                          <p:val>
                                            <p:strVal val="#ppt_y+1"/>
                                          </p:val>
                                        </p:tav>
                                        <p:tav tm="100000">
                                          <p:val>
                                            <p:strVal val="#ppt_y-.03"/>
                                          </p:val>
                                        </p:tav>
                                      </p:tavLst>
                                    </p:anim>
                                    <p:anim calcmode="lin" valueType="num">
                                      <p:cBhvr>
                                        <p:cTn id="98"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99" presetID="31" presetClass="entr" presetSubtype="0" fill="hold" grpId="1"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 calcmode="lin" valueType="num">
                                      <p:cBhvr>
                                        <p:cTn id="103" dur="500" fill="hold"/>
                                        <p:tgtEl>
                                          <p:spTgt spid="21"/>
                                        </p:tgtEl>
                                        <p:attrNameLst>
                                          <p:attrName>style.rotation</p:attrName>
                                        </p:attrNameLst>
                                      </p:cBhvr>
                                      <p:tavLst>
                                        <p:tav tm="0">
                                          <p:val>
                                            <p:fltVal val="90"/>
                                          </p:val>
                                        </p:tav>
                                        <p:tav tm="100000">
                                          <p:val>
                                            <p:fltVal val="0"/>
                                          </p:val>
                                        </p:tav>
                                      </p:tavLst>
                                    </p:anim>
                                    <p:animEffect transition="in" filter="fade">
                                      <p:cBhvr>
                                        <p:cTn id="104" dur="500"/>
                                        <p:tgtEl>
                                          <p:spTgt spid="21"/>
                                        </p:tgtEl>
                                      </p:cBhvr>
                                    </p:animEffect>
                                  </p:childTnLst>
                                </p:cTn>
                              </p:par>
                            </p:childTnLst>
                          </p:cTn>
                        </p:par>
                        <p:par>
                          <p:cTn id="105" fill="hold">
                            <p:stCondLst>
                              <p:cond delay="5000"/>
                            </p:stCondLst>
                            <p:childTnLst>
                              <p:par>
                                <p:cTn id="106" presetID="22" presetClass="entr" presetSubtype="8" fill="hold"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par>
                          <p:cTn id="109" fill="hold">
                            <p:stCondLst>
                              <p:cond delay="5500"/>
                            </p:stCondLst>
                            <p:childTnLst>
                              <p:par>
                                <p:cTn id="110" presetID="49" presetClass="entr" presetSubtype="0" decel="100000" fill="hold" nodeType="after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 calcmode="lin" valueType="num">
                                      <p:cBhvr>
                                        <p:cTn id="114" dur="500" fill="hold"/>
                                        <p:tgtEl>
                                          <p:spTgt spid="19"/>
                                        </p:tgtEl>
                                        <p:attrNameLst>
                                          <p:attrName>style.rotation</p:attrName>
                                        </p:attrNameLst>
                                      </p:cBhvr>
                                      <p:tavLst>
                                        <p:tav tm="0">
                                          <p:val>
                                            <p:fltVal val="360"/>
                                          </p:val>
                                        </p:tav>
                                        <p:tav tm="100000">
                                          <p:val>
                                            <p:fltVal val="0"/>
                                          </p:val>
                                        </p:tav>
                                      </p:tavLst>
                                    </p:anim>
                                    <p:animEffect transition="in" filter="fade">
                                      <p:cBhvr>
                                        <p:cTn id="115" dur="500"/>
                                        <p:tgtEl>
                                          <p:spTgt spid="19"/>
                                        </p:tgtEl>
                                      </p:cBhvr>
                                    </p:animEffect>
                                  </p:childTnLst>
                                </p:cTn>
                              </p:par>
                              <p:par>
                                <p:cTn id="116" presetID="37" presetClass="entr" presetSubtype="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500"/>
                                        <p:tgtEl>
                                          <p:spTgt spid="17"/>
                                        </p:tgtEl>
                                      </p:cBhvr>
                                    </p:animEffect>
                                    <p:anim calcmode="lin" valueType="num">
                                      <p:cBhvr>
                                        <p:cTn id="119" dur="500" fill="hold"/>
                                        <p:tgtEl>
                                          <p:spTgt spid="17"/>
                                        </p:tgtEl>
                                        <p:attrNameLst>
                                          <p:attrName>ppt_x</p:attrName>
                                        </p:attrNameLst>
                                      </p:cBhvr>
                                      <p:tavLst>
                                        <p:tav tm="0">
                                          <p:val>
                                            <p:strVal val="#ppt_x"/>
                                          </p:val>
                                        </p:tav>
                                        <p:tav tm="100000">
                                          <p:val>
                                            <p:strVal val="#ppt_x"/>
                                          </p:val>
                                        </p:tav>
                                      </p:tavLst>
                                    </p:anim>
                                    <p:anim calcmode="lin" valueType="num">
                                      <p:cBhvr>
                                        <p:cTn id="120" dur="450" decel="100000" fill="hold"/>
                                        <p:tgtEl>
                                          <p:spTgt spid="17"/>
                                        </p:tgtEl>
                                        <p:attrNameLst>
                                          <p:attrName>ppt_y</p:attrName>
                                        </p:attrNameLst>
                                      </p:cBhvr>
                                      <p:tavLst>
                                        <p:tav tm="0">
                                          <p:val>
                                            <p:strVal val="#ppt_y+1"/>
                                          </p:val>
                                        </p:tav>
                                        <p:tav tm="100000">
                                          <p:val>
                                            <p:strVal val="#ppt_y-.03"/>
                                          </p:val>
                                        </p:tav>
                                      </p:tavLst>
                                    </p:anim>
                                    <p:anim calcmode="lin" valueType="num">
                                      <p:cBhvr>
                                        <p:cTn id="121"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par>
                                <p:cTn id="122" presetID="31" presetClass="entr" presetSubtype="0" fill="hold" grpId="1" nodeType="withEffect">
                                  <p:stCondLst>
                                    <p:cond delay="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fltVal val="0"/>
                                          </p:val>
                                        </p:tav>
                                        <p:tav tm="100000">
                                          <p:val>
                                            <p:strVal val="#ppt_w"/>
                                          </p:val>
                                        </p:tav>
                                      </p:tavLst>
                                    </p:anim>
                                    <p:anim calcmode="lin" valueType="num">
                                      <p:cBhvr>
                                        <p:cTn id="125" dur="500" fill="hold"/>
                                        <p:tgtEl>
                                          <p:spTgt spid="17"/>
                                        </p:tgtEl>
                                        <p:attrNameLst>
                                          <p:attrName>ppt_h</p:attrName>
                                        </p:attrNameLst>
                                      </p:cBhvr>
                                      <p:tavLst>
                                        <p:tav tm="0">
                                          <p:val>
                                            <p:fltVal val="0"/>
                                          </p:val>
                                        </p:tav>
                                        <p:tav tm="100000">
                                          <p:val>
                                            <p:strVal val="#ppt_h"/>
                                          </p:val>
                                        </p:tav>
                                      </p:tavLst>
                                    </p:anim>
                                    <p:anim calcmode="lin" valueType="num">
                                      <p:cBhvr>
                                        <p:cTn id="126" dur="500" fill="hold"/>
                                        <p:tgtEl>
                                          <p:spTgt spid="17"/>
                                        </p:tgtEl>
                                        <p:attrNameLst>
                                          <p:attrName>style.rotation</p:attrName>
                                        </p:attrNameLst>
                                      </p:cBhvr>
                                      <p:tavLst>
                                        <p:tav tm="0">
                                          <p:val>
                                            <p:fltVal val="90"/>
                                          </p:val>
                                        </p:tav>
                                        <p:tav tm="100000">
                                          <p:val>
                                            <p:fltVal val="0"/>
                                          </p:val>
                                        </p:tav>
                                      </p:tavLst>
                                    </p:anim>
                                    <p:animEffect transition="in" filter="fade">
                                      <p:cBhvr>
                                        <p:cTn id="127" dur="500"/>
                                        <p:tgtEl>
                                          <p:spTgt spid="17"/>
                                        </p:tgtEl>
                                      </p:cBhvr>
                                    </p:animEffect>
                                  </p:childTnLst>
                                </p:cTn>
                              </p:par>
                            </p:childTnLst>
                          </p:cTn>
                        </p:par>
                        <p:par>
                          <p:cTn id="128" fill="hold">
                            <p:stCondLst>
                              <p:cond delay="6000"/>
                            </p:stCondLst>
                            <p:childTnLst>
                              <p:par>
                                <p:cTn id="129" presetID="22" presetClass="entr" presetSubtype="8" fill="hold"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ipe(left)">
                                      <p:cBhvr>
                                        <p:cTn id="1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9" grpId="0"/>
      <p:bldP spid="29" grpId="1"/>
      <p:bldP spid="25" grpId="0"/>
      <p:bldP spid="25" grpId="1"/>
      <p:bldP spid="21" grpId="0"/>
      <p:bldP spid="21" grpId="1"/>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2" name="组合 1"/>
          <p:cNvGrpSpPr/>
          <p:nvPr/>
        </p:nvGrpSpPr>
        <p:grpSpPr>
          <a:xfrm>
            <a:off x="1006960" y="878935"/>
            <a:ext cx="10178081" cy="4940673"/>
            <a:chOff x="1006960" y="878935"/>
            <a:chExt cx="10178081" cy="4940673"/>
          </a:xfrm>
        </p:grpSpPr>
        <p:grpSp>
          <p:nvGrpSpPr>
            <p:cNvPr id="55" name="组合 54"/>
            <p:cNvGrpSpPr/>
            <p:nvPr/>
          </p:nvGrpSpPr>
          <p:grpSpPr>
            <a:xfrm>
              <a:off x="1006960" y="878935"/>
              <a:ext cx="10178081" cy="4940673"/>
              <a:chOff x="1006960" y="878935"/>
              <a:chExt cx="10178081" cy="4940673"/>
            </a:xfrm>
          </p:grpSpPr>
          <p:grpSp>
            <p:nvGrpSpPr>
              <p:cNvPr id="54" name="组合 53"/>
              <p:cNvGrpSpPr/>
              <p:nvPr/>
            </p:nvGrpSpPr>
            <p:grpSpPr>
              <a:xfrm>
                <a:off x="1006960" y="878935"/>
                <a:ext cx="10178081" cy="4940673"/>
                <a:chOff x="1006960" y="878935"/>
                <a:chExt cx="10178081" cy="4940673"/>
              </a:xfrm>
            </p:grpSpPr>
            <p:pic>
              <p:nvPicPr>
                <p:cNvPr id="5" name="图片 4"/>
                <p:cNvPicPr>
                  <a:picLocks noChangeAspect="1"/>
                </p:cNvPicPr>
                <p:nvPr/>
              </p:nvPicPr>
              <p:blipFill>
                <a:blip r:embed="rId9"/>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0"/>
              <a:stretch>
                <a:fillRect/>
              </a:stretch>
            </p:blipFill>
            <p:spPr>
              <a:xfrm>
                <a:off x="1461263" y="3745279"/>
                <a:ext cx="4295642" cy="1821350"/>
              </a:xfrm>
              <a:prstGeom prst="rect">
                <a:avLst/>
              </a:prstGeom>
            </p:spPr>
          </p:pic>
          <p:pic>
            <p:nvPicPr>
              <p:cNvPr id="9" name="图片 8"/>
              <p:cNvPicPr>
                <a:picLocks noChangeAspect="1"/>
              </p:cNvPicPr>
              <p:nvPr/>
            </p:nvPicPr>
            <p:blipFill>
              <a:blip r:embed="rId11"/>
              <a:stretch>
                <a:fillRect/>
              </a:stretch>
            </p:blipFill>
            <p:spPr>
              <a:xfrm>
                <a:off x="4296656" y="4976486"/>
                <a:ext cx="6453422" cy="565247"/>
              </a:xfrm>
              <a:prstGeom prst="rect">
                <a:avLst/>
              </a:prstGeom>
            </p:spPr>
          </p:pic>
          <p:pic>
            <p:nvPicPr>
              <p:cNvPr id="34" name="22"/>
              <p:cNvPicPr>
                <a:picLocks noChangeAspect="1"/>
              </p:cNvPicPr>
              <p:nvPr/>
            </p:nvPicPr>
            <p:blipFill>
              <a:blip r:embed="rId12" cstate="screen"/>
              <a:stretch>
                <a:fillRect/>
              </a:stretch>
            </p:blipFill>
            <p:spPr>
              <a:xfrm rot="5400000">
                <a:off x="1278726" y="1214315"/>
                <a:ext cx="2241395" cy="2186065"/>
              </a:xfrm>
              <a:prstGeom prst="rect">
                <a:avLst/>
              </a:prstGeom>
            </p:spPr>
          </p:pic>
          <p:pic>
            <p:nvPicPr>
              <p:cNvPr id="36" name="11"/>
              <p:cNvPicPr>
                <a:picLocks noChangeAspect="1"/>
              </p:cNvPicPr>
              <p:nvPr/>
            </p:nvPicPr>
            <p:blipFill>
              <a:blip r:embed="rId13" cstate="screen"/>
              <a:stretch>
                <a:fillRect/>
              </a:stretch>
            </p:blipFill>
            <p:spPr>
              <a:xfrm rot="10800000" flipV="1">
                <a:off x="9206920" y="3642652"/>
                <a:ext cx="1665404" cy="1902643"/>
              </a:xfrm>
              <a:prstGeom prst="rect">
                <a:avLst/>
              </a:prstGeom>
            </p:spPr>
          </p:pic>
        </p:grpSp>
        <p:sp>
          <p:nvSpPr>
            <p:cNvPr id="10" name="文本框 9"/>
            <p:cNvSpPr txBox="1"/>
            <p:nvPr/>
          </p:nvSpPr>
          <p:spPr>
            <a:xfrm>
              <a:off x="3875071" y="1437488"/>
              <a:ext cx="1206645" cy="2395006"/>
            </a:xfrm>
            <a:prstGeom prst="rect">
              <a:avLst/>
            </a:prstGeom>
            <a:noFill/>
          </p:spPr>
          <p:txBody>
            <a:bodyPr vert="eaVert" wrap="square" rtlCol="0">
              <a:spAutoFit/>
            </a:bodyPr>
            <a:lstStyle/>
            <a:p>
              <a:r>
                <a:rPr lang="zh-CN" altLang="en-US" sz="6000" dirty="0">
                  <a:solidFill>
                    <a:schemeClr val="tx1">
                      <a:lumMod val="65000"/>
                      <a:lumOff val="35000"/>
                    </a:schemeClr>
                  </a:solidFill>
                  <a:latin typeface="方正舒体" panose="02010601030101010101" pitchFamily="2" charset="-122"/>
                  <a:ea typeface="方正舒体" panose="02010601030101010101" pitchFamily="2" charset="-122"/>
                </a:rPr>
                <a:t>目录</a:t>
              </a:r>
            </a:p>
          </p:txBody>
        </p:sp>
        <p:sp>
          <p:nvSpPr>
            <p:cNvPr id="11" name="文本框 10"/>
            <p:cNvSpPr txBox="1"/>
            <p:nvPr/>
          </p:nvSpPr>
          <p:spPr>
            <a:xfrm>
              <a:off x="4775352" y="1785478"/>
              <a:ext cx="373134" cy="1223412"/>
            </a:xfrm>
            <a:prstGeom prst="rect">
              <a:avLst/>
            </a:prstGeom>
            <a:noFill/>
          </p:spPr>
          <p:txBody>
            <a:bodyPr vert="horz" wrap="square" rtlCol="0">
              <a:spAutoFit/>
            </a:bodyPr>
            <a:lstStyle/>
            <a:p>
              <a:pPr algn="ctr"/>
              <a:r>
                <a:rPr lang="en-US" altLang="zh-CN" sz="1050" dirty="0">
                  <a:solidFill>
                    <a:srgbClr val="B1865A"/>
                  </a:solidFill>
                  <a:latin typeface="方正舒体" panose="02010601030101010101" pitchFamily="2" charset="-122"/>
                  <a:ea typeface="方正舒体" panose="02010601030101010101" pitchFamily="2" charset="-122"/>
                </a:rPr>
                <a:t>C</a:t>
              </a:r>
            </a:p>
            <a:p>
              <a:pPr algn="ctr"/>
              <a:r>
                <a:rPr lang="en-US" altLang="zh-CN" sz="1050" dirty="0">
                  <a:solidFill>
                    <a:srgbClr val="B1865A"/>
                  </a:solidFill>
                  <a:latin typeface="方正舒体" panose="02010601030101010101" pitchFamily="2" charset="-122"/>
                  <a:ea typeface="方正舒体" panose="02010601030101010101" pitchFamily="2" charset="-122"/>
                </a:rPr>
                <a:t>O</a:t>
              </a:r>
            </a:p>
            <a:p>
              <a:pPr algn="ctr"/>
              <a:r>
                <a:rPr lang="en-US" altLang="zh-CN" sz="1050" dirty="0">
                  <a:solidFill>
                    <a:srgbClr val="B1865A"/>
                  </a:solidFill>
                  <a:latin typeface="方正舒体" panose="02010601030101010101" pitchFamily="2" charset="-122"/>
                  <a:ea typeface="方正舒体" panose="02010601030101010101" pitchFamily="2" charset="-122"/>
                </a:rPr>
                <a:t>N</a:t>
              </a:r>
            </a:p>
            <a:p>
              <a:pPr algn="ctr"/>
              <a:r>
                <a:rPr lang="en-US" altLang="zh-CN" sz="1050" dirty="0">
                  <a:solidFill>
                    <a:srgbClr val="B1865A"/>
                  </a:solidFill>
                  <a:latin typeface="方正舒体" panose="02010601030101010101" pitchFamily="2" charset="-122"/>
                  <a:ea typeface="方正舒体" panose="02010601030101010101" pitchFamily="2" charset="-122"/>
                </a:rPr>
                <a:t>T</a:t>
              </a:r>
            </a:p>
            <a:p>
              <a:pPr algn="ctr"/>
              <a:r>
                <a:rPr lang="en-US" altLang="zh-CN" sz="1050" dirty="0">
                  <a:solidFill>
                    <a:srgbClr val="B1865A"/>
                  </a:solidFill>
                  <a:latin typeface="方正舒体" panose="02010601030101010101" pitchFamily="2" charset="-122"/>
                  <a:ea typeface="方正舒体" panose="02010601030101010101" pitchFamily="2" charset="-122"/>
                </a:rPr>
                <a:t>E</a:t>
              </a:r>
            </a:p>
            <a:p>
              <a:pPr algn="ctr"/>
              <a:r>
                <a:rPr lang="en-US" altLang="zh-CN" sz="1050" dirty="0">
                  <a:solidFill>
                    <a:srgbClr val="B1865A"/>
                  </a:solidFill>
                  <a:latin typeface="方正舒体" panose="02010601030101010101" pitchFamily="2" charset="-122"/>
                  <a:ea typeface="方正舒体" panose="02010601030101010101" pitchFamily="2" charset="-122"/>
                </a:rPr>
                <a:t>N</a:t>
              </a:r>
            </a:p>
            <a:p>
              <a:pPr algn="ctr"/>
              <a:r>
                <a:rPr lang="en-US" altLang="zh-CN" sz="1050" dirty="0">
                  <a:solidFill>
                    <a:srgbClr val="B1865A"/>
                  </a:solidFill>
                  <a:latin typeface="方正舒体" panose="02010601030101010101" pitchFamily="2" charset="-122"/>
                  <a:ea typeface="方正舒体" panose="02010601030101010101" pitchFamily="2" charset="-122"/>
                </a:rPr>
                <a:t>T</a:t>
              </a:r>
            </a:p>
          </p:txBody>
        </p:sp>
        <p:sp>
          <p:nvSpPr>
            <p:cNvPr id="29" name="文本框 28"/>
            <p:cNvSpPr txBox="1"/>
            <p:nvPr/>
          </p:nvSpPr>
          <p:spPr>
            <a:xfrm>
              <a:off x="5355823" y="1572227"/>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31" name="直接连接符 30"/>
            <p:cNvCxnSpPr/>
            <p:nvPr/>
          </p:nvCxnSpPr>
          <p:spPr>
            <a:xfrm>
              <a:off x="6203417" y="1654840"/>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6365463" y="1654840"/>
              <a:ext cx="2482876" cy="606545"/>
              <a:chOff x="6365463" y="1654840"/>
              <a:chExt cx="2482876" cy="606545"/>
            </a:xfrm>
          </p:grpSpPr>
          <p:sp>
            <p:nvSpPr>
              <p:cNvPr id="30" name="文本框 29"/>
              <p:cNvSpPr txBox="1"/>
              <p:nvPr/>
            </p:nvSpPr>
            <p:spPr>
              <a:xfrm>
                <a:off x="6365463" y="1654840"/>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32" name="文本框 31"/>
              <p:cNvSpPr txBox="1"/>
              <p:nvPr/>
            </p:nvSpPr>
            <p:spPr>
              <a:xfrm>
                <a:off x="6416263" y="1984386"/>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25" name="文本框 24"/>
            <p:cNvSpPr txBox="1"/>
            <p:nvPr/>
          </p:nvSpPr>
          <p:spPr>
            <a:xfrm>
              <a:off x="5367052" y="2492776"/>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贰</a:t>
              </a:r>
            </a:p>
          </p:txBody>
        </p:sp>
        <p:cxnSp>
          <p:nvCxnSpPr>
            <p:cNvPr id="27" name="直接连接符 26"/>
            <p:cNvCxnSpPr/>
            <p:nvPr/>
          </p:nvCxnSpPr>
          <p:spPr>
            <a:xfrm>
              <a:off x="6214646" y="2575389"/>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6376692" y="2575389"/>
              <a:ext cx="2482876" cy="606545"/>
              <a:chOff x="6376692" y="2575389"/>
              <a:chExt cx="2482876" cy="606545"/>
            </a:xfrm>
          </p:grpSpPr>
          <p:sp>
            <p:nvSpPr>
              <p:cNvPr id="26" name="文本框 25"/>
              <p:cNvSpPr txBox="1"/>
              <p:nvPr/>
            </p:nvSpPr>
            <p:spPr>
              <a:xfrm>
                <a:off x="6376692" y="2575389"/>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8" name="文本框 27"/>
              <p:cNvSpPr txBox="1"/>
              <p:nvPr/>
            </p:nvSpPr>
            <p:spPr>
              <a:xfrm>
                <a:off x="6427492" y="2904935"/>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21" name="文本框 20"/>
            <p:cNvSpPr txBox="1"/>
            <p:nvPr/>
          </p:nvSpPr>
          <p:spPr>
            <a:xfrm>
              <a:off x="5375689" y="3413324"/>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叁</a:t>
              </a:r>
            </a:p>
          </p:txBody>
        </p:sp>
        <p:cxnSp>
          <p:nvCxnSpPr>
            <p:cNvPr id="23" name="直接连接符 22"/>
            <p:cNvCxnSpPr/>
            <p:nvPr/>
          </p:nvCxnSpPr>
          <p:spPr>
            <a:xfrm>
              <a:off x="6223283" y="3495937"/>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6385329" y="3495937"/>
              <a:ext cx="2482876" cy="606545"/>
              <a:chOff x="6385329" y="3495937"/>
              <a:chExt cx="2482876" cy="606545"/>
            </a:xfrm>
          </p:grpSpPr>
          <p:sp>
            <p:nvSpPr>
              <p:cNvPr id="22" name="文本框 21"/>
              <p:cNvSpPr txBox="1"/>
              <p:nvPr/>
            </p:nvSpPr>
            <p:spPr>
              <a:xfrm>
                <a:off x="6385329" y="3495937"/>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4" name="文本框 23"/>
              <p:cNvSpPr txBox="1"/>
              <p:nvPr/>
            </p:nvSpPr>
            <p:spPr>
              <a:xfrm>
                <a:off x="6436129" y="3825483"/>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sp>
          <p:nvSpPr>
            <p:cNvPr id="17" name="文本框 16"/>
            <p:cNvSpPr txBox="1"/>
            <p:nvPr/>
          </p:nvSpPr>
          <p:spPr>
            <a:xfrm>
              <a:off x="5377416" y="4333873"/>
              <a:ext cx="938447" cy="751690"/>
            </a:xfrm>
            <a:prstGeom prst="rect">
              <a:avLst/>
            </a:prstGeom>
            <a:noFill/>
          </p:spPr>
          <p:txBody>
            <a:bodyPr vert="eaVert" wrap="none" rtlCol="0">
              <a:spAutoFit/>
            </a:bodyPr>
            <a:lstStyle/>
            <a:p>
              <a:r>
                <a:rPr lang="zh-CN" altLang="en-US" sz="4400" dirty="0">
                  <a:solidFill>
                    <a:srgbClr val="B1865A"/>
                  </a:solidFill>
                  <a:latin typeface="方正舒体" panose="02010601030101010101" pitchFamily="2" charset="-122"/>
                  <a:ea typeface="方正舒体" panose="02010601030101010101" pitchFamily="2" charset="-122"/>
                </a:rPr>
                <a:t>肆</a:t>
              </a:r>
            </a:p>
          </p:txBody>
        </p:sp>
        <p:cxnSp>
          <p:nvCxnSpPr>
            <p:cNvPr id="19" name="直接连接符 18"/>
            <p:cNvCxnSpPr/>
            <p:nvPr/>
          </p:nvCxnSpPr>
          <p:spPr>
            <a:xfrm>
              <a:off x="6225010" y="4416486"/>
              <a:ext cx="0" cy="5229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6387056" y="4416486"/>
              <a:ext cx="2482876" cy="606545"/>
              <a:chOff x="6387056" y="4416486"/>
              <a:chExt cx="2482876" cy="606545"/>
            </a:xfrm>
          </p:grpSpPr>
          <p:sp>
            <p:nvSpPr>
              <p:cNvPr id="18" name="文本框 17"/>
              <p:cNvSpPr txBox="1"/>
              <p:nvPr/>
            </p:nvSpPr>
            <p:spPr>
              <a:xfrm>
                <a:off x="6387056" y="4416486"/>
                <a:ext cx="2236510" cy="400110"/>
              </a:xfrm>
              <a:prstGeom prst="rect">
                <a:avLst/>
              </a:prstGeom>
              <a:noFill/>
            </p:spPr>
            <p:txBody>
              <a:bodyPr wrap="none" rtlCol="0">
                <a:spAutoFit/>
              </a:bodyPr>
              <a:lstStyle/>
              <a:p>
                <a:r>
                  <a:rPr lang="zh-CN" altLang="en-US" sz="2000" dirty="0">
                    <a:solidFill>
                      <a:srgbClr val="595959"/>
                    </a:solidFill>
                    <a:latin typeface="方正舒体" panose="02010601030101010101" pitchFamily="2" charset="-122"/>
                    <a:ea typeface="方正舒体" panose="02010601030101010101" pitchFamily="2" charset="-122"/>
                  </a:rPr>
                  <a:t>点击输入您的标题</a:t>
                </a:r>
              </a:p>
            </p:txBody>
          </p:sp>
          <p:sp>
            <p:nvSpPr>
              <p:cNvPr id="20" name="文本框 19"/>
              <p:cNvSpPr txBox="1"/>
              <p:nvPr/>
            </p:nvSpPr>
            <p:spPr>
              <a:xfrm>
                <a:off x="6437856" y="4746032"/>
                <a:ext cx="2432076" cy="276999"/>
              </a:xfrm>
              <a:prstGeom prst="rect">
                <a:avLst/>
              </a:prstGeom>
              <a:noFill/>
            </p:spPr>
            <p:txBody>
              <a:bodyPr wrap="none" rtlCol="0">
                <a:spAutoFit/>
              </a:bodyPr>
              <a:lstStyle/>
              <a:p>
                <a:pPr algn="l"/>
                <a:r>
                  <a:rPr lang="zh-CN" altLang="en-US" sz="1200" spc="300" dirty="0">
                    <a:solidFill>
                      <a:srgbClr val="595959"/>
                    </a:solidFill>
                    <a:uFillTx/>
                    <a:latin typeface="方正舒体" panose="02010601030101010101" pitchFamily="2" charset="-122"/>
                    <a:ea typeface="方正舒体" panose="02010601030101010101" pitchFamily="2" charset="-122"/>
                  </a:rPr>
                  <a:t>Click enter your title</a:t>
                </a:r>
              </a:p>
            </p:txBody>
          </p:sp>
        </p:grpSp>
        <p:cxnSp>
          <p:nvCxnSpPr>
            <p:cNvPr id="39" name="PA_直接连接符 44"/>
            <p:cNvCxnSpPr/>
            <p:nvPr>
              <p:custDataLst>
                <p:tags r:id="rId3"/>
              </p:custDataLst>
            </p:nvPr>
          </p:nvCxnSpPr>
          <p:spPr>
            <a:xfrm rot="16200000" flipH="1">
              <a:off x="3856300" y="1540705"/>
              <a:ext cx="49602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0" name="PA_直接连接符 44"/>
            <p:cNvCxnSpPr/>
            <p:nvPr>
              <p:custDataLst>
                <p:tags r:id="rId4"/>
              </p:custDataLst>
            </p:nvPr>
          </p:nvCxnSpPr>
          <p:spPr>
            <a:xfrm rot="16200000" flipH="1">
              <a:off x="4916878" y="2938890"/>
              <a:ext cx="49602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1" name="PA_直接连接符 44"/>
            <p:cNvCxnSpPr/>
            <p:nvPr>
              <p:custDataLst>
                <p:tags r:id="rId5"/>
              </p:custDataLst>
            </p:nvPr>
          </p:nvCxnSpPr>
          <p:spPr>
            <a:xfrm>
              <a:off x="4003371" y="1376567"/>
              <a:ext cx="65446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2" name="PA_直接连接符 44"/>
            <p:cNvCxnSpPr/>
            <p:nvPr>
              <p:custDataLst>
                <p:tags r:id="rId6"/>
              </p:custDataLst>
            </p:nvPr>
          </p:nvCxnSpPr>
          <p:spPr>
            <a:xfrm>
              <a:off x="4607039" y="3120748"/>
              <a:ext cx="654466"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grpSp>
      <p:pic>
        <p:nvPicPr>
          <p:cNvPr id="52" name="PA_图片 26"/>
          <p:cNvPicPr>
            <a:picLocks noChangeAspect="1"/>
          </p:cNvPicPr>
          <p:nvPr>
            <p:custDataLst>
              <p:tags r:id="rId2"/>
            </p:custDataLst>
          </p:nvPr>
        </p:nvPicPr>
        <p:blipFill>
          <a:blip r:embed="rId14"/>
          <a:stretch>
            <a:fillRect/>
          </a:stretch>
        </p:blipFill>
        <p:spPr>
          <a:xfrm>
            <a:off x="10971740" y="603799"/>
            <a:ext cx="627362" cy="5500916"/>
          </a:xfrm>
          <a:prstGeom prst="rect">
            <a:avLst/>
          </a:prstGeom>
        </p:spPr>
      </p:pic>
      <p:pic>
        <p:nvPicPr>
          <p:cNvPr id="53" name="图片 52"/>
          <p:cNvPicPr>
            <a:picLocks noChangeAspect="1"/>
          </p:cNvPicPr>
          <p:nvPr/>
        </p:nvPicPr>
        <p:blipFill>
          <a:blip r:embed="rId14"/>
          <a:stretch>
            <a:fillRect/>
          </a:stretch>
        </p:blipFill>
        <p:spPr>
          <a:xfrm>
            <a:off x="572439" y="603799"/>
            <a:ext cx="627362" cy="5500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par>
                                <p:cTn id="7" presetID="22" presetClass="exit" presetSubtype="2" fill="hold" nodeType="withEffect">
                                  <p:stCondLst>
                                    <p:cond delay="100"/>
                                  </p:stCondLst>
                                  <p:childTnLst>
                                    <p:animEffect transition="out" filter="wipe(right)">
                                      <p:cBhvr>
                                        <p:cTn id="8" dur="750"/>
                                        <p:tgtEl>
                                          <p:spTgt spid="2"/>
                                        </p:tgtEl>
                                      </p:cBhvr>
                                    </p:animEffect>
                                    <p:set>
                                      <p:cBhvr>
                                        <p:cTn id="9" dur="1" fill="hold">
                                          <p:stCondLst>
                                            <p:cond delay="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4" name="组合 3"/>
          <p:cNvGrpSpPr/>
          <p:nvPr/>
        </p:nvGrpSpPr>
        <p:grpSpPr>
          <a:xfrm>
            <a:off x="2416175" y="-177800"/>
            <a:ext cx="7359651" cy="7035800"/>
            <a:chOff x="2571749" y="573184"/>
            <a:chExt cx="7359651" cy="6328006"/>
          </a:xfrm>
        </p:grpSpPr>
        <p:sp>
          <p:nvSpPr>
            <p:cNvPr id="3" name="矩形 2"/>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形 1"/>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71749" y="573184"/>
              <a:ext cx="7359651" cy="6328005"/>
            </a:xfrm>
            <a:prstGeom prst="rect">
              <a:avLst/>
            </a:prstGeom>
          </p:spPr>
        </p:pic>
      </p:grpSp>
      <p:sp>
        <p:nvSpPr>
          <p:cNvPr id="6" name="矩形 5" hidden="1"/>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4378960" y="3742284"/>
            <a:ext cx="3434080" cy="579120"/>
          </a:xfrm>
          <a:prstGeom prst="rect">
            <a:avLst/>
          </a:prstGeom>
          <a:noFill/>
        </p:spPr>
        <p:txBody>
          <a:bodyPr wrap="none" rtlCol="0">
            <a:spAutoFit/>
          </a:bodyPr>
          <a:lstStyle/>
          <a:p>
            <a:r>
              <a:rPr lang="zh-CN" altLang="en-US" sz="3200" dirty="0">
                <a:latin typeface="方正舒体" panose="02010601030101010101" pitchFamily="2" charset="-122"/>
                <a:ea typeface="方正舒体" panose="02010601030101010101" pitchFamily="2" charset="-122"/>
              </a:rPr>
              <a:t>点击输入您的标题</a:t>
            </a:r>
          </a:p>
        </p:txBody>
      </p:sp>
      <p:sp>
        <p:nvSpPr>
          <p:cNvPr id="45" name="文本框 44"/>
          <p:cNvSpPr txBox="1"/>
          <p:nvPr/>
        </p:nvSpPr>
        <p:spPr>
          <a:xfrm>
            <a:off x="4590415" y="4203294"/>
            <a:ext cx="3129280" cy="369570"/>
          </a:xfrm>
          <a:prstGeom prst="rect">
            <a:avLst/>
          </a:prstGeom>
          <a:noFill/>
        </p:spPr>
        <p:txBody>
          <a:bodyPr wrap="none" rtlCol="0">
            <a:spAutoFit/>
          </a:bodyPr>
          <a:lstStyle/>
          <a:p>
            <a:pPr algn="l"/>
            <a:r>
              <a:rPr lang="zh-CN" altLang="en-US" spc="300" dirty="0">
                <a:solidFill>
                  <a:schemeClr val="tx1"/>
                </a:solidFill>
                <a:uFillTx/>
                <a:latin typeface="方正舒体" panose="02010601030101010101" pitchFamily="2" charset="-122"/>
                <a:ea typeface="方正舒体" panose="02010601030101010101" pitchFamily="2" charset="-122"/>
              </a:rPr>
              <a:t>Click enter your title</a:t>
            </a:r>
          </a:p>
        </p:txBody>
      </p:sp>
      <p:pic>
        <p:nvPicPr>
          <p:cNvPr id="48" name="Janice"/>
          <p:cNvPicPr>
            <a:picLocks noChangeAspect="1"/>
          </p:cNvPicPr>
          <p:nvPr/>
        </p:nvPicPr>
        <p:blipFill>
          <a:blip r:embed="rId11" cstate="screen"/>
          <a:stretch>
            <a:fillRect/>
          </a:stretch>
        </p:blipFill>
        <p:spPr>
          <a:xfrm rot="16200000" flipV="1">
            <a:off x="2432028" y="547075"/>
            <a:ext cx="2598393" cy="2663659"/>
          </a:xfrm>
          <a:prstGeom prst="rect">
            <a:avLst/>
          </a:prstGeom>
        </p:spPr>
      </p:pic>
      <p:pic>
        <p:nvPicPr>
          <p:cNvPr id="50" name="Janice"/>
          <p:cNvPicPr>
            <a:picLocks noChangeAspect="1"/>
          </p:cNvPicPr>
          <p:nvPr/>
        </p:nvPicPr>
        <p:blipFill>
          <a:blip r:embed="rId11" cstate="screen"/>
          <a:stretch>
            <a:fillRect/>
          </a:stretch>
        </p:blipFill>
        <p:spPr>
          <a:xfrm rot="16200000" flipH="1">
            <a:off x="7171108" y="3610097"/>
            <a:ext cx="2598393" cy="2663659"/>
          </a:xfrm>
          <a:prstGeom prst="rect">
            <a:avLst/>
          </a:prstGeom>
        </p:spPr>
      </p:pic>
      <p:sp>
        <p:nvSpPr>
          <p:cNvPr id="42" name="文本框 41"/>
          <p:cNvSpPr txBox="1"/>
          <p:nvPr/>
        </p:nvSpPr>
        <p:spPr>
          <a:xfrm>
            <a:off x="4885371" y="1536681"/>
            <a:ext cx="2421258" cy="2215991"/>
          </a:xfrm>
          <a:prstGeom prst="rect">
            <a:avLst/>
          </a:prstGeom>
          <a:noFill/>
        </p:spPr>
        <p:txBody>
          <a:bodyPr wrap="square" rtlCol="0">
            <a:spAutoFit/>
          </a:bodyPr>
          <a:lstStyle/>
          <a:p>
            <a:pPr algn="ctr"/>
            <a:r>
              <a:rPr lang="zh-CN" altLang="en-US" sz="13800" dirty="0">
                <a:solidFill>
                  <a:srgbClr val="B1865A"/>
                </a:solidFill>
                <a:latin typeface="方正舒体" panose="02010601030101010101" pitchFamily="2" charset="-122"/>
                <a:ea typeface="方正舒体" panose="02010601030101010101" pitchFamily="2" charset="-122"/>
              </a:rPr>
              <a:t>壹</a:t>
            </a:r>
          </a:p>
        </p:txBody>
      </p:sp>
      <p:cxnSp>
        <p:nvCxnSpPr>
          <p:cNvPr id="52" name="PA_直接连接符 44"/>
          <p:cNvCxnSpPr/>
          <p:nvPr>
            <p:custDataLst>
              <p:tags r:id="rId2"/>
            </p:custDataLst>
          </p:nvPr>
        </p:nvCxnSpPr>
        <p:spPr>
          <a:xfrm rot="16200000" flipH="1">
            <a:off x="4627642" y="2369042"/>
            <a:ext cx="978773"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3" name="PA_直接连接符 44"/>
          <p:cNvCxnSpPr/>
          <p:nvPr>
            <p:custDataLst>
              <p:tags r:id="rId3"/>
            </p:custDataLst>
          </p:nvPr>
        </p:nvCxnSpPr>
        <p:spPr>
          <a:xfrm rot="16200000" flipH="1">
            <a:off x="6571353" y="3290652"/>
            <a:ext cx="978775"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4" name="PA_直接连接符 44"/>
          <p:cNvCxnSpPr/>
          <p:nvPr>
            <p:custDataLst>
              <p:tags r:id="rId4"/>
            </p:custDataLst>
          </p:nvPr>
        </p:nvCxnSpPr>
        <p:spPr>
          <a:xfrm>
            <a:off x="4954058" y="1969983"/>
            <a:ext cx="1176279"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55" name="PA_直接连接符 44"/>
          <p:cNvCxnSpPr/>
          <p:nvPr>
            <p:custDataLst>
              <p:tags r:id="rId5"/>
            </p:custDataLst>
          </p:nvPr>
        </p:nvCxnSpPr>
        <p:spPr>
          <a:xfrm>
            <a:off x="6130336" y="3687091"/>
            <a:ext cx="1068501" cy="0"/>
          </a:xfrm>
          <a:prstGeom prst="line">
            <a:avLst/>
          </a:prstGeom>
          <a:ln w="12700">
            <a:solidFill>
              <a:srgbClr val="B1865A"/>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2"/>
          <a:stretch>
            <a:fillRect/>
          </a:stretch>
        </p:blipFill>
        <p:spPr>
          <a:xfrm rot="5400000">
            <a:off x="5773039" y="-3707146"/>
            <a:ext cx="645923" cy="7959187"/>
          </a:xfrm>
          <a:prstGeom prst="rect">
            <a:avLst/>
          </a:prstGeom>
        </p:spPr>
      </p:pic>
      <p:pic>
        <p:nvPicPr>
          <p:cNvPr id="38" name="PA_图片 37"/>
          <p:cNvPicPr>
            <a:picLocks noChangeAspect="1"/>
          </p:cNvPicPr>
          <p:nvPr>
            <p:custDataLst>
              <p:tags r:id="rId6"/>
            </p:custDataLst>
          </p:nvPr>
        </p:nvPicPr>
        <p:blipFill>
          <a:blip r:embed="rId12"/>
          <a:stretch>
            <a:fillRect/>
          </a:stretch>
        </p:blipFill>
        <p:spPr>
          <a:xfrm rot="5400000">
            <a:off x="5773039" y="-3120985"/>
            <a:ext cx="645923" cy="79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00"/>
    </mc:Choice>
    <mc:Fallback xmlns="">
      <p:transition spd="slow" advTm="5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1.48148E-6 L 0 0.83333 " pathEditMode="relative" rAng="0" ptsTypes="AA">
                                      <p:cBhvr>
                                        <p:cTn id="6" dur="1000" fill="hold"/>
                                        <p:tgtEl>
                                          <p:spTgt spid="38"/>
                                        </p:tgtEl>
                                        <p:attrNameLst>
                                          <p:attrName>ppt_x</p:attrName>
                                          <p:attrName>ppt_y</p:attrName>
                                        </p:attrNameLst>
                                      </p:cBhvr>
                                      <p:rCtr x="0" y="41667"/>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ppt_x</p:attrName>
                                        </p:attrNameLst>
                                      </p:cBhvr>
                                      <p:tavLst>
                                        <p:tav tm="0">
                                          <p:val>
                                            <p:strVal val="#ppt_x-#ppt_w*1.125000"/>
                                          </p:val>
                                        </p:tav>
                                        <p:tav tm="100000">
                                          <p:val>
                                            <p:strVal val="#ppt_x"/>
                                          </p:val>
                                        </p:tav>
                                      </p:tavLst>
                                    </p:anim>
                                    <p:animEffect transition="in" filter="wipe(right)">
                                      <p:cBhvr>
                                        <p:cTn id="25" dur="500"/>
                                        <p:tgtEl>
                                          <p:spTgt spid="54"/>
                                        </p:tgtEl>
                                      </p:cBhvr>
                                    </p:animEffect>
                                  </p:childTnLst>
                                </p:cTn>
                              </p:par>
                              <p:par>
                                <p:cTn id="26" presetID="1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ppt_y</p:attrName>
                                        </p:attrNameLst>
                                      </p:cBhvr>
                                      <p:tavLst>
                                        <p:tav tm="0">
                                          <p:val>
                                            <p:strVal val="#ppt_y-#ppt_h*1.125000"/>
                                          </p:val>
                                        </p:tav>
                                        <p:tav tm="100000">
                                          <p:val>
                                            <p:strVal val="#ppt_y"/>
                                          </p:val>
                                        </p:tav>
                                      </p:tavLst>
                                    </p:anim>
                                    <p:animEffect transition="in" filter="wipe(down)">
                                      <p:cBhvr>
                                        <p:cTn id="29" dur="500"/>
                                        <p:tgtEl>
                                          <p:spTgt spid="52"/>
                                        </p:tgtEl>
                                      </p:cBhvr>
                                    </p:animEffect>
                                  </p:childTnLst>
                                </p:cTn>
                              </p:par>
                              <p:par>
                                <p:cTn id="30" presetID="12" presetClass="entr" presetSubtype="4"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ppt_y</p:attrName>
                                        </p:attrNameLst>
                                      </p:cBhvr>
                                      <p:tavLst>
                                        <p:tav tm="0">
                                          <p:val>
                                            <p:strVal val="#ppt_y+#ppt_h*1.125000"/>
                                          </p:val>
                                        </p:tav>
                                        <p:tav tm="100000">
                                          <p:val>
                                            <p:strVal val="#ppt_y"/>
                                          </p:val>
                                        </p:tav>
                                      </p:tavLst>
                                    </p:anim>
                                    <p:animEffect transition="in" filter="wipe(up)">
                                      <p:cBhvr>
                                        <p:cTn id="33" dur="500"/>
                                        <p:tgtEl>
                                          <p:spTgt spid="53"/>
                                        </p:tgtEl>
                                      </p:cBhvr>
                                    </p:animEffect>
                                  </p:childTnLst>
                                </p:cTn>
                              </p:par>
                              <p:par>
                                <p:cTn id="34" presetID="12" presetClass="entr" presetSubtype="2"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p:tgtEl>
                                          <p:spTgt spid="55"/>
                                        </p:tgtEl>
                                        <p:attrNameLst>
                                          <p:attrName>ppt_x</p:attrName>
                                        </p:attrNameLst>
                                      </p:cBhvr>
                                      <p:tavLst>
                                        <p:tav tm="0">
                                          <p:val>
                                            <p:strVal val="#ppt_x+#ppt_w*1.125000"/>
                                          </p:val>
                                        </p:tav>
                                        <p:tav tm="100000">
                                          <p:val>
                                            <p:strVal val="#ppt_x"/>
                                          </p:val>
                                        </p:tav>
                                      </p:tavLst>
                                    </p:anim>
                                    <p:animEffect transition="in" filter="wipe(left)">
                                      <p:cBhvr>
                                        <p:cTn id="37" dur="500"/>
                                        <p:tgtEl>
                                          <p:spTgt spid="55"/>
                                        </p:tgtEl>
                                      </p:cBhvr>
                                    </p:animEffect>
                                  </p:childTnLst>
                                </p:cTn>
                              </p:par>
                            </p:childTnLst>
                          </p:cTn>
                        </p:par>
                        <p:par>
                          <p:cTn id="38" fill="hold">
                            <p:stCondLst>
                              <p:cond delay="2500"/>
                            </p:stCondLst>
                            <p:childTnLst>
                              <p:par>
                                <p:cTn id="39" presetID="1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plus(in)">
                                      <p:cBhvr>
                                        <p:cTn id="41" dur="1000"/>
                                        <p:tgtEl>
                                          <p:spTgt spid="42"/>
                                        </p:tgtEl>
                                      </p:cBhvr>
                                    </p:animEffect>
                                  </p:childTnLst>
                                </p:cTn>
                              </p:par>
                            </p:childTnLst>
                          </p:cTn>
                        </p:par>
                        <p:par>
                          <p:cTn id="42" fill="hold">
                            <p:stCondLst>
                              <p:cond delay="3500"/>
                            </p:stCondLst>
                            <p:childTnLst>
                              <p:par>
                                <p:cTn id="43" presetID="56" presetClass="entr" presetSubtype="0" fill="hold" grpId="0" nodeType="afterEffect">
                                  <p:stCondLst>
                                    <p:cond delay="0"/>
                                  </p:stCondLst>
                                  <p:iterate type="lt">
                                    <p:tmPct val="28571"/>
                                  </p:iterate>
                                  <p:childTnLst>
                                    <p:set>
                                      <p:cBhvr>
                                        <p:cTn id="44" dur="1" fill="hold">
                                          <p:stCondLst>
                                            <p:cond delay="0"/>
                                          </p:stCondLst>
                                        </p:cTn>
                                        <p:tgtEl>
                                          <p:spTgt spid="44"/>
                                        </p:tgtEl>
                                        <p:attrNameLst>
                                          <p:attrName>style.visibility</p:attrName>
                                        </p:attrNameLst>
                                      </p:cBhvr>
                                      <p:to>
                                        <p:strVal val="visible"/>
                                      </p:to>
                                    </p:set>
                                    <p:anim by="(-#ppt_w*2)" calcmode="lin" valueType="num">
                                      <p:cBhvr rctx="PPT">
                                        <p:cTn id="45" dur="250" autoRev="1" fill="hold">
                                          <p:stCondLst>
                                            <p:cond delay="0"/>
                                          </p:stCondLst>
                                        </p:cTn>
                                        <p:tgtEl>
                                          <p:spTgt spid="44"/>
                                        </p:tgtEl>
                                        <p:attrNameLst>
                                          <p:attrName>ppt_w</p:attrName>
                                        </p:attrNameLst>
                                      </p:cBhvr>
                                    </p:anim>
                                    <p:anim by="(#ppt_w*0.50)" calcmode="lin" valueType="num">
                                      <p:cBhvr>
                                        <p:cTn id="46" dur="250" decel="50000" autoRev="1" fill="hold">
                                          <p:stCondLst>
                                            <p:cond delay="0"/>
                                          </p:stCondLst>
                                        </p:cTn>
                                        <p:tgtEl>
                                          <p:spTgt spid="44"/>
                                        </p:tgtEl>
                                        <p:attrNameLst>
                                          <p:attrName>ppt_x</p:attrName>
                                        </p:attrNameLst>
                                      </p:cBhvr>
                                    </p:anim>
                                    <p:anim from="(-#ppt_h/2)" to="(#ppt_y)" calcmode="lin" valueType="num">
                                      <p:cBhvr>
                                        <p:cTn id="47" dur="500" fill="hold">
                                          <p:stCondLst>
                                            <p:cond delay="0"/>
                                          </p:stCondLst>
                                        </p:cTn>
                                        <p:tgtEl>
                                          <p:spTgt spid="44"/>
                                        </p:tgtEl>
                                        <p:attrNameLst>
                                          <p:attrName>ppt_y</p:attrName>
                                        </p:attrNameLst>
                                      </p:cBhvr>
                                    </p:anim>
                                    <p:animRot by="21600000">
                                      <p:cBhvr>
                                        <p:cTn id="48" dur="500" fill="hold">
                                          <p:stCondLst>
                                            <p:cond delay="0"/>
                                          </p:stCondLst>
                                        </p:cTn>
                                        <p:tgtEl>
                                          <p:spTgt spid="44"/>
                                        </p:tgtEl>
                                        <p:attrNameLst>
                                          <p:attrName>r</p:attrName>
                                        </p:attrNameLst>
                                      </p:cBhvr>
                                    </p:animRot>
                                  </p:childTnLst>
                                </p:cTn>
                              </p:par>
                              <p:par>
                                <p:cTn id="49" presetID="2" presetClass="entr" presetSubtype="6" fill="hold" grpId="0" nodeType="withEffect">
                                  <p:stCondLst>
                                    <p:cond delay="0"/>
                                  </p:stCondLst>
                                  <p:iterate type="lt">
                                    <p:tmPct val="11111"/>
                                  </p:iterate>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8" cstate="screen"/>
          <a:stretch>
            <a:fillRect/>
          </a:stretch>
        </p:blipFill>
        <p:spPr>
          <a:xfrm>
            <a:off x="4993562" y="2318105"/>
            <a:ext cx="2233411" cy="2399038"/>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a:ln w="15875">
            <a:solidFill>
              <a:srgbClr val="B1865A"/>
            </a:solidFill>
          </a:ln>
        </p:spPr>
      </p:pic>
      <p:grpSp>
        <p:nvGrpSpPr>
          <p:cNvPr id="15" name="组合 14"/>
          <p:cNvGrpSpPr/>
          <p:nvPr/>
        </p:nvGrpSpPr>
        <p:grpSpPr>
          <a:xfrm>
            <a:off x="3004141" y="2558108"/>
            <a:ext cx="1608857" cy="662047"/>
            <a:chOff x="10406" y="3063"/>
            <a:chExt cx="5415" cy="1589"/>
          </a:xfrm>
        </p:grpSpPr>
        <p:sp>
          <p:nvSpPr>
            <p:cNvPr id="16" name="文本框 15"/>
            <p:cNvSpPr txBox="1"/>
            <p:nvPr/>
          </p:nvSpPr>
          <p:spPr>
            <a:xfrm>
              <a:off x="10406" y="3507"/>
              <a:ext cx="5415" cy="1145"/>
            </a:xfrm>
            <a:prstGeom prst="rect">
              <a:avLst/>
            </a:prstGeom>
            <a:noFill/>
          </p:spPr>
          <p:txBody>
            <a:bodyPr wrap="square" rtlCol="0">
              <a:spAutoFit/>
            </a:bodyPr>
            <a:lstStyle/>
            <a:p>
              <a:pPr algn="l">
                <a:lnSpc>
                  <a:spcPct val="120000"/>
                </a:lnSpc>
              </a:pPr>
              <a:r>
                <a:rPr lang="en-US" altLang="zh-CN" sz="600" dirty="0" err="1">
                  <a:solidFill>
                    <a:schemeClr val="tx1">
                      <a:lumMod val="65000"/>
                      <a:lumOff val="35000"/>
                    </a:schemeClr>
                  </a:solidFill>
                  <a:latin typeface="+mn-ea"/>
                  <a:cs typeface="华文黑体" charset="-122"/>
                  <a:sym typeface="微软雅黑 Light" panose="020B0502040204020203" charset="-122"/>
                </a:rPr>
                <a:t>请输入适量文字在此处进行解释说明以便于读者合理理解上述标题的内容请输入适量文字</a:t>
              </a:r>
              <a:r>
                <a:rPr lang="zh-CN" altLang="en-US" sz="600" dirty="0">
                  <a:solidFill>
                    <a:schemeClr val="tx1">
                      <a:lumMod val="65000"/>
                      <a:lumOff val="35000"/>
                    </a:schemeClr>
                  </a:solidFill>
                  <a:latin typeface="+mn-ea"/>
                  <a:cs typeface="华文黑体" charset="-122"/>
                  <a:sym typeface="微软雅黑 Light" panose="020B0502040204020203" charset="-122"/>
                </a:rPr>
                <a:t>。</a:t>
              </a:r>
            </a:p>
          </p:txBody>
        </p:sp>
        <p:sp>
          <p:nvSpPr>
            <p:cNvPr id="17" name="文本框 16"/>
            <p:cNvSpPr txBox="1"/>
            <p:nvPr/>
          </p:nvSpPr>
          <p:spPr>
            <a:xfrm>
              <a:off x="11206" y="3063"/>
              <a:ext cx="3814" cy="954"/>
            </a:xfrm>
            <a:prstGeom prst="rect">
              <a:avLst/>
            </a:prstGeom>
            <a:noFill/>
          </p:spPr>
          <p:txBody>
            <a:bodyPr wrap="square" rtlCol="0">
              <a:spAutoFit/>
            </a:bodyPr>
            <a:lstStyle/>
            <a:p>
              <a:r>
                <a:rPr lang="zh-CN" altLang="en-US" sz="1000" dirty="0">
                  <a:solidFill>
                    <a:srgbClr val="B1865A"/>
                  </a:solidFill>
                  <a:latin typeface="+mn-ea"/>
                </a:rPr>
                <a:t>点击输入标题</a:t>
              </a:r>
            </a:p>
            <a:p>
              <a:endParaRPr lang="zh-CN" altLang="en-US" sz="700" spc="300" dirty="0">
                <a:solidFill>
                  <a:schemeClr val="tx1">
                    <a:lumMod val="65000"/>
                    <a:lumOff val="35000"/>
                  </a:schemeClr>
                </a:solidFill>
                <a:uFillTx/>
                <a:latin typeface="+mn-ea"/>
              </a:endParaRPr>
            </a:p>
          </p:txBody>
        </p:sp>
      </p:grpSp>
      <p:sp>
        <p:nvSpPr>
          <p:cNvPr id="24" name="菱形 23"/>
          <p:cNvSpPr/>
          <p:nvPr/>
        </p:nvSpPr>
        <p:spPr>
          <a:xfrm>
            <a:off x="3573582" y="1982919"/>
            <a:ext cx="469974" cy="469974"/>
          </a:xfrm>
          <a:prstGeom prst="diamond">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幼圆" panose="02010509060101010101" pitchFamily="49" charset="-122"/>
                <a:ea typeface="幼圆" panose="02010509060101010101" pitchFamily="49" charset="-122"/>
              </a:rPr>
              <a:t>壹</a:t>
            </a:r>
          </a:p>
        </p:txBody>
      </p:sp>
      <p:sp>
        <p:nvSpPr>
          <p:cNvPr id="25" name="菱形 24"/>
          <p:cNvSpPr/>
          <p:nvPr/>
        </p:nvSpPr>
        <p:spPr>
          <a:xfrm>
            <a:off x="8177332" y="1982919"/>
            <a:ext cx="469974" cy="469974"/>
          </a:xfrm>
          <a:prstGeom prst="diamond">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幼圆" panose="02010509060101010101" pitchFamily="49" charset="-122"/>
                <a:ea typeface="幼圆" panose="02010509060101010101" pitchFamily="49" charset="-122"/>
              </a:rPr>
              <a:t>贰</a:t>
            </a:r>
          </a:p>
        </p:txBody>
      </p:sp>
      <p:sp>
        <p:nvSpPr>
          <p:cNvPr id="26" name="菱形 25"/>
          <p:cNvSpPr/>
          <p:nvPr/>
        </p:nvSpPr>
        <p:spPr>
          <a:xfrm>
            <a:off x="3573582" y="3419508"/>
            <a:ext cx="469974" cy="469974"/>
          </a:xfrm>
          <a:prstGeom prst="diamond">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幼圆" panose="02010509060101010101" pitchFamily="49" charset="-122"/>
                <a:ea typeface="幼圆" panose="02010509060101010101" pitchFamily="49" charset="-122"/>
              </a:rPr>
              <a:t>叁</a:t>
            </a:r>
          </a:p>
        </p:txBody>
      </p:sp>
      <p:sp>
        <p:nvSpPr>
          <p:cNvPr id="27" name="菱形 26"/>
          <p:cNvSpPr/>
          <p:nvPr/>
        </p:nvSpPr>
        <p:spPr>
          <a:xfrm>
            <a:off x="8177332" y="3419508"/>
            <a:ext cx="469974" cy="469974"/>
          </a:xfrm>
          <a:prstGeom prst="diamond">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幼圆" panose="02010509060101010101" pitchFamily="49" charset="-122"/>
                <a:ea typeface="幼圆" panose="02010509060101010101" pitchFamily="49" charset="-122"/>
              </a:rPr>
              <a:t>肆</a:t>
            </a:r>
          </a:p>
        </p:txBody>
      </p:sp>
      <p:grpSp>
        <p:nvGrpSpPr>
          <p:cNvPr id="29" name="组合 28"/>
          <p:cNvGrpSpPr/>
          <p:nvPr/>
        </p:nvGrpSpPr>
        <p:grpSpPr>
          <a:xfrm>
            <a:off x="7607891" y="2558108"/>
            <a:ext cx="1608857" cy="662047"/>
            <a:chOff x="10406" y="3063"/>
            <a:chExt cx="5415" cy="1589"/>
          </a:xfrm>
        </p:grpSpPr>
        <p:sp>
          <p:nvSpPr>
            <p:cNvPr id="30" name="文本框 29"/>
            <p:cNvSpPr txBox="1"/>
            <p:nvPr/>
          </p:nvSpPr>
          <p:spPr>
            <a:xfrm>
              <a:off x="10406" y="3507"/>
              <a:ext cx="5415" cy="1145"/>
            </a:xfrm>
            <a:prstGeom prst="rect">
              <a:avLst/>
            </a:prstGeom>
            <a:noFill/>
          </p:spPr>
          <p:txBody>
            <a:bodyPr wrap="square" rtlCol="0">
              <a:spAutoFit/>
            </a:bodyPr>
            <a:lstStyle/>
            <a:p>
              <a:pPr algn="l">
                <a:lnSpc>
                  <a:spcPct val="120000"/>
                </a:lnSpc>
              </a:pPr>
              <a:r>
                <a:rPr lang="en-US" altLang="zh-CN" sz="600" dirty="0" err="1">
                  <a:solidFill>
                    <a:schemeClr val="tx1">
                      <a:lumMod val="65000"/>
                      <a:lumOff val="35000"/>
                    </a:schemeClr>
                  </a:solidFill>
                  <a:latin typeface="+mn-ea"/>
                  <a:cs typeface="华文黑体" charset="-122"/>
                  <a:sym typeface="微软雅黑 Light" panose="020B0502040204020203" charset="-122"/>
                </a:rPr>
                <a:t>请输入适量文字在此处进行解释说明以便于读者合理理解上述标题的内容请输入适量文字</a:t>
              </a:r>
              <a:r>
                <a:rPr lang="zh-CN" altLang="en-US" sz="600" dirty="0">
                  <a:solidFill>
                    <a:schemeClr val="tx1">
                      <a:lumMod val="65000"/>
                      <a:lumOff val="35000"/>
                    </a:schemeClr>
                  </a:solidFill>
                  <a:latin typeface="+mn-ea"/>
                  <a:cs typeface="华文黑体" charset="-122"/>
                  <a:sym typeface="微软雅黑 Light" panose="020B0502040204020203" charset="-122"/>
                </a:rPr>
                <a:t>。</a:t>
              </a:r>
            </a:p>
          </p:txBody>
        </p:sp>
        <p:sp>
          <p:nvSpPr>
            <p:cNvPr id="31" name="文本框 30"/>
            <p:cNvSpPr txBox="1"/>
            <p:nvPr/>
          </p:nvSpPr>
          <p:spPr>
            <a:xfrm>
              <a:off x="11206" y="3063"/>
              <a:ext cx="3814" cy="954"/>
            </a:xfrm>
            <a:prstGeom prst="rect">
              <a:avLst/>
            </a:prstGeom>
            <a:noFill/>
          </p:spPr>
          <p:txBody>
            <a:bodyPr wrap="square" rtlCol="0">
              <a:spAutoFit/>
            </a:bodyPr>
            <a:lstStyle/>
            <a:p>
              <a:r>
                <a:rPr lang="zh-CN" altLang="en-US" sz="1000" dirty="0">
                  <a:solidFill>
                    <a:srgbClr val="B1865A"/>
                  </a:solidFill>
                  <a:latin typeface="+mn-ea"/>
                </a:rPr>
                <a:t>点击输入标题</a:t>
              </a:r>
            </a:p>
            <a:p>
              <a:endParaRPr lang="zh-CN" altLang="en-US" sz="700" spc="300" dirty="0">
                <a:solidFill>
                  <a:schemeClr val="tx1">
                    <a:lumMod val="65000"/>
                    <a:lumOff val="35000"/>
                  </a:schemeClr>
                </a:solidFill>
                <a:uFillTx/>
                <a:latin typeface="+mn-ea"/>
              </a:endParaRPr>
            </a:p>
          </p:txBody>
        </p:sp>
      </p:grpSp>
      <p:grpSp>
        <p:nvGrpSpPr>
          <p:cNvPr id="32" name="组合 31"/>
          <p:cNvGrpSpPr/>
          <p:nvPr/>
        </p:nvGrpSpPr>
        <p:grpSpPr>
          <a:xfrm>
            <a:off x="2975252" y="4055096"/>
            <a:ext cx="1608857" cy="662047"/>
            <a:chOff x="10406" y="3063"/>
            <a:chExt cx="5415" cy="1589"/>
          </a:xfrm>
        </p:grpSpPr>
        <p:sp>
          <p:nvSpPr>
            <p:cNvPr id="33" name="文本框 32"/>
            <p:cNvSpPr txBox="1"/>
            <p:nvPr/>
          </p:nvSpPr>
          <p:spPr>
            <a:xfrm>
              <a:off x="10406" y="3507"/>
              <a:ext cx="5415" cy="1145"/>
            </a:xfrm>
            <a:prstGeom prst="rect">
              <a:avLst/>
            </a:prstGeom>
            <a:noFill/>
          </p:spPr>
          <p:txBody>
            <a:bodyPr wrap="square" rtlCol="0">
              <a:spAutoFit/>
            </a:bodyPr>
            <a:lstStyle/>
            <a:p>
              <a:pPr algn="l">
                <a:lnSpc>
                  <a:spcPct val="120000"/>
                </a:lnSpc>
              </a:pPr>
              <a:r>
                <a:rPr lang="en-US" altLang="zh-CN" sz="600" dirty="0" err="1">
                  <a:solidFill>
                    <a:schemeClr val="tx1">
                      <a:lumMod val="65000"/>
                      <a:lumOff val="35000"/>
                    </a:schemeClr>
                  </a:solidFill>
                  <a:latin typeface="+mn-ea"/>
                  <a:cs typeface="华文黑体" charset="-122"/>
                  <a:sym typeface="微软雅黑 Light" panose="020B0502040204020203" charset="-122"/>
                </a:rPr>
                <a:t>请输入适量文字在此处进行解释说明以便于读者合理理解上述标题的内容请输入适量文字</a:t>
              </a:r>
              <a:r>
                <a:rPr lang="zh-CN" altLang="en-US" sz="600" dirty="0">
                  <a:solidFill>
                    <a:schemeClr val="tx1">
                      <a:lumMod val="65000"/>
                      <a:lumOff val="35000"/>
                    </a:schemeClr>
                  </a:solidFill>
                  <a:latin typeface="+mn-ea"/>
                  <a:cs typeface="华文黑体" charset="-122"/>
                  <a:sym typeface="微软雅黑 Light" panose="020B0502040204020203" charset="-122"/>
                </a:rPr>
                <a:t>。</a:t>
              </a:r>
            </a:p>
          </p:txBody>
        </p:sp>
        <p:sp>
          <p:nvSpPr>
            <p:cNvPr id="34" name="文本框 33"/>
            <p:cNvSpPr txBox="1"/>
            <p:nvPr/>
          </p:nvSpPr>
          <p:spPr>
            <a:xfrm>
              <a:off x="11206" y="3063"/>
              <a:ext cx="3814" cy="954"/>
            </a:xfrm>
            <a:prstGeom prst="rect">
              <a:avLst/>
            </a:prstGeom>
            <a:noFill/>
          </p:spPr>
          <p:txBody>
            <a:bodyPr wrap="square" rtlCol="0">
              <a:spAutoFit/>
            </a:bodyPr>
            <a:lstStyle/>
            <a:p>
              <a:r>
                <a:rPr lang="zh-CN" altLang="en-US" sz="1000" dirty="0">
                  <a:solidFill>
                    <a:srgbClr val="B1865A"/>
                  </a:solidFill>
                  <a:latin typeface="+mn-ea"/>
                </a:rPr>
                <a:t>点击输入标题</a:t>
              </a:r>
            </a:p>
            <a:p>
              <a:endParaRPr lang="zh-CN" altLang="en-US" sz="700" spc="300" dirty="0">
                <a:solidFill>
                  <a:schemeClr val="tx1">
                    <a:lumMod val="65000"/>
                    <a:lumOff val="35000"/>
                  </a:schemeClr>
                </a:solidFill>
                <a:uFillTx/>
                <a:latin typeface="+mn-ea"/>
              </a:endParaRPr>
            </a:p>
          </p:txBody>
        </p:sp>
      </p:grpSp>
      <p:grpSp>
        <p:nvGrpSpPr>
          <p:cNvPr id="35" name="组合 34"/>
          <p:cNvGrpSpPr/>
          <p:nvPr/>
        </p:nvGrpSpPr>
        <p:grpSpPr>
          <a:xfrm>
            <a:off x="7579003" y="4055096"/>
            <a:ext cx="1608857" cy="662047"/>
            <a:chOff x="10406" y="3063"/>
            <a:chExt cx="5415" cy="1589"/>
          </a:xfrm>
        </p:grpSpPr>
        <p:sp>
          <p:nvSpPr>
            <p:cNvPr id="36" name="文本框 35"/>
            <p:cNvSpPr txBox="1"/>
            <p:nvPr/>
          </p:nvSpPr>
          <p:spPr>
            <a:xfrm>
              <a:off x="10406" y="3507"/>
              <a:ext cx="5415" cy="1145"/>
            </a:xfrm>
            <a:prstGeom prst="rect">
              <a:avLst/>
            </a:prstGeom>
            <a:noFill/>
          </p:spPr>
          <p:txBody>
            <a:bodyPr wrap="square" rtlCol="0">
              <a:spAutoFit/>
            </a:bodyPr>
            <a:lstStyle/>
            <a:p>
              <a:pPr algn="l">
                <a:lnSpc>
                  <a:spcPct val="120000"/>
                </a:lnSpc>
              </a:pPr>
              <a:r>
                <a:rPr lang="en-US" altLang="zh-CN" sz="600" dirty="0" err="1">
                  <a:solidFill>
                    <a:schemeClr val="tx1">
                      <a:lumMod val="65000"/>
                      <a:lumOff val="35000"/>
                    </a:schemeClr>
                  </a:solidFill>
                  <a:latin typeface="+mn-ea"/>
                  <a:cs typeface="华文黑体" charset="-122"/>
                  <a:sym typeface="微软雅黑 Light" panose="020B0502040204020203" charset="-122"/>
                </a:rPr>
                <a:t>请输入适量文字在此处进行解释说明以便于读者合理理解上述标题的内容请输入适量文字</a:t>
              </a:r>
              <a:r>
                <a:rPr lang="zh-CN" altLang="en-US" sz="600" dirty="0">
                  <a:solidFill>
                    <a:schemeClr val="tx1">
                      <a:lumMod val="65000"/>
                      <a:lumOff val="35000"/>
                    </a:schemeClr>
                  </a:solidFill>
                  <a:latin typeface="+mn-ea"/>
                  <a:cs typeface="华文黑体" charset="-122"/>
                  <a:sym typeface="微软雅黑 Light" panose="020B0502040204020203" charset="-122"/>
                </a:rPr>
                <a:t>。</a:t>
              </a:r>
            </a:p>
          </p:txBody>
        </p:sp>
        <p:sp>
          <p:nvSpPr>
            <p:cNvPr id="37" name="文本框 36"/>
            <p:cNvSpPr txBox="1"/>
            <p:nvPr/>
          </p:nvSpPr>
          <p:spPr>
            <a:xfrm>
              <a:off x="11206" y="3063"/>
              <a:ext cx="3814" cy="954"/>
            </a:xfrm>
            <a:prstGeom prst="rect">
              <a:avLst/>
            </a:prstGeom>
            <a:noFill/>
          </p:spPr>
          <p:txBody>
            <a:bodyPr wrap="square" rtlCol="0">
              <a:spAutoFit/>
            </a:bodyPr>
            <a:lstStyle/>
            <a:p>
              <a:r>
                <a:rPr lang="zh-CN" altLang="en-US" sz="1000" dirty="0">
                  <a:solidFill>
                    <a:srgbClr val="B1865A"/>
                  </a:solidFill>
                  <a:latin typeface="+mn-ea"/>
                </a:rPr>
                <a:t>点击输入标题</a:t>
              </a:r>
            </a:p>
            <a:p>
              <a:endParaRPr lang="zh-CN" altLang="en-US" sz="700" spc="300" dirty="0">
                <a:solidFill>
                  <a:schemeClr val="tx1">
                    <a:lumMod val="65000"/>
                    <a:lumOff val="35000"/>
                  </a:schemeClr>
                </a:solidFill>
                <a:uFillTx/>
                <a:latin typeface="+mn-ea"/>
              </a:endParaRPr>
            </a:p>
          </p:txBody>
        </p:sp>
      </p:grpSp>
      <p:pic>
        <p:nvPicPr>
          <p:cNvPr id="39" name="Janice"/>
          <p:cNvPicPr>
            <a:picLocks noChangeAspect="1"/>
          </p:cNvPicPr>
          <p:nvPr/>
        </p:nvPicPr>
        <p:blipFill>
          <a:blip r:embed="rId9"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9"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2"/>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3"/>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4"/>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5"/>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childTnLst>
                          </p:cTn>
                        </p:par>
                        <p:par>
                          <p:cTn id="53" fill="hold">
                            <p:stCondLst>
                              <p:cond delay="1583"/>
                            </p:stCondLst>
                            <p:childTnLst>
                              <p:par>
                                <p:cTn id="54" presetID="53" presetClass="entr" presetSubtype="52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fltVal val="0.5"/>
                                          </p:val>
                                        </p:tav>
                                        <p:tav tm="100000">
                                          <p:val>
                                            <p:strVal val="#ppt_x"/>
                                          </p:val>
                                        </p:tav>
                                      </p:tavLst>
                                    </p:anim>
                                    <p:anim calcmode="lin" valueType="num">
                                      <p:cBhvr>
                                        <p:cTn id="60" dur="500" fill="hold"/>
                                        <p:tgtEl>
                                          <p:spTgt spid="24"/>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fltVal val="0.5"/>
                                          </p:val>
                                        </p:tav>
                                        <p:tav tm="100000">
                                          <p:val>
                                            <p:strVal val="#ppt_x"/>
                                          </p:val>
                                        </p:tav>
                                      </p:tavLst>
                                    </p:anim>
                                    <p:anim calcmode="lin" valueType="num">
                                      <p:cBhvr>
                                        <p:cTn id="67" dur="500" fill="hold"/>
                                        <p:tgtEl>
                                          <p:spTgt spid="25"/>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anim calcmode="lin" valueType="num">
                                      <p:cBhvr>
                                        <p:cTn id="73" dur="500" fill="hold"/>
                                        <p:tgtEl>
                                          <p:spTgt spid="26"/>
                                        </p:tgtEl>
                                        <p:attrNameLst>
                                          <p:attrName>ppt_x</p:attrName>
                                        </p:attrNameLst>
                                      </p:cBhvr>
                                      <p:tavLst>
                                        <p:tav tm="0">
                                          <p:val>
                                            <p:fltVal val="0.5"/>
                                          </p:val>
                                        </p:tav>
                                        <p:tav tm="100000">
                                          <p:val>
                                            <p:strVal val="#ppt_x"/>
                                          </p:val>
                                        </p:tav>
                                      </p:tavLst>
                                    </p:anim>
                                    <p:anim calcmode="lin" valueType="num">
                                      <p:cBhvr>
                                        <p:cTn id="74" dur="500" fill="hold"/>
                                        <p:tgtEl>
                                          <p:spTgt spid="26"/>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anim calcmode="lin" valueType="num">
                                      <p:cBhvr>
                                        <p:cTn id="80" dur="500" fill="hold"/>
                                        <p:tgtEl>
                                          <p:spTgt spid="27"/>
                                        </p:tgtEl>
                                        <p:attrNameLst>
                                          <p:attrName>ppt_x</p:attrName>
                                        </p:attrNameLst>
                                      </p:cBhvr>
                                      <p:tavLst>
                                        <p:tav tm="0">
                                          <p:val>
                                            <p:fltVal val="0.5"/>
                                          </p:val>
                                        </p:tav>
                                        <p:tav tm="100000">
                                          <p:val>
                                            <p:strVal val="#ppt_x"/>
                                          </p:val>
                                        </p:tav>
                                      </p:tavLst>
                                    </p:anim>
                                    <p:anim calcmode="lin" valueType="num">
                                      <p:cBhvr>
                                        <p:cTn id="81" dur="500" fill="hold"/>
                                        <p:tgtEl>
                                          <p:spTgt spid="27"/>
                                        </p:tgtEl>
                                        <p:attrNameLst>
                                          <p:attrName>ppt_y</p:attrName>
                                        </p:attrNameLst>
                                      </p:cBhvr>
                                      <p:tavLst>
                                        <p:tav tm="0">
                                          <p:val>
                                            <p:fltVal val="0.5"/>
                                          </p:val>
                                        </p:tav>
                                        <p:tav tm="100000">
                                          <p:val>
                                            <p:strVal val="#ppt_y"/>
                                          </p:val>
                                        </p:tav>
                                      </p:tavLst>
                                    </p:anim>
                                  </p:childTnLst>
                                </p:cTn>
                              </p:par>
                            </p:childTnLst>
                          </p:cTn>
                        </p:par>
                        <p:par>
                          <p:cTn id="82" fill="hold">
                            <p:stCondLst>
                              <p:cond delay="2083"/>
                            </p:stCondLst>
                            <p:childTnLst>
                              <p:par>
                                <p:cTn id="83" presetID="12" presetClass="entr" presetSubtype="1"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p:tgtEl>
                                          <p:spTgt spid="15"/>
                                        </p:tgtEl>
                                        <p:attrNameLst>
                                          <p:attrName>ppt_y</p:attrName>
                                        </p:attrNameLst>
                                      </p:cBhvr>
                                      <p:tavLst>
                                        <p:tav tm="0">
                                          <p:val>
                                            <p:strVal val="#ppt_y-#ppt_h*1.125000"/>
                                          </p:val>
                                        </p:tav>
                                        <p:tav tm="100000">
                                          <p:val>
                                            <p:strVal val="#ppt_y"/>
                                          </p:val>
                                        </p:tav>
                                      </p:tavLst>
                                    </p:anim>
                                    <p:animEffect transition="in" filter="wipe(down)">
                                      <p:cBhvr>
                                        <p:cTn id="86" dur="500"/>
                                        <p:tgtEl>
                                          <p:spTgt spid="15"/>
                                        </p:tgtEl>
                                      </p:cBhvr>
                                    </p:animEffect>
                                  </p:childTnLst>
                                </p:cTn>
                              </p:par>
                              <p:par>
                                <p:cTn id="87" presetID="12" presetClass="entr" presetSubtype="1"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p:tgtEl>
                                          <p:spTgt spid="32"/>
                                        </p:tgtEl>
                                        <p:attrNameLst>
                                          <p:attrName>ppt_y</p:attrName>
                                        </p:attrNameLst>
                                      </p:cBhvr>
                                      <p:tavLst>
                                        <p:tav tm="0">
                                          <p:val>
                                            <p:strVal val="#ppt_y-#ppt_h*1.125000"/>
                                          </p:val>
                                        </p:tav>
                                        <p:tav tm="100000">
                                          <p:val>
                                            <p:strVal val="#ppt_y"/>
                                          </p:val>
                                        </p:tav>
                                      </p:tavLst>
                                    </p:anim>
                                    <p:animEffect transition="in" filter="wipe(down)">
                                      <p:cBhvr>
                                        <p:cTn id="90" dur="500"/>
                                        <p:tgtEl>
                                          <p:spTgt spid="32"/>
                                        </p:tgtEl>
                                      </p:cBhvr>
                                    </p:animEffect>
                                  </p:childTnLst>
                                </p:cTn>
                              </p:par>
                              <p:par>
                                <p:cTn id="91" presetID="12" presetClass="entr" presetSubtype="1"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p:tgtEl>
                                          <p:spTgt spid="35"/>
                                        </p:tgtEl>
                                        <p:attrNameLst>
                                          <p:attrName>ppt_y</p:attrName>
                                        </p:attrNameLst>
                                      </p:cBhvr>
                                      <p:tavLst>
                                        <p:tav tm="0">
                                          <p:val>
                                            <p:strVal val="#ppt_y-#ppt_h*1.125000"/>
                                          </p:val>
                                        </p:tav>
                                        <p:tav tm="100000">
                                          <p:val>
                                            <p:strVal val="#ppt_y"/>
                                          </p:val>
                                        </p:tav>
                                      </p:tavLst>
                                    </p:anim>
                                    <p:animEffect transition="in" filter="wipe(down)">
                                      <p:cBhvr>
                                        <p:cTn id="94" dur="500"/>
                                        <p:tgtEl>
                                          <p:spTgt spid="35"/>
                                        </p:tgtEl>
                                      </p:cBhvr>
                                    </p:animEffect>
                                  </p:childTnLst>
                                </p:cTn>
                              </p:par>
                              <p:par>
                                <p:cTn id="95" presetID="12" presetClass="entr" presetSubtype="1"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p:tgtEl>
                                          <p:spTgt spid="29"/>
                                        </p:tgtEl>
                                        <p:attrNameLst>
                                          <p:attrName>ppt_y</p:attrName>
                                        </p:attrNameLst>
                                      </p:cBhvr>
                                      <p:tavLst>
                                        <p:tav tm="0">
                                          <p:val>
                                            <p:strVal val="#ppt_y-#ppt_h*1.125000"/>
                                          </p:val>
                                        </p:tav>
                                        <p:tav tm="100000">
                                          <p:val>
                                            <p:strVal val="#ppt_y"/>
                                          </p:val>
                                        </p:tav>
                                      </p:tavLst>
                                    </p:anim>
                                    <p:animEffect transition="in" filter="wipe(down)">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795639" y="2433543"/>
            <a:ext cx="1025355" cy="1014447"/>
            <a:chOff x="6204" y="2853"/>
            <a:chExt cx="2256" cy="2232"/>
          </a:xfrm>
        </p:grpSpPr>
        <p:sp>
          <p:nvSpPr>
            <p:cNvPr id="13" name="任意多边形 18"/>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a:latin typeface="+mn-ea"/>
              </a:endParaRPr>
            </a:p>
          </p:txBody>
        </p:sp>
        <p:grpSp>
          <p:nvGrpSpPr>
            <p:cNvPr id="14" name="组合 13"/>
            <p:cNvGrpSpPr/>
            <p:nvPr/>
          </p:nvGrpSpPr>
          <p:grpSpPr>
            <a:xfrm>
              <a:off x="6204" y="2853"/>
              <a:ext cx="2256" cy="2232"/>
              <a:chOff x="6204" y="2853"/>
              <a:chExt cx="2256" cy="2232"/>
            </a:xfrm>
          </p:grpSpPr>
          <p:sp>
            <p:nvSpPr>
              <p:cNvPr id="15" name="空心弧 14"/>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mn-ea"/>
                </a:endParaRPr>
              </a:p>
            </p:txBody>
          </p:sp>
          <p:sp>
            <p:nvSpPr>
              <p:cNvPr id="16" name="文本框 15"/>
              <p:cNvSpPr txBox="1"/>
              <p:nvPr/>
            </p:nvSpPr>
            <p:spPr>
              <a:xfrm>
                <a:off x="6792" y="2982"/>
                <a:ext cx="1080" cy="677"/>
              </a:xfrm>
              <a:prstGeom prst="rect">
                <a:avLst/>
              </a:prstGeom>
              <a:noFill/>
            </p:spPr>
            <p:txBody>
              <a:bodyPr wrap="square" rtlCol="0">
                <a:spAutoFit/>
              </a:bodyPr>
              <a:lstStyle/>
              <a:p>
                <a:pPr algn="ctr"/>
                <a:r>
                  <a:rPr lang="zh-CN" altLang="en-US" sz="1400" dirty="0">
                    <a:solidFill>
                      <a:schemeClr val="bg1"/>
                    </a:solidFill>
                    <a:latin typeface="+mn-ea"/>
                  </a:rPr>
                  <a:t>壹</a:t>
                </a:r>
              </a:p>
            </p:txBody>
          </p:sp>
        </p:grpSp>
      </p:grpSp>
      <p:grpSp>
        <p:nvGrpSpPr>
          <p:cNvPr id="17" name="组合 16"/>
          <p:cNvGrpSpPr/>
          <p:nvPr/>
        </p:nvGrpSpPr>
        <p:grpSpPr>
          <a:xfrm flipV="1">
            <a:off x="4444115" y="3567978"/>
            <a:ext cx="1025355" cy="1014447"/>
            <a:chOff x="5415" y="5640"/>
            <a:chExt cx="2256" cy="2232"/>
          </a:xfrm>
        </p:grpSpPr>
        <p:grpSp>
          <p:nvGrpSpPr>
            <p:cNvPr id="18" name="组合 17"/>
            <p:cNvGrpSpPr/>
            <p:nvPr/>
          </p:nvGrpSpPr>
          <p:grpSpPr>
            <a:xfrm flipV="1">
              <a:off x="5415" y="5640"/>
              <a:ext cx="2256" cy="2232"/>
              <a:chOff x="6204" y="2853"/>
              <a:chExt cx="2256" cy="2232"/>
            </a:xfrm>
          </p:grpSpPr>
          <p:sp>
            <p:nvSpPr>
              <p:cNvPr id="20" name="任意多边形 10"/>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mn-ea"/>
                </a:endParaRPr>
              </a:p>
            </p:txBody>
          </p:sp>
          <p:sp>
            <p:nvSpPr>
              <p:cNvPr id="21" name="空心弧 20"/>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mn-ea"/>
                </a:endParaRPr>
              </a:p>
            </p:txBody>
          </p:sp>
        </p:grpSp>
        <p:sp>
          <p:nvSpPr>
            <p:cNvPr id="19" name="文本框 18"/>
            <p:cNvSpPr txBox="1"/>
            <p:nvPr/>
          </p:nvSpPr>
          <p:spPr>
            <a:xfrm flipV="1">
              <a:off x="6003" y="7061"/>
              <a:ext cx="1080" cy="677"/>
            </a:xfrm>
            <a:prstGeom prst="rect">
              <a:avLst/>
            </a:prstGeom>
            <a:noFill/>
          </p:spPr>
          <p:txBody>
            <a:bodyPr wrap="square" rtlCol="0">
              <a:spAutoFit/>
            </a:bodyPr>
            <a:lstStyle/>
            <a:p>
              <a:pPr algn="ctr"/>
              <a:r>
                <a:rPr lang="zh-CN" altLang="en-US" sz="1400" dirty="0">
                  <a:solidFill>
                    <a:schemeClr val="bg1"/>
                  </a:solidFill>
                  <a:latin typeface="+mn-ea"/>
                </a:rPr>
                <a:t>贰</a:t>
              </a:r>
            </a:p>
          </p:txBody>
        </p:sp>
      </p:grpSp>
      <p:grpSp>
        <p:nvGrpSpPr>
          <p:cNvPr id="22" name="组合 21"/>
          <p:cNvGrpSpPr/>
          <p:nvPr/>
        </p:nvGrpSpPr>
        <p:grpSpPr>
          <a:xfrm>
            <a:off x="6510278" y="2433543"/>
            <a:ext cx="1025355" cy="1014447"/>
            <a:chOff x="6204" y="2853"/>
            <a:chExt cx="2256" cy="2232"/>
          </a:xfrm>
        </p:grpSpPr>
        <p:sp>
          <p:nvSpPr>
            <p:cNvPr id="23" name="任意多边形 19"/>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a:latin typeface="+mn-ea"/>
              </a:endParaRPr>
            </a:p>
          </p:txBody>
        </p:sp>
        <p:grpSp>
          <p:nvGrpSpPr>
            <p:cNvPr id="24" name="组合 23"/>
            <p:cNvGrpSpPr/>
            <p:nvPr/>
          </p:nvGrpSpPr>
          <p:grpSpPr>
            <a:xfrm>
              <a:off x="6204" y="2853"/>
              <a:ext cx="2256" cy="2232"/>
              <a:chOff x="6204" y="2853"/>
              <a:chExt cx="2256" cy="2232"/>
            </a:xfrm>
          </p:grpSpPr>
          <p:sp>
            <p:nvSpPr>
              <p:cNvPr id="25" name="空心弧 24"/>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latin typeface="+mn-ea"/>
                </a:endParaRPr>
              </a:p>
            </p:txBody>
          </p:sp>
          <p:sp>
            <p:nvSpPr>
              <p:cNvPr id="26" name="文本框 25"/>
              <p:cNvSpPr txBox="1"/>
              <p:nvPr/>
            </p:nvSpPr>
            <p:spPr>
              <a:xfrm>
                <a:off x="6792" y="2982"/>
                <a:ext cx="1080" cy="677"/>
              </a:xfrm>
              <a:prstGeom prst="rect">
                <a:avLst/>
              </a:prstGeom>
              <a:noFill/>
            </p:spPr>
            <p:txBody>
              <a:bodyPr wrap="square" rtlCol="0">
                <a:spAutoFit/>
              </a:bodyPr>
              <a:lstStyle/>
              <a:p>
                <a:pPr algn="ctr"/>
                <a:r>
                  <a:rPr lang="zh-CN" altLang="en-US" sz="1400" dirty="0">
                    <a:solidFill>
                      <a:schemeClr val="bg1"/>
                    </a:solidFill>
                    <a:latin typeface="+mn-ea"/>
                  </a:rPr>
                  <a:t>叁</a:t>
                </a:r>
              </a:p>
            </p:txBody>
          </p:sp>
        </p:grpSp>
      </p:grpSp>
      <p:grpSp>
        <p:nvGrpSpPr>
          <p:cNvPr id="27" name="组合 26"/>
          <p:cNvGrpSpPr/>
          <p:nvPr/>
        </p:nvGrpSpPr>
        <p:grpSpPr>
          <a:xfrm flipV="1">
            <a:off x="8371006" y="3597521"/>
            <a:ext cx="1025355" cy="1014447"/>
            <a:chOff x="5415" y="5640"/>
            <a:chExt cx="2256" cy="2232"/>
          </a:xfrm>
        </p:grpSpPr>
        <p:grpSp>
          <p:nvGrpSpPr>
            <p:cNvPr id="28" name="组合 27"/>
            <p:cNvGrpSpPr/>
            <p:nvPr/>
          </p:nvGrpSpPr>
          <p:grpSpPr>
            <a:xfrm flipV="1">
              <a:off x="5415" y="5640"/>
              <a:ext cx="2256" cy="2232"/>
              <a:chOff x="6204" y="2853"/>
              <a:chExt cx="2256" cy="2232"/>
            </a:xfrm>
          </p:grpSpPr>
          <p:sp>
            <p:nvSpPr>
              <p:cNvPr id="30" name="任意多边形 27"/>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mn-ea"/>
                </a:endParaRPr>
              </a:p>
            </p:txBody>
          </p:sp>
          <p:sp>
            <p:nvSpPr>
              <p:cNvPr id="31" name="空心弧 30"/>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latin typeface="+mn-ea"/>
                </a:endParaRPr>
              </a:p>
            </p:txBody>
          </p:sp>
        </p:grpSp>
        <p:sp>
          <p:nvSpPr>
            <p:cNvPr id="29" name="文本框 28"/>
            <p:cNvSpPr txBox="1"/>
            <p:nvPr/>
          </p:nvSpPr>
          <p:spPr>
            <a:xfrm flipV="1">
              <a:off x="6003" y="7124"/>
              <a:ext cx="1080" cy="677"/>
            </a:xfrm>
            <a:prstGeom prst="rect">
              <a:avLst/>
            </a:prstGeom>
            <a:noFill/>
          </p:spPr>
          <p:txBody>
            <a:bodyPr wrap="square" rtlCol="0">
              <a:spAutoFit/>
            </a:bodyPr>
            <a:lstStyle/>
            <a:p>
              <a:pPr algn="ctr"/>
              <a:r>
                <a:rPr lang="zh-CN" altLang="en-US" sz="1400" dirty="0">
                  <a:solidFill>
                    <a:schemeClr val="bg1"/>
                  </a:solidFill>
                  <a:latin typeface="+mn-ea"/>
                </a:rPr>
                <a:t>肆</a:t>
              </a:r>
            </a:p>
          </p:txBody>
        </p:sp>
      </p:grpSp>
      <p:sp>
        <p:nvSpPr>
          <p:cNvPr id="32" name="文本框 31"/>
          <p:cNvSpPr txBox="1"/>
          <p:nvPr/>
        </p:nvSpPr>
        <p:spPr>
          <a:xfrm>
            <a:off x="2703830" y="3710690"/>
            <a:ext cx="1208519" cy="1165705"/>
          </a:xfrm>
          <a:prstGeom prst="rect">
            <a:avLst/>
          </a:prstGeom>
          <a:noFill/>
        </p:spPr>
        <p:txBody>
          <a:bodyPr wrap="square" rtlCol="0">
            <a:spAutoFit/>
          </a:bodyPr>
          <a:lstStyle/>
          <a:p>
            <a:pPr algn="ctr">
              <a:lnSpc>
                <a:spcPct val="150000"/>
              </a:lnSpc>
            </a:pPr>
            <a:r>
              <a:rPr lang="zh-CN" altLang="en-US" sz="1050" dirty="0">
                <a:solidFill>
                  <a:srgbClr val="B1865A"/>
                </a:solidFill>
                <a:latin typeface="+mn-ea"/>
              </a:rPr>
              <a:t>添加标题</a:t>
            </a:r>
          </a:p>
          <a:p>
            <a:pPr>
              <a:lnSpc>
                <a:spcPct val="150000"/>
              </a:lnSpc>
            </a:pPr>
            <a:r>
              <a:rPr lang="zh-CN" altLang="en-US" sz="900" dirty="0">
                <a:solidFill>
                  <a:schemeClr val="tx1">
                    <a:lumMod val="65000"/>
                    <a:lumOff val="35000"/>
                  </a:schemeClr>
                </a:solidFill>
                <a:latin typeface="+mn-ea"/>
              </a:rPr>
              <a:t>请输入适量文字在此处进行解释说明以便于读者合理理解上述标题的内容</a:t>
            </a:r>
          </a:p>
        </p:txBody>
      </p:sp>
      <p:sp>
        <p:nvSpPr>
          <p:cNvPr id="33" name="文本框 32"/>
          <p:cNvSpPr txBox="1"/>
          <p:nvPr/>
        </p:nvSpPr>
        <p:spPr>
          <a:xfrm>
            <a:off x="4352306" y="2142662"/>
            <a:ext cx="1208519" cy="1165705"/>
          </a:xfrm>
          <a:prstGeom prst="rect">
            <a:avLst/>
          </a:prstGeom>
          <a:noFill/>
        </p:spPr>
        <p:txBody>
          <a:bodyPr wrap="square" rtlCol="0">
            <a:spAutoFit/>
          </a:bodyPr>
          <a:lstStyle/>
          <a:p>
            <a:pPr algn="ctr">
              <a:lnSpc>
                <a:spcPct val="150000"/>
              </a:lnSpc>
            </a:pPr>
            <a:r>
              <a:rPr lang="zh-CN" altLang="en-US" sz="1050" dirty="0">
                <a:solidFill>
                  <a:srgbClr val="B1865A"/>
                </a:solidFill>
                <a:latin typeface="+mn-ea"/>
              </a:rPr>
              <a:t>添加标题</a:t>
            </a:r>
          </a:p>
          <a:p>
            <a:pPr>
              <a:lnSpc>
                <a:spcPct val="150000"/>
              </a:lnSpc>
            </a:pPr>
            <a:r>
              <a:rPr lang="zh-CN" altLang="en-US" sz="900" dirty="0">
                <a:solidFill>
                  <a:schemeClr val="tx1">
                    <a:lumMod val="65000"/>
                    <a:lumOff val="35000"/>
                  </a:schemeClr>
                </a:solidFill>
                <a:latin typeface="+mn-ea"/>
              </a:rPr>
              <a:t>请输入适量文字在此处进行解释说明以便于读者合理理解上述标题的内容</a:t>
            </a:r>
          </a:p>
        </p:txBody>
      </p:sp>
      <p:sp>
        <p:nvSpPr>
          <p:cNvPr id="34" name="文本框 33"/>
          <p:cNvSpPr txBox="1"/>
          <p:nvPr/>
        </p:nvSpPr>
        <p:spPr>
          <a:xfrm>
            <a:off x="6473918" y="3673878"/>
            <a:ext cx="1208519" cy="1165705"/>
          </a:xfrm>
          <a:prstGeom prst="rect">
            <a:avLst/>
          </a:prstGeom>
          <a:noFill/>
        </p:spPr>
        <p:txBody>
          <a:bodyPr wrap="square" rtlCol="0">
            <a:spAutoFit/>
          </a:bodyPr>
          <a:lstStyle/>
          <a:p>
            <a:pPr algn="ctr">
              <a:lnSpc>
                <a:spcPct val="150000"/>
              </a:lnSpc>
            </a:pPr>
            <a:r>
              <a:rPr lang="zh-CN" altLang="en-US" sz="1050" dirty="0">
                <a:solidFill>
                  <a:srgbClr val="B1865A"/>
                </a:solidFill>
                <a:latin typeface="+mn-ea"/>
              </a:rPr>
              <a:t>添加标题</a:t>
            </a:r>
          </a:p>
          <a:p>
            <a:pPr>
              <a:lnSpc>
                <a:spcPct val="150000"/>
              </a:lnSpc>
            </a:pPr>
            <a:r>
              <a:rPr lang="zh-CN" altLang="en-US" sz="900" dirty="0">
                <a:solidFill>
                  <a:schemeClr val="tx1">
                    <a:lumMod val="65000"/>
                    <a:lumOff val="35000"/>
                  </a:schemeClr>
                </a:solidFill>
                <a:latin typeface="+mn-ea"/>
              </a:rPr>
              <a:t>请输入适量文字在此处进行解释说明以便于读者合理理解上述标题的内容</a:t>
            </a:r>
          </a:p>
        </p:txBody>
      </p:sp>
      <p:sp>
        <p:nvSpPr>
          <p:cNvPr id="35" name="文本框 34"/>
          <p:cNvSpPr txBox="1"/>
          <p:nvPr/>
        </p:nvSpPr>
        <p:spPr>
          <a:xfrm>
            <a:off x="8279651" y="2142662"/>
            <a:ext cx="1208519" cy="1165704"/>
          </a:xfrm>
          <a:prstGeom prst="rect">
            <a:avLst/>
          </a:prstGeom>
          <a:noFill/>
        </p:spPr>
        <p:txBody>
          <a:bodyPr wrap="square" rtlCol="0">
            <a:spAutoFit/>
          </a:bodyPr>
          <a:lstStyle/>
          <a:p>
            <a:pPr algn="ctr">
              <a:lnSpc>
                <a:spcPct val="150000"/>
              </a:lnSpc>
            </a:pPr>
            <a:r>
              <a:rPr lang="zh-CN" altLang="en-US" sz="1050" dirty="0">
                <a:solidFill>
                  <a:srgbClr val="B1865A"/>
                </a:solidFill>
                <a:latin typeface="+mn-ea"/>
              </a:rPr>
              <a:t>添加标题</a:t>
            </a:r>
          </a:p>
          <a:p>
            <a:pPr>
              <a:lnSpc>
                <a:spcPct val="150000"/>
              </a:lnSpc>
            </a:pPr>
            <a:r>
              <a:rPr lang="zh-CN" altLang="en-US" sz="900" dirty="0">
                <a:solidFill>
                  <a:schemeClr val="tx1">
                    <a:lumMod val="65000"/>
                    <a:lumOff val="35000"/>
                  </a:schemeClr>
                </a:solidFill>
                <a:latin typeface="+mn-ea"/>
              </a:rPr>
              <a:t>请输入适量文字在此处进行解释说明以便于读者合理理解上述标题的内容</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2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edge">
                                      <p:cBhvr>
                                        <p:cTn id="49" dur="1000"/>
                                        <p:tgtEl>
                                          <p:spTgt spid="12"/>
                                        </p:tgtEl>
                                      </p:cBhvr>
                                    </p:animEffect>
                                  </p:childTnLst>
                                </p:cTn>
                              </p:par>
                              <p:par>
                                <p:cTn id="50" presetID="2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edge">
                                      <p:cBhvr>
                                        <p:cTn id="52" dur="1000"/>
                                        <p:tgtEl>
                                          <p:spTgt spid="17"/>
                                        </p:tgtEl>
                                      </p:cBhvr>
                                    </p:animEffect>
                                  </p:childTnLst>
                                </p:cTn>
                              </p:par>
                              <p:par>
                                <p:cTn id="53" presetID="2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edge">
                                      <p:cBhvr>
                                        <p:cTn id="55" dur="1000"/>
                                        <p:tgtEl>
                                          <p:spTgt spid="22"/>
                                        </p:tgtEl>
                                      </p:cBhvr>
                                    </p:animEffect>
                                  </p:childTnLst>
                                </p:cTn>
                              </p:par>
                              <p:par>
                                <p:cTn id="56" presetID="2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edge">
                                      <p:cBhvr>
                                        <p:cTn id="58" dur="1000"/>
                                        <p:tgtEl>
                                          <p:spTgt spid="27"/>
                                        </p:tgtEl>
                                      </p:cBhvr>
                                    </p:animEffect>
                                  </p:childTnLst>
                                </p:cTn>
                              </p:par>
                            </p:childTnLst>
                          </p:cTn>
                        </p:par>
                        <p:par>
                          <p:cTn id="59" fill="hold">
                            <p:stCondLst>
                              <p:cond delay="2083"/>
                            </p:stCondLst>
                            <p:childTnLst>
                              <p:par>
                                <p:cTn id="60" presetID="12" presetClass="entr" presetSubtype="4"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ppt_y</p:attrName>
                                        </p:attrNameLst>
                                      </p:cBhvr>
                                      <p:tavLst>
                                        <p:tav tm="0">
                                          <p:val>
                                            <p:strVal val="#ppt_y+#ppt_h*1.125000"/>
                                          </p:val>
                                        </p:tav>
                                        <p:tav tm="100000">
                                          <p:val>
                                            <p:strVal val="#ppt_y"/>
                                          </p:val>
                                        </p:tav>
                                      </p:tavLst>
                                    </p:anim>
                                    <p:animEffect transition="in" filter="wipe(up)">
                                      <p:cBhvr>
                                        <p:cTn id="63" dur="500"/>
                                        <p:tgtEl>
                                          <p:spTgt spid="33"/>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down)">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p:tgtEl>
                                          <p:spTgt spid="34"/>
                                        </p:tgtEl>
                                        <p:attrNameLst>
                                          <p:attrName>ppt_y</p:attrName>
                                        </p:attrNameLst>
                                      </p:cBhvr>
                                      <p:tavLst>
                                        <p:tav tm="0">
                                          <p:val>
                                            <p:strVal val="#ppt_y-#ppt_h*1.125000"/>
                                          </p:val>
                                        </p:tav>
                                        <p:tav tm="100000">
                                          <p:val>
                                            <p:strVal val="#ppt_y"/>
                                          </p:val>
                                        </p:tav>
                                      </p:tavLst>
                                    </p:anim>
                                    <p:animEffect transition="in" filter="wipe(down)">
                                      <p:cBhvr>
                                        <p:cTn id="71" dur="500"/>
                                        <p:tgtEl>
                                          <p:spTgt spid="34"/>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p:tgtEl>
                                          <p:spTgt spid="35"/>
                                        </p:tgtEl>
                                        <p:attrNameLst>
                                          <p:attrName>ppt_y</p:attrName>
                                        </p:attrNameLst>
                                      </p:cBhvr>
                                      <p:tavLst>
                                        <p:tav tm="0">
                                          <p:val>
                                            <p:strVal val="#ppt_y+#ppt_h*1.125000"/>
                                          </p:val>
                                        </p:tav>
                                        <p:tav tm="100000">
                                          <p:val>
                                            <p:strVal val="#ppt_y"/>
                                          </p:val>
                                        </p:tav>
                                      </p:tavLst>
                                    </p:anim>
                                    <p:animEffect transition="in" filter="wipe(up)">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3946190"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3" name="矩形: 圆角 12"/>
          <p:cNvSpPr/>
          <p:nvPr/>
        </p:nvSpPr>
        <p:spPr>
          <a:xfrm>
            <a:off x="4460437"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矩形: 圆角 7"/>
          <p:cNvSpPr/>
          <p:nvPr/>
        </p:nvSpPr>
        <p:spPr>
          <a:xfrm>
            <a:off x="4974683"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 name="矩形: 圆角 8"/>
          <p:cNvSpPr/>
          <p:nvPr/>
        </p:nvSpPr>
        <p:spPr>
          <a:xfrm>
            <a:off x="5488929"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6" name="矩形: 圆角 9"/>
          <p:cNvSpPr/>
          <p:nvPr/>
        </p:nvSpPr>
        <p:spPr>
          <a:xfrm>
            <a:off x="6003175"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圆角 15"/>
          <p:cNvSpPr/>
          <p:nvPr/>
        </p:nvSpPr>
        <p:spPr>
          <a:xfrm>
            <a:off x="6517421"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矩形: 圆角 17"/>
          <p:cNvSpPr/>
          <p:nvPr/>
        </p:nvSpPr>
        <p:spPr>
          <a:xfrm>
            <a:off x="7031667"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6" name="矩形: 圆角 19"/>
          <p:cNvSpPr/>
          <p:nvPr/>
        </p:nvSpPr>
        <p:spPr>
          <a:xfrm>
            <a:off x="7545913"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8" name="矩形: 圆角 21"/>
          <p:cNvSpPr/>
          <p:nvPr/>
        </p:nvSpPr>
        <p:spPr>
          <a:xfrm>
            <a:off x="8060159" y="1602390"/>
            <a:ext cx="249038" cy="22327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cxnSp>
        <p:nvCxnSpPr>
          <p:cNvPr id="30" name="直接连接符 29"/>
          <p:cNvCxnSpPr/>
          <p:nvPr/>
        </p:nvCxnSpPr>
        <p:spPr>
          <a:xfrm>
            <a:off x="3637649" y="4014768"/>
            <a:ext cx="4980088" cy="0"/>
          </a:xfrm>
          <a:prstGeom prst="line">
            <a:avLst/>
          </a:prstGeom>
          <a:ln>
            <a:solidFill>
              <a:schemeClr val="tx1">
                <a:lumMod val="75000"/>
                <a:lumOff val="2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030796"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2" name="椭圆 31"/>
          <p:cNvSpPr/>
          <p:nvPr/>
        </p:nvSpPr>
        <p:spPr>
          <a:xfrm>
            <a:off x="4545043"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3" name="椭圆 32"/>
          <p:cNvSpPr/>
          <p:nvPr/>
        </p:nvSpPr>
        <p:spPr>
          <a:xfrm>
            <a:off x="5059289"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4" name="椭圆 33"/>
          <p:cNvSpPr/>
          <p:nvPr/>
        </p:nvSpPr>
        <p:spPr>
          <a:xfrm>
            <a:off x="5573536"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5" name="椭圆 34"/>
          <p:cNvSpPr/>
          <p:nvPr/>
        </p:nvSpPr>
        <p:spPr>
          <a:xfrm>
            <a:off x="6087783"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6" name="椭圆 35"/>
          <p:cNvSpPr/>
          <p:nvPr/>
        </p:nvSpPr>
        <p:spPr>
          <a:xfrm>
            <a:off x="6602030"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7" name="椭圆 36"/>
          <p:cNvSpPr/>
          <p:nvPr/>
        </p:nvSpPr>
        <p:spPr>
          <a:xfrm>
            <a:off x="7118657"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8" name="椭圆 37"/>
          <p:cNvSpPr/>
          <p:nvPr/>
        </p:nvSpPr>
        <p:spPr>
          <a:xfrm>
            <a:off x="8144765"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9" name="椭圆 48"/>
          <p:cNvSpPr/>
          <p:nvPr/>
        </p:nvSpPr>
        <p:spPr>
          <a:xfrm>
            <a:off x="7635285" y="3974855"/>
            <a:ext cx="79826" cy="79826"/>
          </a:xfrm>
          <a:prstGeom prst="ellipse">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0" name="文本框 40"/>
          <p:cNvSpPr txBox="1"/>
          <p:nvPr/>
        </p:nvSpPr>
        <p:spPr>
          <a:xfrm>
            <a:off x="3841112"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2010</a:t>
            </a:r>
          </a:p>
        </p:txBody>
      </p:sp>
      <p:sp>
        <p:nvSpPr>
          <p:cNvPr id="51" name="文本框 40"/>
          <p:cNvSpPr txBox="1"/>
          <p:nvPr/>
        </p:nvSpPr>
        <p:spPr>
          <a:xfrm>
            <a:off x="4355359"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2011</a:t>
            </a:r>
          </a:p>
        </p:txBody>
      </p:sp>
      <p:sp>
        <p:nvSpPr>
          <p:cNvPr id="52" name="文本框 40"/>
          <p:cNvSpPr txBox="1"/>
          <p:nvPr/>
        </p:nvSpPr>
        <p:spPr>
          <a:xfrm>
            <a:off x="4869604"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2012</a:t>
            </a:r>
          </a:p>
        </p:txBody>
      </p:sp>
      <p:sp>
        <p:nvSpPr>
          <p:cNvPr id="53" name="文本框 52"/>
          <p:cNvSpPr txBox="1"/>
          <p:nvPr/>
        </p:nvSpPr>
        <p:spPr>
          <a:xfrm>
            <a:off x="5383850"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2013</a:t>
            </a:r>
          </a:p>
        </p:txBody>
      </p:sp>
      <p:sp>
        <p:nvSpPr>
          <p:cNvPr id="54" name="文本框 40"/>
          <p:cNvSpPr txBox="1"/>
          <p:nvPr/>
        </p:nvSpPr>
        <p:spPr>
          <a:xfrm>
            <a:off x="5898097"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2014</a:t>
            </a:r>
          </a:p>
        </p:txBody>
      </p:sp>
      <p:sp>
        <p:nvSpPr>
          <p:cNvPr id="55" name="文本框 40"/>
          <p:cNvSpPr txBox="1"/>
          <p:nvPr/>
        </p:nvSpPr>
        <p:spPr>
          <a:xfrm>
            <a:off x="6412343"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2015</a:t>
            </a:r>
          </a:p>
        </p:txBody>
      </p:sp>
      <p:sp>
        <p:nvSpPr>
          <p:cNvPr id="56" name="文本框 40"/>
          <p:cNvSpPr txBox="1"/>
          <p:nvPr/>
        </p:nvSpPr>
        <p:spPr>
          <a:xfrm>
            <a:off x="6926589"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2016</a:t>
            </a:r>
          </a:p>
        </p:txBody>
      </p:sp>
      <p:sp>
        <p:nvSpPr>
          <p:cNvPr id="57" name="文本框 56"/>
          <p:cNvSpPr txBox="1"/>
          <p:nvPr/>
        </p:nvSpPr>
        <p:spPr>
          <a:xfrm>
            <a:off x="7440835" y="4194427"/>
            <a:ext cx="459192"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2019</a:t>
            </a:r>
          </a:p>
        </p:txBody>
      </p:sp>
      <p:sp>
        <p:nvSpPr>
          <p:cNvPr id="58" name="文本框 40"/>
          <p:cNvSpPr txBox="1"/>
          <p:nvPr/>
        </p:nvSpPr>
        <p:spPr>
          <a:xfrm>
            <a:off x="7955080" y="4194427"/>
            <a:ext cx="541219" cy="230832"/>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20XX</a:t>
            </a:r>
          </a:p>
        </p:txBody>
      </p:sp>
      <p:grpSp>
        <p:nvGrpSpPr>
          <p:cNvPr id="3" name="组合 2"/>
          <p:cNvGrpSpPr/>
          <p:nvPr/>
        </p:nvGrpSpPr>
        <p:grpSpPr>
          <a:xfrm>
            <a:off x="3886327" y="2841189"/>
            <a:ext cx="368763" cy="993920"/>
            <a:chOff x="3886327" y="2841189"/>
            <a:chExt cx="368763" cy="993920"/>
          </a:xfrm>
        </p:grpSpPr>
        <p:sp>
          <p:nvSpPr>
            <p:cNvPr id="17" name="矩形: 圆角 10"/>
            <p:cNvSpPr/>
            <p:nvPr/>
          </p:nvSpPr>
          <p:spPr>
            <a:xfrm rot="10800000">
              <a:off x="3946190" y="2841189"/>
              <a:ext cx="249038" cy="993920"/>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59" name="文本框 40"/>
            <p:cNvSpPr txBox="1"/>
            <p:nvPr/>
          </p:nvSpPr>
          <p:spPr>
            <a:xfrm>
              <a:off x="3886327"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34</a:t>
              </a:r>
            </a:p>
          </p:txBody>
        </p:sp>
      </p:grpSp>
      <p:grpSp>
        <p:nvGrpSpPr>
          <p:cNvPr id="4" name="组合 3"/>
          <p:cNvGrpSpPr/>
          <p:nvPr/>
        </p:nvGrpSpPr>
        <p:grpSpPr>
          <a:xfrm>
            <a:off x="4400573" y="3116878"/>
            <a:ext cx="368763" cy="718232"/>
            <a:chOff x="4400573" y="3116878"/>
            <a:chExt cx="368763" cy="718232"/>
          </a:xfrm>
        </p:grpSpPr>
        <p:sp>
          <p:nvSpPr>
            <p:cNvPr id="18" name="矩形: 圆角 11"/>
            <p:cNvSpPr/>
            <p:nvPr/>
          </p:nvSpPr>
          <p:spPr>
            <a:xfrm rot="10800000">
              <a:off x="4460437" y="3116878"/>
              <a:ext cx="249038" cy="718232"/>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0" name="文本框 40"/>
            <p:cNvSpPr txBox="1"/>
            <p:nvPr/>
          </p:nvSpPr>
          <p:spPr>
            <a:xfrm>
              <a:off x="4400573"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26</a:t>
              </a:r>
            </a:p>
          </p:txBody>
        </p:sp>
      </p:grpSp>
      <p:grpSp>
        <p:nvGrpSpPr>
          <p:cNvPr id="5" name="组合 4"/>
          <p:cNvGrpSpPr/>
          <p:nvPr/>
        </p:nvGrpSpPr>
        <p:grpSpPr>
          <a:xfrm>
            <a:off x="4912478" y="2414652"/>
            <a:ext cx="368763" cy="1420458"/>
            <a:chOff x="4912478" y="2414652"/>
            <a:chExt cx="368763" cy="1420458"/>
          </a:xfrm>
        </p:grpSpPr>
        <p:sp>
          <p:nvSpPr>
            <p:cNvPr id="19" name="矩形: 圆角 12"/>
            <p:cNvSpPr/>
            <p:nvPr/>
          </p:nvSpPr>
          <p:spPr>
            <a:xfrm rot="10800000">
              <a:off x="4974683" y="2414652"/>
              <a:ext cx="249038" cy="1420458"/>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1" name="文本框 40"/>
            <p:cNvSpPr txBox="1"/>
            <p:nvPr/>
          </p:nvSpPr>
          <p:spPr>
            <a:xfrm>
              <a:off x="4912478"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54</a:t>
              </a:r>
            </a:p>
          </p:txBody>
        </p:sp>
      </p:grpSp>
      <p:grpSp>
        <p:nvGrpSpPr>
          <p:cNvPr id="6" name="组合 5"/>
          <p:cNvGrpSpPr/>
          <p:nvPr/>
        </p:nvGrpSpPr>
        <p:grpSpPr>
          <a:xfrm>
            <a:off x="5424382" y="2528689"/>
            <a:ext cx="368763" cy="1306421"/>
            <a:chOff x="5424382" y="2528689"/>
            <a:chExt cx="368763" cy="1306421"/>
          </a:xfrm>
        </p:grpSpPr>
        <p:sp>
          <p:nvSpPr>
            <p:cNvPr id="20" name="矩形: 圆角 13"/>
            <p:cNvSpPr/>
            <p:nvPr/>
          </p:nvSpPr>
          <p:spPr>
            <a:xfrm rot="10800000">
              <a:off x="5488929" y="2528689"/>
              <a:ext cx="249038" cy="1306421"/>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2" name="文本框 40"/>
            <p:cNvSpPr txBox="1"/>
            <p:nvPr/>
          </p:nvSpPr>
          <p:spPr>
            <a:xfrm>
              <a:off x="5424382"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52</a:t>
              </a:r>
            </a:p>
          </p:txBody>
        </p:sp>
      </p:grpSp>
      <p:grpSp>
        <p:nvGrpSpPr>
          <p:cNvPr id="7" name="组合 6"/>
          <p:cNvGrpSpPr/>
          <p:nvPr/>
        </p:nvGrpSpPr>
        <p:grpSpPr>
          <a:xfrm>
            <a:off x="5936286" y="2677937"/>
            <a:ext cx="368763" cy="1157173"/>
            <a:chOff x="5936286" y="2677937"/>
            <a:chExt cx="368763" cy="1157173"/>
          </a:xfrm>
        </p:grpSpPr>
        <p:sp>
          <p:nvSpPr>
            <p:cNvPr id="21" name="矩形: 圆角 14"/>
            <p:cNvSpPr/>
            <p:nvPr/>
          </p:nvSpPr>
          <p:spPr>
            <a:xfrm rot="10800000">
              <a:off x="6003175" y="2677937"/>
              <a:ext cx="249038" cy="1157173"/>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3" name="文本框 40"/>
            <p:cNvSpPr txBox="1"/>
            <p:nvPr/>
          </p:nvSpPr>
          <p:spPr>
            <a:xfrm>
              <a:off x="5936286"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50</a:t>
              </a:r>
            </a:p>
          </p:txBody>
        </p:sp>
      </p:grpSp>
      <p:grpSp>
        <p:nvGrpSpPr>
          <p:cNvPr id="8" name="组合 7"/>
          <p:cNvGrpSpPr/>
          <p:nvPr/>
        </p:nvGrpSpPr>
        <p:grpSpPr>
          <a:xfrm>
            <a:off x="6452910" y="2528689"/>
            <a:ext cx="368763" cy="1306421"/>
            <a:chOff x="6452910" y="2528689"/>
            <a:chExt cx="368763" cy="1306421"/>
          </a:xfrm>
        </p:grpSpPr>
        <p:sp>
          <p:nvSpPr>
            <p:cNvPr id="23" name="矩形: 圆角 16"/>
            <p:cNvSpPr/>
            <p:nvPr/>
          </p:nvSpPr>
          <p:spPr>
            <a:xfrm rot="10800000">
              <a:off x="6517421" y="2528689"/>
              <a:ext cx="249038" cy="1306421"/>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4" name="文本框 40"/>
            <p:cNvSpPr txBox="1"/>
            <p:nvPr/>
          </p:nvSpPr>
          <p:spPr>
            <a:xfrm>
              <a:off x="6452910"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52</a:t>
              </a:r>
            </a:p>
          </p:txBody>
        </p:sp>
      </p:grpSp>
      <p:grpSp>
        <p:nvGrpSpPr>
          <p:cNvPr id="9" name="组合 8"/>
          <p:cNvGrpSpPr/>
          <p:nvPr/>
        </p:nvGrpSpPr>
        <p:grpSpPr>
          <a:xfrm>
            <a:off x="6971803" y="2414652"/>
            <a:ext cx="368763" cy="1420458"/>
            <a:chOff x="6971803" y="2414652"/>
            <a:chExt cx="368763" cy="1420458"/>
          </a:xfrm>
        </p:grpSpPr>
        <p:sp>
          <p:nvSpPr>
            <p:cNvPr id="25" name="矩形: 圆角 18"/>
            <p:cNvSpPr/>
            <p:nvPr/>
          </p:nvSpPr>
          <p:spPr>
            <a:xfrm rot="10800000">
              <a:off x="7031667" y="2414652"/>
              <a:ext cx="249038" cy="1420458"/>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5" name="文本框 40"/>
            <p:cNvSpPr txBox="1"/>
            <p:nvPr/>
          </p:nvSpPr>
          <p:spPr>
            <a:xfrm>
              <a:off x="6971803"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54</a:t>
              </a:r>
            </a:p>
          </p:txBody>
        </p:sp>
      </p:grpSp>
      <p:grpSp>
        <p:nvGrpSpPr>
          <p:cNvPr id="10" name="组合 9"/>
          <p:cNvGrpSpPr/>
          <p:nvPr/>
        </p:nvGrpSpPr>
        <p:grpSpPr>
          <a:xfrm>
            <a:off x="7486051" y="2276607"/>
            <a:ext cx="368763" cy="1558503"/>
            <a:chOff x="7486051" y="2276607"/>
            <a:chExt cx="368763" cy="1558503"/>
          </a:xfrm>
        </p:grpSpPr>
        <p:sp>
          <p:nvSpPr>
            <p:cNvPr id="27" name="矩形: 圆角 20"/>
            <p:cNvSpPr/>
            <p:nvPr/>
          </p:nvSpPr>
          <p:spPr>
            <a:xfrm rot="10800000">
              <a:off x="7545913" y="2276607"/>
              <a:ext cx="249038" cy="1558503"/>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6" name="文本框 40"/>
            <p:cNvSpPr txBox="1"/>
            <p:nvPr/>
          </p:nvSpPr>
          <p:spPr>
            <a:xfrm>
              <a:off x="7486051"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65</a:t>
              </a:r>
            </a:p>
          </p:txBody>
        </p:sp>
      </p:grpSp>
      <p:grpSp>
        <p:nvGrpSpPr>
          <p:cNvPr id="11" name="组合 10"/>
          <p:cNvGrpSpPr/>
          <p:nvPr/>
        </p:nvGrpSpPr>
        <p:grpSpPr>
          <a:xfrm>
            <a:off x="8000296" y="2106553"/>
            <a:ext cx="368763" cy="1728557"/>
            <a:chOff x="8000296" y="2106553"/>
            <a:chExt cx="368763" cy="1728557"/>
          </a:xfrm>
        </p:grpSpPr>
        <p:sp>
          <p:nvSpPr>
            <p:cNvPr id="29" name="矩形: 圆角 22"/>
            <p:cNvSpPr/>
            <p:nvPr/>
          </p:nvSpPr>
          <p:spPr>
            <a:xfrm rot="10800000">
              <a:off x="8060159" y="2106553"/>
              <a:ext cx="249038" cy="1728557"/>
            </a:xfrm>
            <a:prstGeom prst="roundRect">
              <a:avLst>
                <a:gd name="adj" fmla="val 50000"/>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67" name="文本框 40"/>
            <p:cNvSpPr txBox="1"/>
            <p:nvPr/>
          </p:nvSpPr>
          <p:spPr>
            <a:xfrm>
              <a:off x="8000296" y="3593373"/>
              <a:ext cx="368763" cy="215444"/>
            </a:xfrm>
            <a:prstGeom prst="rect">
              <a:avLst/>
            </a:prstGeom>
            <a:noFill/>
            <a:ln w="9525">
              <a:noFill/>
            </a:ln>
          </p:spPr>
          <p:txBody>
            <a:bodyPr wrap="square">
              <a:spAutoFit/>
            </a:bodyP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幼圆" panose="02010509060101010101" pitchFamily="49" charset="-122"/>
                  <a:ea typeface="幼圆" panose="02010509060101010101" pitchFamily="49" charset="-122"/>
                  <a:cs typeface="+mn-ea"/>
                  <a:sym typeface="Arial" panose="020B0604020202020204" pitchFamily="34" charset="0"/>
                </a:rPr>
                <a:t>80</a:t>
              </a:r>
            </a:p>
          </p:txBody>
        </p:sp>
      </p:grpSp>
      <p:grpSp>
        <p:nvGrpSpPr>
          <p:cNvPr id="48" name="组合 47"/>
          <p:cNvGrpSpPr/>
          <p:nvPr/>
        </p:nvGrpSpPr>
        <p:grpSpPr>
          <a:xfrm>
            <a:off x="4477310" y="4710314"/>
            <a:ext cx="524490" cy="524490"/>
            <a:chOff x="4477310" y="4710314"/>
            <a:chExt cx="524490" cy="524490"/>
          </a:xfrm>
        </p:grpSpPr>
        <p:sp>
          <p:nvSpPr>
            <p:cNvPr id="68" name="椭圆 67"/>
            <p:cNvSpPr/>
            <p:nvPr/>
          </p:nvSpPr>
          <p:spPr>
            <a:xfrm>
              <a:off x="4477310" y="4710314"/>
              <a:ext cx="524490" cy="524490"/>
            </a:xfrm>
            <a:prstGeom prst="ellipse">
              <a:avLst/>
            </a:prstGeom>
            <a:noFill/>
            <a:ln w="1270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2" name="Freeform 139"/>
            <p:cNvSpPr>
              <a:spLocks noEditPoints="1"/>
            </p:cNvSpPr>
            <p:nvPr/>
          </p:nvSpPr>
          <p:spPr>
            <a:xfrm>
              <a:off x="4629376" y="4863399"/>
              <a:ext cx="220359" cy="218321"/>
            </a:xfrm>
            <a:custGeom>
              <a:avLst/>
              <a:gdLst/>
              <a:ahLst/>
              <a:cxnLst>
                <a:cxn ang="0">
                  <a:pos x="73686" y="24653"/>
                </a:cxn>
                <a:cxn ang="0">
                  <a:pos x="96493" y="24653"/>
                </a:cxn>
                <a:cxn ang="0">
                  <a:pos x="84212" y="0"/>
                </a:cxn>
                <a:cxn ang="0">
                  <a:pos x="73686" y="24653"/>
                </a:cxn>
                <a:cxn ang="0">
                  <a:pos x="85967" y="31697"/>
                </a:cxn>
                <a:cxn ang="0">
                  <a:pos x="138600" y="84527"/>
                </a:cxn>
                <a:cxn ang="0">
                  <a:pos x="85967" y="139117"/>
                </a:cxn>
                <a:cxn ang="0">
                  <a:pos x="31579" y="84527"/>
                </a:cxn>
                <a:cxn ang="0">
                  <a:pos x="85967" y="31697"/>
                </a:cxn>
                <a:cxn ang="0">
                  <a:pos x="105265" y="26414"/>
                </a:cxn>
                <a:cxn ang="0">
                  <a:pos x="124564" y="38741"/>
                </a:cxn>
                <a:cxn ang="0">
                  <a:pos x="128073" y="10565"/>
                </a:cxn>
                <a:cxn ang="0">
                  <a:pos x="105265" y="26414"/>
                </a:cxn>
                <a:cxn ang="0">
                  <a:pos x="131582" y="44024"/>
                </a:cxn>
                <a:cxn ang="0">
                  <a:pos x="142109" y="63395"/>
                </a:cxn>
                <a:cxn ang="0">
                  <a:pos x="159653" y="42263"/>
                </a:cxn>
                <a:cxn ang="0">
                  <a:pos x="131582" y="44024"/>
                </a:cxn>
                <a:cxn ang="0">
                  <a:pos x="145617" y="73961"/>
                </a:cxn>
                <a:cxn ang="0">
                  <a:pos x="145617" y="95092"/>
                </a:cxn>
                <a:cxn ang="0">
                  <a:pos x="170180" y="84527"/>
                </a:cxn>
                <a:cxn ang="0">
                  <a:pos x="145617" y="73961"/>
                </a:cxn>
                <a:cxn ang="0">
                  <a:pos x="143863" y="105658"/>
                </a:cxn>
                <a:cxn ang="0">
                  <a:pos x="131582" y="125029"/>
                </a:cxn>
                <a:cxn ang="0">
                  <a:pos x="159653" y="126790"/>
                </a:cxn>
                <a:cxn ang="0">
                  <a:pos x="143863" y="105658"/>
                </a:cxn>
                <a:cxn ang="0">
                  <a:pos x="126319" y="132073"/>
                </a:cxn>
                <a:cxn ang="0">
                  <a:pos x="107020" y="142639"/>
                </a:cxn>
                <a:cxn ang="0">
                  <a:pos x="128073" y="158488"/>
                </a:cxn>
                <a:cxn ang="0">
                  <a:pos x="126319" y="132073"/>
                </a:cxn>
                <a:cxn ang="0">
                  <a:pos x="96493" y="146161"/>
                </a:cxn>
                <a:cxn ang="0">
                  <a:pos x="75440" y="146161"/>
                </a:cxn>
                <a:cxn ang="0">
                  <a:pos x="85967" y="170815"/>
                </a:cxn>
                <a:cxn ang="0">
                  <a:pos x="96493" y="146161"/>
                </a:cxn>
                <a:cxn ang="0">
                  <a:pos x="64914" y="142639"/>
                </a:cxn>
                <a:cxn ang="0">
                  <a:pos x="45615" y="132073"/>
                </a:cxn>
                <a:cxn ang="0">
                  <a:pos x="43860" y="160249"/>
                </a:cxn>
                <a:cxn ang="0">
                  <a:pos x="64914" y="142639"/>
                </a:cxn>
                <a:cxn ang="0">
                  <a:pos x="38597" y="125029"/>
                </a:cxn>
                <a:cxn ang="0">
                  <a:pos x="28070" y="105658"/>
                </a:cxn>
                <a:cxn ang="0">
                  <a:pos x="12281" y="128551"/>
                </a:cxn>
                <a:cxn ang="0">
                  <a:pos x="38597" y="125029"/>
                </a:cxn>
                <a:cxn ang="0">
                  <a:pos x="24562" y="96853"/>
                </a:cxn>
                <a:cxn ang="0">
                  <a:pos x="24562" y="73961"/>
                </a:cxn>
                <a:cxn ang="0">
                  <a:pos x="0" y="86287"/>
                </a:cxn>
                <a:cxn ang="0">
                  <a:pos x="24562" y="96853"/>
                </a:cxn>
                <a:cxn ang="0">
                  <a:pos x="26316" y="65156"/>
                </a:cxn>
                <a:cxn ang="0">
                  <a:pos x="38597" y="45785"/>
                </a:cxn>
                <a:cxn ang="0">
                  <a:pos x="10526" y="42263"/>
                </a:cxn>
                <a:cxn ang="0">
                  <a:pos x="26316" y="65156"/>
                </a:cxn>
                <a:cxn ang="0">
                  <a:pos x="45615" y="38741"/>
                </a:cxn>
                <a:cxn ang="0">
                  <a:pos x="64914" y="28175"/>
                </a:cxn>
                <a:cxn ang="0">
                  <a:pos x="42106" y="10565"/>
                </a:cxn>
                <a:cxn ang="0">
                  <a:pos x="45615" y="38741"/>
                </a:cxn>
              </a:cxnLst>
              <a:rect l="0" t="0" r="0" b="0"/>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rgbClr val="B1865A"/>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0" name="组合 79"/>
          <p:cNvGrpSpPr/>
          <p:nvPr/>
        </p:nvGrpSpPr>
        <p:grpSpPr>
          <a:xfrm>
            <a:off x="6085172" y="4710314"/>
            <a:ext cx="524490" cy="524490"/>
            <a:chOff x="6085172" y="4710314"/>
            <a:chExt cx="524490" cy="524490"/>
          </a:xfrm>
        </p:grpSpPr>
        <p:sp>
          <p:nvSpPr>
            <p:cNvPr id="70" name="椭圆 69"/>
            <p:cNvSpPr/>
            <p:nvPr/>
          </p:nvSpPr>
          <p:spPr>
            <a:xfrm>
              <a:off x="6085172" y="4710314"/>
              <a:ext cx="524490" cy="524490"/>
            </a:xfrm>
            <a:prstGeom prst="ellipse">
              <a:avLst/>
            </a:prstGeom>
            <a:noFill/>
            <a:ln w="1270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3" name="Freeform 144"/>
            <p:cNvSpPr>
              <a:spLocks noEditPoints="1"/>
            </p:cNvSpPr>
            <p:nvPr/>
          </p:nvSpPr>
          <p:spPr>
            <a:xfrm>
              <a:off x="6279512" y="4865439"/>
              <a:ext cx="132625" cy="214241"/>
            </a:xfrm>
            <a:custGeom>
              <a:avLst/>
              <a:gdLst/>
              <a:ahLst/>
              <a:cxnLst>
                <a:cxn ang="0">
                  <a:pos x="33127" y="10507"/>
                </a:cxn>
                <a:cxn ang="0">
                  <a:pos x="69742" y="0"/>
                </a:cxn>
                <a:cxn ang="0">
                  <a:pos x="78460" y="10507"/>
                </a:cxn>
                <a:cxn ang="0">
                  <a:pos x="102870" y="33274"/>
                </a:cxn>
                <a:cxn ang="0">
                  <a:pos x="95895" y="159364"/>
                </a:cxn>
                <a:cxn ang="0">
                  <a:pos x="78460" y="166370"/>
                </a:cxn>
                <a:cxn ang="0">
                  <a:pos x="6974" y="159364"/>
                </a:cxn>
                <a:cxn ang="0">
                  <a:pos x="0" y="33274"/>
                </a:cxn>
                <a:cxn ang="0">
                  <a:pos x="6974" y="17512"/>
                </a:cxn>
                <a:cxn ang="0">
                  <a:pos x="24409" y="10507"/>
                </a:cxn>
                <a:cxn ang="0">
                  <a:pos x="33127" y="49035"/>
                </a:cxn>
                <a:cxn ang="0">
                  <a:pos x="47076" y="63045"/>
                </a:cxn>
                <a:cxn ang="0">
                  <a:pos x="54050" y="49035"/>
                </a:cxn>
                <a:cxn ang="0">
                  <a:pos x="67998" y="40279"/>
                </a:cxn>
                <a:cxn ang="0">
                  <a:pos x="54050" y="26268"/>
                </a:cxn>
                <a:cxn ang="0">
                  <a:pos x="47076" y="40279"/>
                </a:cxn>
                <a:cxn ang="0">
                  <a:pos x="22666" y="66548"/>
                </a:cxn>
                <a:cxn ang="0">
                  <a:pos x="78460" y="77055"/>
                </a:cxn>
                <a:cxn ang="0">
                  <a:pos x="22666" y="66548"/>
                </a:cxn>
                <a:cxn ang="0">
                  <a:pos x="22666" y="92816"/>
                </a:cxn>
                <a:cxn ang="0">
                  <a:pos x="78460" y="80558"/>
                </a:cxn>
                <a:cxn ang="0">
                  <a:pos x="22666" y="96319"/>
                </a:cxn>
                <a:cxn ang="0">
                  <a:pos x="78460" y="108578"/>
                </a:cxn>
                <a:cxn ang="0">
                  <a:pos x="22666" y="96319"/>
                </a:cxn>
                <a:cxn ang="0">
                  <a:pos x="22666" y="124339"/>
                </a:cxn>
                <a:cxn ang="0">
                  <a:pos x="78460" y="113832"/>
                </a:cxn>
                <a:cxn ang="0">
                  <a:pos x="22666" y="129593"/>
                </a:cxn>
                <a:cxn ang="0">
                  <a:pos x="78460" y="140101"/>
                </a:cxn>
                <a:cxn ang="0">
                  <a:pos x="22666" y="129593"/>
                </a:cxn>
                <a:cxn ang="0">
                  <a:pos x="24409" y="24517"/>
                </a:cxn>
                <a:cxn ang="0">
                  <a:pos x="17435" y="26268"/>
                </a:cxn>
                <a:cxn ang="0">
                  <a:pos x="13948" y="141852"/>
                </a:cxn>
                <a:cxn ang="0">
                  <a:pos x="24409" y="152359"/>
                </a:cxn>
                <a:cxn ang="0">
                  <a:pos x="85434" y="148857"/>
                </a:cxn>
                <a:cxn ang="0">
                  <a:pos x="88921" y="33274"/>
                </a:cxn>
                <a:cxn ang="0">
                  <a:pos x="78460" y="24517"/>
                </a:cxn>
              </a:cxnLst>
              <a:rect l="0" t="0" r="0" b="0"/>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rgbClr val="B1865A"/>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9" name="组合 78"/>
          <p:cNvGrpSpPr/>
          <p:nvPr/>
        </p:nvGrpSpPr>
        <p:grpSpPr>
          <a:xfrm>
            <a:off x="5281241" y="4710314"/>
            <a:ext cx="524490" cy="524490"/>
            <a:chOff x="5281241" y="4710314"/>
            <a:chExt cx="524490" cy="524490"/>
          </a:xfrm>
        </p:grpSpPr>
        <p:sp>
          <p:nvSpPr>
            <p:cNvPr id="69" name="椭圆 68"/>
            <p:cNvSpPr/>
            <p:nvPr/>
          </p:nvSpPr>
          <p:spPr>
            <a:xfrm>
              <a:off x="5281241" y="4710314"/>
              <a:ext cx="524490" cy="524490"/>
            </a:xfrm>
            <a:prstGeom prst="ellipse">
              <a:avLst/>
            </a:prstGeom>
            <a:noFill/>
            <a:ln w="1270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4" name="Freeform 145"/>
            <p:cNvSpPr>
              <a:spLocks noEditPoints="1"/>
            </p:cNvSpPr>
            <p:nvPr/>
          </p:nvSpPr>
          <p:spPr>
            <a:xfrm>
              <a:off x="5432285" y="4860338"/>
              <a:ext cx="222402" cy="224442"/>
            </a:xfrm>
            <a:custGeom>
              <a:avLst/>
              <a:gdLst/>
              <a:ahLst/>
              <a:cxnLst>
                <a:cxn ang="0">
                  <a:pos x="75785" y="134055"/>
                </a:cxn>
                <a:cxn ang="0">
                  <a:pos x="70497" y="123472"/>
                </a:cxn>
                <a:cxn ang="0">
                  <a:pos x="65210" y="130527"/>
                </a:cxn>
                <a:cxn ang="0">
                  <a:pos x="61685" y="134055"/>
                </a:cxn>
                <a:cxn ang="0">
                  <a:pos x="56398" y="132291"/>
                </a:cxn>
                <a:cxn ang="0">
                  <a:pos x="3524" y="79375"/>
                </a:cxn>
                <a:cxn ang="0">
                  <a:pos x="12337" y="17638"/>
                </a:cxn>
                <a:cxn ang="0">
                  <a:pos x="70497" y="45861"/>
                </a:cxn>
                <a:cxn ang="0">
                  <a:pos x="125133" y="0"/>
                </a:cxn>
                <a:cxn ang="0">
                  <a:pos x="84597" y="139347"/>
                </a:cxn>
                <a:cxn ang="0">
                  <a:pos x="61685" y="174625"/>
                </a:cxn>
                <a:cxn ang="0">
                  <a:pos x="51111" y="167569"/>
                </a:cxn>
                <a:cxn ang="0">
                  <a:pos x="75785" y="134055"/>
                </a:cxn>
                <a:cxn ang="0">
                  <a:pos x="82835" y="100541"/>
                </a:cxn>
                <a:cxn ang="0">
                  <a:pos x="88122" y="111125"/>
                </a:cxn>
                <a:cxn ang="0">
                  <a:pos x="114559" y="31750"/>
                </a:cxn>
                <a:cxn ang="0">
                  <a:pos x="82835" y="56444"/>
                </a:cxn>
                <a:cxn ang="0">
                  <a:pos x="81072" y="59972"/>
                </a:cxn>
                <a:cxn ang="0">
                  <a:pos x="82835" y="100541"/>
                </a:cxn>
                <a:cxn ang="0">
                  <a:pos x="49348" y="111125"/>
                </a:cxn>
                <a:cxn ang="0">
                  <a:pos x="28199" y="42333"/>
                </a:cxn>
                <a:cxn ang="0">
                  <a:pos x="28199" y="42333"/>
                </a:cxn>
                <a:cxn ang="0">
                  <a:pos x="58160" y="107597"/>
                </a:cxn>
                <a:cxn ang="0">
                  <a:pos x="22911" y="37041"/>
                </a:cxn>
                <a:cxn ang="0">
                  <a:pos x="17624" y="77611"/>
                </a:cxn>
                <a:cxn ang="0">
                  <a:pos x="49348" y="111125"/>
                </a:cxn>
                <a:cxn ang="0">
                  <a:pos x="96934" y="112888"/>
                </a:cxn>
                <a:cxn ang="0">
                  <a:pos x="119846" y="31750"/>
                </a:cxn>
                <a:cxn ang="0">
                  <a:pos x="96934" y="112888"/>
                </a:cxn>
              </a:cxnLst>
              <a:rect l="0" t="0" r="0" b="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B1865A"/>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1" name="组合 80"/>
          <p:cNvGrpSpPr/>
          <p:nvPr/>
        </p:nvGrpSpPr>
        <p:grpSpPr>
          <a:xfrm>
            <a:off x="6889103" y="4710314"/>
            <a:ext cx="524490" cy="524490"/>
            <a:chOff x="6889103" y="4710314"/>
            <a:chExt cx="524490" cy="524490"/>
          </a:xfrm>
        </p:grpSpPr>
        <p:sp>
          <p:nvSpPr>
            <p:cNvPr id="71" name="椭圆 70"/>
            <p:cNvSpPr/>
            <p:nvPr/>
          </p:nvSpPr>
          <p:spPr>
            <a:xfrm>
              <a:off x="6889103" y="4710314"/>
              <a:ext cx="524490" cy="524490"/>
            </a:xfrm>
            <a:prstGeom prst="ellipse">
              <a:avLst/>
            </a:prstGeom>
            <a:noFill/>
            <a:ln w="1270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5" name="Freeform 203"/>
            <p:cNvSpPr>
              <a:spLocks noEditPoints="1"/>
            </p:cNvSpPr>
            <p:nvPr/>
          </p:nvSpPr>
          <p:spPr>
            <a:xfrm>
              <a:off x="7058510" y="4882782"/>
              <a:ext cx="185676" cy="179554"/>
            </a:xfrm>
            <a:custGeom>
              <a:avLst/>
              <a:gdLst/>
              <a:ahLst/>
              <a:cxnLst>
                <a:cxn ang="0">
                  <a:pos x="129509" y="10525"/>
                </a:cxn>
                <a:cxn ang="0">
                  <a:pos x="117258" y="47363"/>
                </a:cxn>
                <a:cxn ang="0">
                  <a:pos x="113757" y="52625"/>
                </a:cxn>
                <a:cxn ang="0">
                  <a:pos x="131259" y="124547"/>
                </a:cxn>
                <a:cxn ang="0">
                  <a:pos x="115508" y="140335"/>
                </a:cxn>
                <a:cxn ang="0">
                  <a:pos x="77005" y="87709"/>
                </a:cxn>
                <a:cxn ang="0">
                  <a:pos x="63004" y="99988"/>
                </a:cxn>
                <a:cxn ang="0">
                  <a:pos x="68254" y="122793"/>
                </a:cxn>
                <a:cxn ang="0">
                  <a:pos x="59504" y="131564"/>
                </a:cxn>
                <a:cxn ang="0">
                  <a:pos x="45503" y="107005"/>
                </a:cxn>
                <a:cxn ang="0">
                  <a:pos x="36752" y="117530"/>
                </a:cxn>
                <a:cxn ang="0">
                  <a:pos x="28001" y="108759"/>
                </a:cxn>
                <a:cxn ang="0">
                  <a:pos x="36752" y="99988"/>
                </a:cxn>
                <a:cxn ang="0">
                  <a:pos x="12250" y="87709"/>
                </a:cxn>
                <a:cxn ang="0">
                  <a:pos x="21001" y="77184"/>
                </a:cxn>
                <a:cxn ang="0">
                  <a:pos x="43753" y="82446"/>
                </a:cxn>
                <a:cxn ang="0">
                  <a:pos x="56003" y="68413"/>
                </a:cxn>
                <a:cxn ang="0">
                  <a:pos x="0" y="31575"/>
                </a:cxn>
                <a:cxn ang="0">
                  <a:pos x="15751" y="14033"/>
                </a:cxn>
                <a:cxn ang="0">
                  <a:pos x="89256" y="28067"/>
                </a:cxn>
                <a:cxn ang="0">
                  <a:pos x="92756" y="22804"/>
                </a:cxn>
                <a:cxn ang="0">
                  <a:pos x="129509" y="10525"/>
                </a:cxn>
                <a:cxn ang="0">
                  <a:pos x="143510" y="87709"/>
                </a:cxn>
                <a:cxn ang="0">
                  <a:pos x="129509" y="73675"/>
                </a:cxn>
                <a:cxn ang="0">
                  <a:pos x="126008" y="77184"/>
                </a:cxn>
                <a:cxn ang="0">
                  <a:pos x="133009" y="99988"/>
                </a:cxn>
                <a:cxn ang="0">
                  <a:pos x="143510" y="87709"/>
                </a:cxn>
                <a:cxn ang="0">
                  <a:pos x="50753" y="0"/>
                </a:cxn>
                <a:cxn ang="0">
                  <a:pos x="40252" y="12279"/>
                </a:cxn>
                <a:cxn ang="0">
                  <a:pos x="63004" y="17541"/>
                </a:cxn>
                <a:cxn ang="0">
                  <a:pos x="64754" y="14033"/>
                </a:cxn>
                <a:cxn ang="0">
                  <a:pos x="50753" y="0"/>
                </a:cxn>
              </a:cxnLst>
              <a:rect l="0" t="0" r="0" b="0"/>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B1865A"/>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77" name="文本框 76"/>
          <p:cNvSpPr txBox="1"/>
          <p:nvPr/>
        </p:nvSpPr>
        <p:spPr>
          <a:xfrm>
            <a:off x="3505367" y="5687696"/>
            <a:ext cx="5548289" cy="437107"/>
          </a:xfrm>
          <a:prstGeom prst="rect">
            <a:avLst/>
          </a:prstGeom>
          <a:noFill/>
        </p:spPr>
        <p:txBody>
          <a:bodyPr wrap="square" rtlCol="0">
            <a:spAutoFit/>
          </a:bodyPr>
          <a:lstStyle/>
          <a:p>
            <a:pPr algn="l">
              <a:lnSpc>
                <a:spcPct val="120000"/>
              </a:lnSpc>
            </a:pPr>
            <a:r>
              <a:rPr lang="en-US" altLang="zh-CN"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00" dirty="0" err="1">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r>
              <a:rPr lang="en-US" altLang="zh-CN"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rPr>
              <a:t>.</a:t>
            </a:r>
            <a:endParaRPr lang="zh-CN" altLang="en-US" sz="1000" dirty="0">
              <a:solidFill>
                <a:schemeClr val="tx1">
                  <a:lumMod val="65000"/>
                  <a:lumOff val="35000"/>
                </a:schemeClr>
              </a:solidFill>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78" name="文本框 77"/>
          <p:cNvSpPr txBox="1"/>
          <p:nvPr/>
        </p:nvSpPr>
        <p:spPr>
          <a:xfrm>
            <a:off x="3582120" y="5404455"/>
            <a:ext cx="1338932" cy="261584"/>
          </a:xfrm>
          <a:prstGeom prst="rect">
            <a:avLst/>
          </a:prstGeom>
          <a:noFill/>
        </p:spPr>
        <p:txBody>
          <a:bodyPr wrap="square" rtlCol="0">
            <a:spAutoFit/>
          </a:bodyPr>
          <a:lstStyle/>
          <a:p>
            <a:pPr algn="l"/>
            <a:r>
              <a:rPr lang="zh-CN" altLang="en-US" sz="1100" dirty="0">
                <a:solidFill>
                  <a:schemeClr val="tx1">
                    <a:lumMod val="65000"/>
                    <a:lumOff val="35000"/>
                  </a:schemeClr>
                </a:solidFill>
                <a:latin typeface="幼圆" panose="02010509060101010101" pitchFamily="49" charset="-122"/>
                <a:ea typeface="幼圆" panose="02010509060101010101" pitchFamily="49" charset="-122"/>
                <a:sym typeface="+mn-ea"/>
              </a:rPr>
              <a:t>点击输入标题</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2" presetClass="entr" presetSubtype="4"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 calcmode="lin" valueType="num">
                                      <p:cBhvr>
                                        <p:cTn id="55" dur="500" fill="hold"/>
                                        <p:tgtEl>
                                          <p:spTgt spid="30"/>
                                        </p:tgtEl>
                                        <p:attrNameLst>
                                          <p:attrName>style.rotation</p:attrName>
                                        </p:attrNameLst>
                                      </p:cBhvr>
                                      <p:tavLst>
                                        <p:tav tm="0">
                                          <p:val>
                                            <p:fltVal val="360"/>
                                          </p:val>
                                        </p:tav>
                                        <p:tav tm="100000">
                                          <p:val>
                                            <p:fltVal val="0"/>
                                          </p:val>
                                        </p:tav>
                                      </p:tavLst>
                                    </p:anim>
                                    <p:animEffect transition="in" filter="fade">
                                      <p:cBhvr>
                                        <p:cTn id="56" dur="500"/>
                                        <p:tgtEl>
                                          <p:spTgt spid="30"/>
                                        </p:tgtEl>
                                      </p:cBhvr>
                                    </p:animEffect>
                                  </p:childTnLst>
                                </p:cTn>
                              </p:par>
                            </p:childTnLst>
                          </p:cTn>
                        </p:par>
                        <p:par>
                          <p:cTn id="57" fill="hold">
                            <p:stCondLst>
                              <p:cond delay="1583"/>
                            </p:stCondLst>
                            <p:childTnLst>
                              <p:par>
                                <p:cTn id="58" presetID="17" presetClass="entr" presetSubtype="4"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y+#ppt_h/2"/>
                                          </p:val>
                                        </p:tav>
                                        <p:tav tm="100000">
                                          <p:val>
                                            <p:strVal val="#ppt_y"/>
                                          </p:val>
                                        </p:tav>
                                      </p:tavLst>
                                    </p:anim>
                                    <p:anim calcmode="lin" valueType="num">
                                      <p:cBhvr>
                                        <p:cTn id="62" dur="500" fill="hold"/>
                                        <p:tgtEl>
                                          <p:spTgt spid="12"/>
                                        </p:tgtEl>
                                        <p:attrNameLst>
                                          <p:attrName>ppt_w</p:attrName>
                                        </p:attrNameLst>
                                      </p:cBhvr>
                                      <p:tavLst>
                                        <p:tav tm="0">
                                          <p:val>
                                            <p:strVal val="#ppt_w"/>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par>
                                <p:cTn id="64" presetID="17"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ppt_h/2"/>
                                          </p:val>
                                        </p:tav>
                                        <p:tav tm="100000">
                                          <p:val>
                                            <p:strVal val="#ppt_y"/>
                                          </p:val>
                                        </p:tav>
                                      </p:tavLst>
                                    </p:anim>
                                    <p:anim calcmode="lin" valueType="num">
                                      <p:cBhvr>
                                        <p:cTn id="68" dur="500" fill="hold"/>
                                        <p:tgtEl>
                                          <p:spTgt spid="14"/>
                                        </p:tgtEl>
                                        <p:attrNameLst>
                                          <p:attrName>ppt_w</p:attrName>
                                        </p:attrNameLst>
                                      </p:cBhvr>
                                      <p:tavLst>
                                        <p:tav tm="0">
                                          <p:val>
                                            <p:strVal val="#ppt_w"/>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childTnLst>
                                </p:cTn>
                              </p:par>
                              <p:par>
                                <p:cTn id="70" presetID="17" presetClass="entr" presetSubtype="4"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
                                          </p:val>
                                        </p:tav>
                                        <p:tav tm="100000">
                                          <p:val>
                                            <p:strVal val="#ppt_x"/>
                                          </p:val>
                                        </p:tav>
                                      </p:tavLst>
                                    </p:anim>
                                    <p:anim calcmode="lin" valueType="num">
                                      <p:cBhvr>
                                        <p:cTn id="73" dur="500" fill="hold"/>
                                        <p:tgtEl>
                                          <p:spTgt spid="13"/>
                                        </p:tgtEl>
                                        <p:attrNameLst>
                                          <p:attrName>ppt_y</p:attrName>
                                        </p:attrNameLst>
                                      </p:cBhvr>
                                      <p:tavLst>
                                        <p:tav tm="0">
                                          <p:val>
                                            <p:strVal val="#ppt_y+#ppt_h/2"/>
                                          </p:val>
                                        </p:tav>
                                        <p:tav tm="100000">
                                          <p:val>
                                            <p:strVal val="#ppt_y"/>
                                          </p:val>
                                        </p:tav>
                                      </p:tavLst>
                                    </p:anim>
                                    <p:anim calcmode="lin" valueType="num">
                                      <p:cBhvr>
                                        <p:cTn id="74" dur="500" fill="hold"/>
                                        <p:tgtEl>
                                          <p:spTgt spid="13"/>
                                        </p:tgtEl>
                                        <p:attrNameLst>
                                          <p:attrName>ppt_w</p:attrName>
                                        </p:attrNameLst>
                                      </p:cBhvr>
                                      <p:tavLst>
                                        <p:tav tm="0">
                                          <p:val>
                                            <p:strVal val="#ppt_w"/>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childTnLst>
                                </p:cTn>
                              </p:par>
                              <p:par>
                                <p:cTn id="76" presetID="17" presetClass="entr" presetSubtype="4"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ppt_x</p:attrName>
                                        </p:attrNameLst>
                                      </p:cBhvr>
                                      <p:tavLst>
                                        <p:tav tm="0">
                                          <p:val>
                                            <p:strVal val="#ppt_x"/>
                                          </p:val>
                                        </p:tav>
                                        <p:tav tm="100000">
                                          <p:val>
                                            <p:strVal val="#ppt_x"/>
                                          </p:val>
                                        </p:tav>
                                      </p:tavLst>
                                    </p:anim>
                                    <p:anim calcmode="lin" valueType="num">
                                      <p:cBhvr>
                                        <p:cTn id="79" dur="500" fill="hold"/>
                                        <p:tgtEl>
                                          <p:spTgt spid="15"/>
                                        </p:tgtEl>
                                        <p:attrNameLst>
                                          <p:attrName>ppt_y</p:attrName>
                                        </p:attrNameLst>
                                      </p:cBhvr>
                                      <p:tavLst>
                                        <p:tav tm="0">
                                          <p:val>
                                            <p:strVal val="#ppt_y+#ppt_h/2"/>
                                          </p:val>
                                        </p:tav>
                                        <p:tav tm="100000">
                                          <p:val>
                                            <p:strVal val="#ppt_y"/>
                                          </p:val>
                                        </p:tav>
                                      </p:tavLst>
                                    </p:anim>
                                    <p:anim calcmode="lin" valueType="num">
                                      <p:cBhvr>
                                        <p:cTn id="80" dur="500" fill="hold"/>
                                        <p:tgtEl>
                                          <p:spTgt spid="15"/>
                                        </p:tgtEl>
                                        <p:attrNameLst>
                                          <p:attrName>ppt_w</p:attrName>
                                        </p:attrNameLst>
                                      </p:cBhvr>
                                      <p:tavLst>
                                        <p:tav tm="0">
                                          <p:val>
                                            <p:strVal val="#ppt_w"/>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childTnLst>
                                </p:cTn>
                              </p:par>
                              <p:par>
                                <p:cTn id="82" presetID="17" presetClass="entr" presetSubtype="4"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ppt_x</p:attrName>
                                        </p:attrNameLst>
                                      </p:cBhvr>
                                      <p:tavLst>
                                        <p:tav tm="0">
                                          <p:val>
                                            <p:strVal val="#ppt_x"/>
                                          </p:val>
                                        </p:tav>
                                        <p:tav tm="100000">
                                          <p:val>
                                            <p:strVal val="#ppt_x"/>
                                          </p:val>
                                        </p:tav>
                                      </p:tavLst>
                                    </p:anim>
                                    <p:anim calcmode="lin" valueType="num">
                                      <p:cBhvr>
                                        <p:cTn id="85" dur="500" fill="hold"/>
                                        <p:tgtEl>
                                          <p:spTgt spid="16"/>
                                        </p:tgtEl>
                                        <p:attrNameLst>
                                          <p:attrName>ppt_y</p:attrName>
                                        </p:attrNameLst>
                                      </p:cBhvr>
                                      <p:tavLst>
                                        <p:tav tm="0">
                                          <p:val>
                                            <p:strVal val="#ppt_y+#ppt_h/2"/>
                                          </p:val>
                                        </p:tav>
                                        <p:tav tm="100000">
                                          <p:val>
                                            <p:strVal val="#ppt_y"/>
                                          </p:val>
                                        </p:tav>
                                      </p:tavLst>
                                    </p:anim>
                                    <p:anim calcmode="lin" valueType="num">
                                      <p:cBhvr>
                                        <p:cTn id="86" dur="500" fill="hold"/>
                                        <p:tgtEl>
                                          <p:spTgt spid="16"/>
                                        </p:tgtEl>
                                        <p:attrNameLst>
                                          <p:attrName>ppt_w</p:attrName>
                                        </p:attrNameLst>
                                      </p:cBhvr>
                                      <p:tavLst>
                                        <p:tav tm="0">
                                          <p:val>
                                            <p:strVal val="#ppt_w"/>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childTnLst>
                                </p:cTn>
                              </p:par>
                              <p:par>
                                <p:cTn id="88" presetID="17"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ppt_h/2"/>
                                          </p:val>
                                        </p:tav>
                                        <p:tav tm="100000">
                                          <p:val>
                                            <p:strVal val="#ppt_y"/>
                                          </p:val>
                                        </p:tav>
                                      </p:tavLst>
                                    </p:anim>
                                    <p:anim calcmode="lin" valueType="num">
                                      <p:cBhvr>
                                        <p:cTn id="92" dur="500" fill="hold"/>
                                        <p:tgtEl>
                                          <p:spTgt spid="22"/>
                                        </p:tgtEl>
                                        <p:attrNameLst>
                                          <p:attrName>ppt_w</p:attrName>
                                        </p:attrNameLst>
                                      </p:cBhvr>
                                      <p:tavLst>
                                        <p:tav tm="0">
                                          <p:val>
                                            <p:strVal val="#ppt_w"/>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childTnLst>
                                </p:cTn>
                              </p:par>
                              <p:par>
                                <p:cTn id="94" presetID="17"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ppt_x</p:attrName>
                                        </p:attrNameLst>
                                      </p:cBhvr>
                                      <p:tavLst>
                                        <p:tav tm="0">
                                          <p:val>
                                            <p:strVal val="#ppt_x"/>
                                          </p:val>
                                        </p:tav>
                                        <p:tav tm="100000">
                                          <p:val>
                                            <p:strVal val="#ppt_x"/>
                                          </p:val>
                                        </p:tav>
                                      </p:tavLst>
                                    </p:anim>
                                    <p:anim calcmode="lin" valueType="num">
                                      <p:cBhvr>
                                        <p:cTn id="97" dur="500" fill="hold"/>
                                        <p:tgtEl>
                                          <p:spTgt spid="24"/>
                                        </p:tgtEl>
                                        <p:attrNameLst>
                                          <p:attrName>ppt_y</p:attrName>
                                        </p:attrNameLst>
                                      </p:cBhvr>
                                      <p:tavLst>
                                        <p:tav tm="0">
                                          <p:val>
                                            <p:strVal val="#ppt_y+#ppt_h/2"/>
                                          </p:val>
                                        </p:tav>
                                        <p:tav tm="100000">
                                          <p:val>
                                            <p:strVal val="#ppt_y"/>
                                          </p:val>
                                        </p:tav>
                                      </p:tavLst>
                                    </p:anim>
                                    <p:anim calcmode="lin" valueType="num">
                                      <p:cBhvr>
                                        <p:cTn id="98" dur="500" fill="hold"/>
                                        <p:tgtEl>
                                          <p:spTgt spid="24"/>
                                        </p:tgtEl>
                                        <p:attrNameLst>
                                          <p:attrName>ppt_w</p:attrName>
                                        </p:attrNameLst>
                                      </p:cBhvr>
                                      <p:tavLst>
                                        <p:tav tm="0">
                                          <p:val>
                                            <p:strVal val="#ppt_w"/>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childTnLst>
                                </p:cTn>
                              </p:par>
                              <p:par>
                                <p:cTn id="100" presetID="17"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ppt_x</p:attrName>
                                        </p:attrNameLst>
                                      </p:cBhvr>
                                      <p:tavLst>
                                        <p:tav tm="0">
                                          <p:val>
                                            <p:strVal val="#ppt_x"/>
                                          </p:val>
                                        </p:tav>
                                        <p:tav tm="100000">
                                          <p:val>
                                            <p:strVal val="#ppt_x"/>
                                          </p:val>
                                        </p:tav>
                                      </p:tavLst>
                                    </p:anim>
                                    <p:anim calcmode="lin" valueType="num">
                                      <p:cBhvr>
                                        <p:cTn id="103" dur="500" fill="hold"/>
                                        <p:tgtEl>
                                          <p:spTgt spid="26"/>
                                        </p:tgtEl>
                                        <p:attrNameLst>
                                          <p:attrName>ppt_y</p:attrName>
                                        </p:attrNameLst>
                                      </p:cBhvr>
                                      <p:tavLst>
                                        <p:tav tm="0">
                                          <p:val>
                                            <p:strVal val="#ppt_y+#ppt_h/2"/>
                                          </p:val>
                                        </p:tav>
                                        <p:tav tm="100000">
                                          <p:val>
                                            <p:strVal val="#ppt_y"/>
                                          </p:val>
                                        </p:tav>
                                      </p:tavLst>
                                    </p:anim>
                                    <p:anim calcmode="lin" valueType="num">
                                      <p:cBhvr>
                                        <p:cTn id="104" dur="500" fill="hold"/>
                                        <p:tgtEl>
                                          <p:spTgt spid="26"/>
                                        </p:tgtEl>
                                        <p:attrNameLst>
                                          <p:attrName>ppt_w</p:attrName>
                                        </p:attrNameLst>
                                      </p:cBhvr>
                                      <p:tavLst>
                                        <p:tav tm="0">
                                          <p:val>
                                            <p:strVal val="#ppt_w"/>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childTnLst>
                                </p:cTn>
                              </p:par>
                              <p:par>
                                <p:cTn id="106" presetID="17"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ppt_x</p:attrName>
                                        </p:attrNameLst>
                                      </p:cBhvr>
                                      <p:tavLst>
                                        <p:tav tm="0">
                                          <p:val>
                                            <p:strVal val="#ppt_x"/>
                                          </p:val>
                                        </p:tav>
                                        <p:tav tm="100000">
                                          <p:val>
                                            <p:strVal val="#ppt_x"/>
                                          </p:val>
                                        </p:tav>
                                      </p:tavLst>
                                    </p:anim>
                                    <p:anim calcmode="lin" valueType="num">
                                      <p:cBhvr>
                                        <p:cTn id="109" dur="500" fill="hold"/>
                                        <p:tgtEl>
                                          <p:spTgt spid="28"/>
                                        </p:tgtEl>
                                        <p:attrNameLst>
                                          <p:attrName>ppt_y</p:attrName>
                                        </p:attrNameLst>
                                      </p:cBhvr>
                                      <p:tavLst>
                                        <p:tav tm="0">
                                          <p:val>
                                            <p:strVal val="#ppt_y+#ppt_h/2"/>
                                          </p:val>
                                        </p:tav>
                                        <p:tav tm="100000">
                                          <p:val>
                                            <p:strVal val="#ppt_y"/>
                                          </p:val>
                                        </p:tav>
                                      </p:tavLst>
                                    </p:anim>
                                    <p:anim calcmode="lin" valueType="num">
                                      <p:cBhvr>
                                        <p:cTn id="110" dur="500" fill="hold"/>
                                        <p:tgtEl>
                                          <p:spTgt spid="28"/>
                                        </p:tgtEl>
                                        <p:attrNameLst>
                                          <p:attrName>ppt_w</p:attrName>
                                        </p:attrNameLst>
                                      </p:cBhvr>
                                      <p:tavLst>
                                        <p:tav tm="0">
                                          <p:val>
                                            <p:strVal val="#ppt_w"/>
                                          </p:val>
                                        </p:tav>
                                        <p:tav tm="100000">
                                          <p:val>
                                            <p:strVal val="#ppt_w"/>
                                          </p:val>
                                        </p:tav>
                                      </p:tavLst>
                                    </p:anim>
                                    <p:anim calcmode="lin" valueType="num">
                                      <p:cBhvr>
                                        <p:cTn id="111" dur="500" fill="hold"/>
                                        <p:tgtEl>
                                          <p:spTgt spid="28"/>
                                        </p:tgtEl>
                                        <p:attrNameLst>
                                          <p:attrName>ppt_h</p:attrName>
                                        </p:attrNameLst>
                                      </p:cBhvr>
                                      <p:tavLst>
                                        <p:tav tm="0">
                                          <p:val>
                                            <p:fltVal val="0"/>
                                          </p:val>
                                        </p:tav>
                                        <p:tav tm="100000">
                                          <p:val>
                                            <p:strVal val="#ppt_h"/>
                                          </p:val>
                                        </p:tav>
                                      </p:tavLst>
                                    </p:anim>
                                  </p:childTnLst>
                                </p:cTn>
                              </p:par>
                              <p:par>
                                <p:cTn id="112" presetID="53" presetClass="entr" presetSubtype="16"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500" fill="hold"/>
                                        <p:tgtEl>
                                          <p:spTgt spid="31"/>
                                        </p:tgtEl>
                                        <p:attrNameLst>
                                          <p:attrName>ppt_w</p:attrName>
                                        </p:attrNameLst>
                                      </p:cBhvr>
                                      <p:tavLst>
                                        <p:tav tm="0">
                                          <p:val>
                                            <p:fltVal val="0"/>
                                          </p:val>
                                        </p:tav>
                                        <p:tav tm="100000">
                                          <p:val>
                                            <p:strVal val="#ppt_w"/>
                                          </p:val>
                                        </p:tav>
                                      </p:tavLst>
                                    </p:anim>
                                    <p:anim calcmode="lin" valueType="num">
                                      <p:cBhvr>
                                        <p:cTn id="115" dur="500" fill="hold"/>
                                        <p:tgtEl>
                                          <p:spTgt spid="31"/>
                                        </p:tgtEl>
                                        <p:attrNameLst>
                                          <p:attrName>ppt_h</p:attrName>
                                        </p:attrNameLst>
                                      </p:cBhvr>
                                      <p:tavLst>
                                        <p:tav tm="0">
                                          <p:val>
                                            <p:fltVal val="0"/>
                                          </p:val>
                                        </p:tav>
                                        <p:tav tm="100000">
                                          <p:val>
                                            <p:strVal val="#ppt_h"/>
                                          </p:val>
                                        </p:tav>
                                      </p:tavLst>
                                    </p:anim>
                                    <p:animEffect transition="in" filter="fade">
                                      <p:cBhvr>
                                        <p:cTn id="116" dur="500"/>
                                        <p:tgtEl>
                                          <p:spTgt spid="31"/>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500" fill="hold"/>
                                        <p:tgtEl>
                                          <p:spTgt spid="33"/>
                                        </p:tgtEl>
                                        <p:attrNameLst>
                                          <p:attrName>ppt_w</p:attrName>
                                        </p:attrNameLst>
                                      </p:cBhvr>
                                      <p:tavLst>
                                        <p:tav tm="0">
                                          <p:val>
                                            <p:fltVal val="0"/>
                                          </p:val>
                                        </p:tav>
                                        <p:tav tm="100000">
                                          <p:val>
                                            <p:strVal val="#ppt_w"/>
                                          </p:val>
                                        </p:tav>
                                      </p:tavLst>
                                    </p:anim>
                                    <p:anim calcmode="lin" valueType="num">
                                      <p:cBhvr>
                                        <p:cTn id="125" dur="500" fill="hold"/>
                                        <p:tgtEl>
                                          <p:spTgt spid="33"/>
                                        </p:tgtEl>
                                        <p:attrNameLst>
                                          <p:attrName>ppt_h</p:attrName>
                                        </p:attrNameLst>
                                      </p:cBhvr>
                                      <p:tavLst>
                                        <p:tav tm="0">
                                          <p:val>
                                            <p:fltVal val="0"/>
                                          </p:val>
                                        </p:tav>
                                        <p:tav tm="100000">
                                          <p:val>
                                            <p:strVal val="#ppt_h"/>
                                          </p:val>
                                        </p:tav>
                                      </p:tavLst>
                                    </p:anim>
                                    <p:animEffect transition="in" filter="fade">
                                      <p:cBhvr>
                                        <p:cTn id="126" dur="500"/>
                                        <p:tgtEl>
                                          <p:spTgt spid="3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anim calcmode="lin" valueType="num">
                                      <p:cBhvr>
                                        <p:cTn id="129" dur="500" fill="hold"/>
                                        <p:tgtEl>
                                          <p:spTgt spid="34"/>
                                        </p:tgtEl>
                                        <p:attrNameLst>
                                          <p:attrName>ppt_w</p:attrName>
                                        </p:attrNameLst>
                                      </p:cBhvr>
                                      <p:tavLst>
                                        <p:tav tm="0">
                                          <p:val>
                                            <p:fltVal val="0"/>
                                          </p:val>
                                        </p:tav>
                                        <p:tav tm="100000">
                                          <p:val>
                                            <p:strVal val="#ppt_w"/>
                                          </p:val>
                                        </p:tav>
                                      </p:tavLst>
                                    </p:anim>
                                    <p:anim calcmode="lin" valueType="num">
                                      <p:cBhvr>
                                        <p:cTn id="130" dur="500" fill="hold"/>
                                        <p:tgtEl>
                                          <p:spTgt spid="34"/>
                                        </p:tgtEl>
                                        <p:attrNameLst>
                                          <p:attrName>ppt_h</p:attrName>
                                        </p:attrNameLst>
                                      </p:cBhvr>
                                      <p:tavLst>
                                        <p:tav tm="0">
                                          <p:val>
                                            <p:fltVal val="0"/>
                                          </p:val>
                                        </p:tav>
                                        <p:tav tm="100000">
                                          <p:val>
                                            <p:strVal val="#ppt_h"/>
                                          </p:val>
                                        </p:tav>
                                      </p:tavLst>
                                    </p:anim>
                                    <p:animEffect transition="in" filter="fade">
                                      <p:cBhvr>
                                        <p:cTn id="131" dur="500"/>
                                        <p:tgtEl>
                                          <p:spTgt spid="3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p:cTn id="139" dur="500" fill="hold"/>
                                        <p:tgtEl>
                                          <p:spTgt spid="36"/>
                                        </p:tgtEl>
                                        <p:attrNameLst>
                                          <p:attrName>ppt_w</p:attrName>
                                        </p:attrNameLst>
                                      </p:cBhvr>
                                      <p:tavLst>
                                        <p:tav tm="0">
                                          <p:val>
                                            <p:fltVal val="0"/>
                                          </p:val>
                                        </p:tav>
                                        <p:tav tm="100000">
                                          <p:val>
                                            <p:strVal val="#ppt_w"/>
                                          </p:val>
                                        </p:tav>
                                      </p:tavLst>
                                    </p:anim>
                                    <p:anim calcmode="lin" valueType="num">
                                      <p:cBhvr>
                                        <p:cTn id="140" dur="500" fill="hold"/>
                                        <p:tgtEl>
                                          <p:spTgt spid="36"/>
                                        </p:tgtEl>
                                        <p:attrNameLst>
                                          <p:attrName>ppt_h</p:attrName>
                                        </p:attrNameLst>
                                      </p:cBhvr>
                                      <p:tavLst>
                                        <p:tav tm="0">
                                          <p:val>
                                            <p:fltVal val="0"/>
                                          </p:val>
                                        </p:tav>
                                        <p:tav tm="100000">
                                          <p:val>
                                            <p:strVal val="#ppt_h"/>
                                          </p:val>
                                        </p:tav>
                                      </p:tavLst>
                                    </p:anim>
                                    <p:animEffect transition="in" filter="fade">
                                      <p:cBhvr>
                                        <p:cTn id="141" dur="500"/>
                                        <p:tgtEl>
                                          <p:spTgt spid="36"/>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37"/>
                                        </p:tgtEl>
                                        <p:attrNameLst>
                                          <p:attrName>style.visibility</p:attrName>
                                        </p:attrNameLst>
                                      </p:cBhvr>
                                      <p:to>
                                        <p:strVal val="visible"/>
                                      </p:to>
                                    </p:set>
                                    <p:anim calcmode="lin" valueType="num">
                                      <p:cBhvr>
                                        <p:cTn id="144" dur="500" fill="hold"/>
                                        <p:tgtEl>
                                          <p:spTgt spid="37"/>
                                        </p:tgtEl>
                                        <p:attrNameLst>
                                          <p:attrName>ppt_w</p:attrName>
                                        </p:attrNameLst>
                                      </p:cBhvr>
                                      <p:tavLst>
                                        <p:tav tm="0">
                                          <p:val>
                                            <p:fltVal val="0"/>
                                          </p:val>
                                        </p:tav>
                                        <p:tav tm="100000">
                                          <p:val>
                                            <p:strVal val="#ppt_w"/>
                                          </p:val>
                                        </p:tav>
                                      </p:tavLst>
                                    </p:anim>
                                    <p:anim calcmode="lin" valueType="num">
                                      <p:cBhvr>
                                        <p:cTn id="145" dur="500" fill="hold"/>
                                        <p:tgtEl>
                                          <p:spTgt spid="37"/>
                                        </p:tgtEl>
                                        <p:attrNameLst>
                                          <p:attrName>ppt_h</p:attrName>
                                        </p:attrNameLst>
                                      </p:cBhvr>
                                      <p:tavLst>
                                        <p:tav tm="0">
                                          <p:val>
                                            <p:fltVal val="0"/>
                                          </p:val>
                                        </p:tav>
                                        <p:tav tm="100000">
                                          <p:val>
                                            <p:strVal val="#ppt_h"/>
                                          </p:val>
                                        </p:tav>
                                      </p:tavLst>
                                    </p:anim>
                                    <p:animEffect transition="in" filter="fade">
                                      <p:cBhvr>
                                        <p:cTn id="146" dur="500"/>
                                        <p:tgtEl>
                                          <p:spTgt spid="37"/>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38"/>
                                        </p:tgtEl>
                                        <p:attrNameLst>
                                          <p:attrName>style.visibility</p:attrName>
                                        </p:attrNameLst>
                                      </p:cBhvr>
                                      <p:to>
                                        <p:strVal val="visible"/>
                                      </p:to>
                                    </p:set>
                                    <p:anim calcmode="lin" valueType="num">
                                      <p:cBhvr>
                                        <p:cTn id="149" dur="500" fill="hold"/>
                                        <p:tgtEl>
                                          <p:spTgt spid="38"/>
                                        </p:tgtEl>
                                        <p:attrNameLst>
                                          <p:attrName>ppt_w</p:attrName>
                                        </p:attrNameLst>
                                      </p:cBhvr>
                                      <p:tavLst>
                                        <p:tav tm="0">
                                          <p:val>
                                            <p:fltVal val="0"/>
                                          </p:val>
                                        </p:tav>
                                        <p:tav tm="100000">
                                          <p:val>
                                            <p:strVal val="#ppt_w"/>
                                          </p:val>
                                        </p:tav>
                                      </p:tavLst>
                                    </p:anim>
                                    <p:anim calcmode="lin" valueType="num">
                                      <p:cBhvr>
                                        <p:cTn id="150" dur="500" fill="hold"/>
                                        <p:tgtEl>
                                          <p:spTgt spid="38"/>
                                        </p:tgtEl>
                                        <p:attrNameLst>
                                          <p:attrName>ppt_h</p:attrName>
                                        </p:attrNameLst>
                                      </p:cBhvr>
                                      <p:tavLst>
                                        <p:tav tm="0">
                                          <p:val>
                                            <p:fltVal val="0"/>
                                          </p:val>
                                        </p:tav>
                                        <p:tav tm="100000">
                                          <p:val>
                                            <p:strVal val="#ppt_h"/>
                                          </p:val>
                                        </p:tav>
                                      </p:tavLst>
                                    </p:anim>
                                    <p:animEffect transition="in" filter="fade">
                                      <p:cBhvr>
                                        <p:cTn id="151" dur="500"/>
                                        <p:tgtEl>
                                          <p:spTgt spid="3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 calcmode="lin" valueType="num">
                                      <p:cBhvr>
                                        <p:cTn id="154" dur="500" fill="hold"/>
                                        <p:tgtEl>
                                          <p:spTgt spid="49"/>
                                        </p:tgtEl>
                                        <p:attrNameLst>
                                          <p:attrName>ppt_w</p:attrName>
                                        </p:attrNameLst>
                                      </p:cBhvr>
                                      <p:tavLst>
                                        <p:tav tm="0">
                                          <p:val>
                                            <p:fltVal val="0"/>
                                          </p:val>
                                        </p:tav>
                                        <p:tav tm="100000">
                                          <p:val>
                                            <p:strVal val="#ppt_w"/>
                                          </p:val>
                                        </p:tav>
                                      </p:tavLst>
                                    </p:anim>
                                    <p:anim calcmode="lin" valueType="num">
                                      <p:cBhvr>
                                        <p:cTn id="155" dur="500" fill="hold"/>
                                        <p:tgtEl>
                                          <p:spTgt spid="49"/>
                                        </p:tgtEl>
                                        <p:attrNameLst>
                                          <p:attrName>ppt_h</p:attrName>
                                        </p:attrNameLst>
                                      </p:cBhvr>
                                      <p:tavLst>
                                        <p:tav tm="0">
                                          <p:val>
                                            <p:fltVal val="0"/>
                                          </p:val>
                                        </p:tav>
                                        <p:tav tm="100000">
                                          <p:val>
                                            <p:strVal val="#ppt_h"/>
                                          </p:val>
                                        </p:tav>
                                      </p:tavLst>
                                    </p:anim>
                                    <p:animEffect transition="in" filter="fade">
                                      <p:cBhvr>
                                        <p:cTn id="156" dur="500"/>
                                        <p:tgtEl>
                                          <p:spTgt spid="49"/>
                                        </p:tgtEl>
                                      </p:cBhvr>
                                    </p:animEffect>
                                  </p:childTnLst>
                                </p:cTn>
                              </p:par>
                            </p:childTnLst>
                          </p:cTn>
                        </p:par>
                        <p:par>
                          <p:cTn id="157" fill="hold">
                            <p:stCondLst>
                              <p:cond delay="2083"/>
                            </p:stCondLst>
                            <p:childTnLst>
                              <p:par>
                                <p:cTn id="158" presetID="47"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anim calcmode="lin" valueType="num">
                                      <p:cBhvr>
                                        <p:cTn id="161" dur="500" fill="hold"/>
                                        <p:tgtEl>
                                          <p:spTgt spid="50"/>
                                        </p:tgtEl>
                                        <p:attrNameLst>
                                          <p:attrName>ppt_x</p:attrName>
                                        </p:attrNameLst>
                                      </p:cBhvr>
                                      <p:tavLst>
                                        <p:tav tm="0">
                                          <p:val>
                                            <p:strVal val="#ppt_x"/>
                                          </p:val>
                                        </p:tav>
                                        <p:tav tm="100000">
                                          <p:val>
                                            <p:strVal val="#ppt_x"/>
                                          </p:val>
                                        </p:tav>
                                      </p:tavLst>
                                    </p:anim>
                                    <p:anim calcmode="lin" valueType="num">
                                      <p:cBhvr>
                                        <p:cTn id="162" dur="5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500"/>
                                        <p:tgtEl>
                                          <p:spTgt spid="51"/>
                                        </p:tgtEl>
                                      </p:cBhvr>
                                    </p:animEffect>
                                    <p:anim calcmode="lin" valueType="num">
                                      <p:cBhvr>
                                        <p:cTn id="166" dur="500" fill="hold"/>
                                        <p:tgtEl>
                                          <p:spTgt spid="51"/>
                                        </p:tgtEl>
                                        <p:attrNameLst>
                                          <p:attrName>ppt_x</p:attrName>
                                        </p:attrNameLst>
                                      </p:cBhvr>
                                      <p:tavLst>
                                        <p:tav tm="0">
                                          <p:val>
                                            <p:strVal val="#ppt_x"/>
                                          </p:val>
                                        </p:tav>
                                        <p:tav tm="100000">
                                          <p:val>
                                            <p:strVal val="#ppt_x"/>
                                          </p:val>
                                        </p:tav>
                                      </p:tavLst>
                                    </p:anim>
                                    <p:anim calcmode="lin" valueType="num">
                                      <p:cBhvr>
                                        <p:cTn id="167" dur="500" fill="hold"/>
                                        <p:tgtEl>
                                          <p:spTgt spid="51"/>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fade">
                                      <p:cBhvr>
                                        <p:cTn id="170" dur="500"/>
                                        <p:tgtEl>
                                          <p:spTgt spid="52"/>
                                        </p:tgtEl>
                                      </p:cBhvr>
                                    </p:animEffect>
                                    <p:anim calcmode="lin" valueType="num">
                                      <p:cBhvr>
                                        <p:cTn id="171" dur="500" fill="hold"/>
                                        <p:tgtEl>
                                          <p:spTgt spid="52"/>
                                        </p:tgtEl>
                                        <p:attrNameLst>
                                          <p:attrName>ppt_x</p:attrName>
                                        </p:attrNameLst>
                                      </p:cBhvr>
                                      <p:tavLst>
                                        <p:tav tm="0">
                                          <p:val>
                                            <p:strVal val="#ppt_x"/>
                                          </p:val>
                                        </p:tav>
                                        <p:tav tm="100000">
                                          <p:val>
                                            <p:strVal val="#ppt_x"/>
                                          </p:val>
                                        </p:tav>
                                      </p:tavLst>
                                    </p:anim>
                                    <p:anim calcmode="lin" valueType="num">
                                      <p:cBhvr>
                                        <p:cTn id="172" dur="500" fill="hold"/>
                                        <p:tgtEl>
                                          <p:spTgt spid="52"/>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500"/>
                                        <p:tgtEl>
                                          <p:spTgt spid="53"/>
                                        </p:tgtEl>
                                      </p:cBhvr>
                                    </p:animEffect>
                                    <p:anim calcmode="lin" valueType="num">
                                      <p:cBhvr>
                                        <p:cTn id="176" dur="500" fill="hold"/>
                                        <p:tgtEl>
                                          <p:spTgt spid="53"/>
                                        </p:tgtEl>
                                        <p:attrNameLst>
                                          <p:attrName>ppt_x</p:attrName>
                                        </p:attrNameLst>
                                      </p:cBhvr>
                                      <p:tavLst>
                                        <p:tav tm="0">
                                          <p:val>
                                            <p:strVal val="#ppt_x"/>
                                          </p:val>
                                        </p:tav>
                                        <p:tav tm="100000">
                                          <p:val>
                                            <p:strVal val="#ppt_x"/>
                                          </p:val>
                                        </p:tav>
                                      </p:tavLst>
                                    </p:anim>
                                    <p:anim calcmode="lin" valueType="num">
                                      <p:cBhvr>
                                        <p:cTn id="177" dur="500" fill="hold"/>
                                        <p:tgtEl>
                                          <p:spTgt spid="53"/>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54"/>
                                        </p:tgtEl>
                                        <p:attrNameLst>
                                          <p:attrName>style.visibility</p:attrName>
                                        </p:attrNameLst>
                                      </p:cBhvr>
                                      <p:to>
                                        <p:strVal val="visible"/>
                                      </p:to>
                                    </p:set>
                                    <p:animEffect transition="in" filter="fade">
                                      <p:cBhvr>
                                        <p:cTn id="180" dur="500"/>
                                        <p:tgtEl>
                                          <p:spTgt spid="54"/>
                                        </p:tgtEl>
                                      </p:cBhvr>
                                    </p:animEffect>
                                    <p:anim calcmode="lin" valueType="num">
                                      <p:cBhvr>
                                        <p:cTn id="181" dur="500" fill="hold"/>
                                        <p:tgtEl>
                                          <p:spTgt spid="54"/>
                                        </p:tgtEl>
                                        <p:attrNameLst>
                                          <p:attrName>ppt_x</p:attrName>
                                        </p:attrNameLst>
                                      </p:cBhvr>
                                      <p:tavLst>
                                        <p:tav tm="0">
                                          <p:val>
                                            <p:strVal val="#ppt_x"/>
                                          </p:val>
                                        </p:tav>
                                        <p:tav tm="100000">
                                          <p:val>
                                            <p:strVal val="#ppt_x"/>
                                          </p:val>
                                        </p:tav>
                                      </p:tavLst>
                                    </p:anim>
                                    <p:anim calcmode="lin" valueType="num">
                                      <p:cBhvr>
                                        <p:cTn id="182" dur="500" fill="hold"/>
                                        <p:tgtEl>
                                          <p:spTgt spid="54"/>
                                        </p:tgtEl>
                                        <p:attrNameLst>
                                          <p:attrName>ppt_y</p:attrName>
                                        </p:attrNameLst>
                                      </p:cBhvr>
                                      <p:tavLst>
                                        <p:tav tm="0">
                                          <p:val>
                                            <p:strVal val="#ppt_y-.1"/>
                                          </p:val>
                                        </p:tav>
                                        <p:tav tm="100000">
                                          <p:val>
                                            <p:strVal val="#ppt_y"/>
                                          </p:val>
                                        </p:tav>
                                      </p:tavLst>
                                    </p:anim>
                                  </p:childTnLst>
                                </p:cTn>
                              </p:par>
                              <p:par>
                                <p:cTn id="183" presetID="47" presetClass="entr" presetSubtype="0" fill="hold" grpId="0" nodeType="withEffect">
                                  <p:stCondLst>
                                    <p:cond delay="0"/>
                                  </p:stCondLst>
                                  <p:childTnLst>
                                    <p:set>
                                      <p:cBhvr>
                                        <p:cTn id="184" dur="1" fill="hold">
                                          <p:stCondLst>
                                            <p:cond delay="0"/>
                                          </p:stCondLst>
                                        </p:cTn>
                                        <p:tgtEl>
                                          <p:spTgt spid="55"/>
                                        </p:tgtEl>
                                        <p:attrNameLst>
                                          <p:attrName>style.visibility</p:attrName>
                                        </p:attrNameLst>
                                      </p:cBhvr>
                                      <p:to>
                                        <p:strVal val="visible"/>
                                      </p:to>
                                    </p:set>
                                    <p:animEffect transition="in" filter="fade">
                                      <p:cBhvr>
                                        <p:cTn id="185" dur="500"/>
                                        <p:tgtEl>
                                          <p:spTgt spid="55"/>
                                        </p:tgtEl>
                                      </p:cBhvr>
                                    </p:animEffect>
                                    <p:anim calcmode="lin" valueType="num">
                                      <p:cBhvr>
                                        <p:cTn id="186" dur="500" fill="hold"/>
                                        <p:tgtEl>
                                          <p:spTgt spid="55"/>
                                        </p:tgtEl>
                                        <p:attrNameLst>
                                          <p:attrName>ppt_x</p:attrName>
                                        </p:attrNameLst>
                                      </p:cBhvr>
                                      <p:tavLst>
                                        <p:tav tm="0">
                                          <p:val>
                                            <p:strVal val="#ppt_x"/>
                                          </p:val>
                                        </p:tav>
                                        <p:tav tm="100000">
                                          <p:val>
                                            <p:strVal val="#ppt_x"/>
                                          </p:val>
                                        </p:tav>
                                      </p:tavLst>
                                    </p:anim>
                                    <p:anim calcmode="lin" valueType="num">
                                      <p:cBhvr>
                                        <p:cTn id="187" dur="500" fill="hold"/>
                                        <p:tgtEl>
                                          <p:spTgt spid="55"/>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500"/>
                                        <p:tgtEl>
                                          <p:spTgt spid="56"/>
                                        </p:tgtEl>
                                      </p:cBhvr>
                                    </p:animEffect>
                                    <p:anim calcmode="lin" valueType="num">
                                      <p:cBhvr>
                                        <p:cTn id="191" dur="500" fill="hold"/>
                                        <p:tgtEl>
                                          <p:spTgt spid="56"/>
                                        </p:tgtEl>
                                        <p:attrNameLst>
                                          <p:attrName>ppt_x</p:attrName>
                                        </p:attrNameLst>
                                      </p:cBhvr>
                                      <p:tavLst>
                                        <p:tav tm="0">
                                          <p:val>
                                            <p:strVal val="#ppt_x"/>
                                          </p:val>
                                        </p:tav>
                                        <p:tav tm="100000">
                                          <p:val>
                                            <p:strVal val="#ppt_x"/>
                                          </p:val>
                                        </p:tav>
                                      </p:tavLst>
                                    </p:anim>
                                    <p:anim calcmode="lin" valueType="num">
                                      <p:cBhvr>
                                        <p:cTn id="192" dur="500" fill="hold"/>
                                        <p:tgtEl>
                                          <p:spTgt spid="56"/>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fade">
                                      <p:cBhvr>
                                        <p:cTn id="195" dur="500"/>
                                        <p:tgtEl>
                                          <p:spTgt spid="57"/>
                                        </p:tgtEl>
                                      </p:cBhvr>
                                    </p:animEffect>
                                    <p:anim calcmode="lin" valueType="num">
                                      <p:cBhvr>
                                        <p:cTn id="196" dur="500" fill="hold"/>
                                        <p:tgtEl>
                                          <p:spTgt spid="57"/>
                                        </p:tgtEl>
                                        <p:attrNameLst>
                                          <p:attrName>ppt_x</p:attrName>
                                        </p:attrNameLst>
                                      </p:cBhvr>
                                      <p:tavLst>
                                        <p:tav tm="0">
                                          <p:val>
                                            <p:strVal val="#ppt_x"/>
                                          </p:val>
                                        </p:tav>
                                        <p:tav tm="100000">
                                          <p:val>
                                            <p:strVal val="#ppt_x"/>
                                          </p:val>
                                        </p:tav>
                                      </p:tavLst>
                                    </p:anim>
                                    <p:anim calcmode="lin" valueType="num">
                                      <p:cBhvr>
                                        <p:cTn id="197" dur="500" fill="hold"/>
                                        <p:tgtEl>
                                          <p:spTgt spid="57"/>
                                        </p:tgtEl>
                                        <p:attrNameLst>
                                          <p:attrName>ppt_y</p:attrName>
                                        </p:attrNameLst>
                                      </p:cBhvr>
                                      <p:tavLst>
                                        <p:tav tm="0">
                                          <p:val>
                                            <p:strVal val="#ppt_y-.1"/>
                                          </p:val>
                                        </p:tav>
                                        <p:tav tm="100000">
                                          <p:val>
                                            <p:strVal val="#ppt_y"/>
                                          </p:val>
                                        </p:tav>
                                      </p:tavLst>
                                    </p:anim>
                                  </p:childTnLst>
                                </p:cTn>
                              </p:par>
                              <p:par>
                                <p:cTn id="198" presetID="47" presetClass="entr" presetSubtype="0" fill="hold" grpId="0" nodeType="withEffect">
                                  <p:stCondLst>
                                    <p:cond delay="0"/>
                                  </p:stCondLst>
                                  <p:childTnLst>
                                    <p:set>
                                      <p:cBhvr>
                                        <p:cTn id="199" dur="1" fill="hold">
                                          <p:stCondLst>
                                            <p:cond delay="0"/>
                                          </p:stCondLst>
                                        </p:cTn>
                                        <p:tgtEl>
                                          <p:spTgt spid="58"/>
                                        </p:tgtEl>
                                        <p:attrNameLst>
                                          <p:attrName>style.visibility</p:attrName>
                                        </p:attrNameLst>
                                      </p:cBhvr>
                                      <p:to>
                                        <p:strVal val="visible"/>
                                      </p:to>
                                    </p:set>
                                    <p:animEffect transition="in" filter="fade">
                                      <p:cBhvr>
                                        <p:cTn id="200" dur="500"/>
                                        <p:tgtEl>
                                          <p:spTgt spid="58"/>
                                        </p:tgtEl>
                                      </p:cBhvr>
                                    </p:animEffect>
                                    <p:anim calcmode="lin" valueType="num">
                                      <p:cBhvr>
                                        <p:cTn id="201" dur="500" fill="hold"/>
                                        <p:tgtEl>
                                          <p:spTgt spid="58"/>
                                        </p:tgtEl>
                                        <p:attrNameLst>
                                          <p:attrName>ppt_x</p:attrName>
                                        </p:attrNameLst>
                                      </p:cBhvr>
                                      <p:tavLst>
                                        <p:tav tm="0">
                                          <p:val>
                                            <p:strVal val="#ppt_x"/>
                                          </p:val>
                                        </p:tav>
                                        <p:tav tm="100000">
                                          <p:val>
                                            <p:strVal val="#ppt_x"/>
                                          </p:val>
                                        </p:tav>
                                      </p:tavLst>
                                    </p:anim>
                                    <p:anim calcmode="lin" valueType="num">
                                      <p:cBhvr>
                                        <p:cTn id="202" dur="500" fill="hold"/>
                                        <p:tgtEl>
                                          <p:spTgt spid="58"/>
                                        </p:tgtEl>
                                        <p:attrNameLst>
                                          <p:attrName>ppt_y</p:attrName>
                                        </p:attrNameLst>
                                      </p:cBhvr>
                                      <p:tavLst>
                                        <p:tav tm="0">
                                          <p:val>
                                            <p:strVal val="#ppt_y-.1"/>
                                          </p:val>
                                        </p:tav>
                                        <p:tav tm="100000">
                                          <p:val>
                                            <p:strVal val="#ppt_y"/>
                                          </p:val>
                                        </p:tav>
                                      </p:tavLst>
                                    </p:anim>
                                  </p:childTnLst>
                                </p:cTn>
                              </p:par>
                              <p:par>
                                <p:cTn id="203" presetID="22" presetClass="entr" presetSubtype="4" fill="hold" nodeType="withEffect">
                                  <p:stCondLst>
                                    <p:cond delay="0"/>
                                  </p:stCondLst>
                                  <p:childTnLst>
                                    <p:set>
                                      <p:cBhvr>
                                        <p:cTn id="204" dur="1" fill="hold">
                                          <p:stCondLst>
                                            <p:cond delay="0"/>
                                          </p:stCondLst>
                                        </p:cTn>
                                        <p:tgtEl>
                                          <p:spTgt spid="3"/>
                                        </p:tgtEl>
                                        <p:attrNameLst>
                                          <p:attrName>style.visibility</p:attrName>
                                        </p:attrNameLst>
                                      </p:cBhvr>
                                      <p:to>
                                        <p:strVal val="visible"/>
                                      </p:to>
                                    </p:set>
                                    <p:animEffect transition="in" filter="wipe(down)">
                                      <p:cBhvr>
                                        <p:cTn id="205" dur="500"/>
                                        <p:tgtEl>
                                          <p:spTgt spid="3"/>
                                        </p:tgtEl>
                                      </p:cBhvr>
                                    </p:animEffect>
                                  </p:childTnLst>
                                </p:cTn>
                              </p:par>
                              <p:par>
                                <p:cTn id="206" presetID="22" presetClass="entr" presetSubtype="4" fill="hold" nodeType="withEffect">
                                  <p:stCondLst>
                                    <p:cond delay="0"/>
                                  </p:stCondLst>
                                  <p:childTnLst>
                                    <p:set>
                                      <p:cBhvr>
                                        <p:cTn id="207" dur="1" fill="hold">
                                          <p:stCondLst>
                                            <p:cond delay="0"/>
                                          </p:stCondLst>
                                        </p:cTn>
                                        <p:tgtEl>
                                          <p:spTgt spid="4"/>
                                        </p:tgtEl>
                                        <p:attrNameLst>
                                          <p:attrName>style.visibility</p:attrName>
                                        </p:attrNameLst>
                                      </p:cBhvr>
                                      <p:to>
                                        <p:strVal val="visible"/>
                                      </p:to>
                                    </p:set>
                                    <p:animEffect transition="in" filter="wipe(down)">
                                      <p:cBhvr>
                                        <p:cTn id="208" dur="500"/>
                                        <p:tgtEl>
                                          <p:spTgt spid="4"/>
                                        </p:tgtEl>
                                      </p:cBhvr>
                                    </p:animEffect>
                                  </p:childTnLst>
                                </p:cTn>
                              </p:par>
                              <p:par>
                                <p:cTn id="209" presetID="22" presetClass="entr" presetSubtype="4" fill="hold" nodeType="withEffect">
                                  <p:stCondLst>
                                    <p:cond delay="0"/>
                                  </p:stCondLst>
                                  <p:childTnLst>
                                    <p:set>
                                      <p:cBhvr>
                                        <p:cTn id="210" dur="1" fill="hold">
                                          <p:stCondLst>
                                            <p:cond delay="0"/>
                                          </p:stCondLst>
                                        </p:cTn>
                                        <p:tgtEl>
                                          <p:spTgt spid="5"/>
                                        </p:tgtEl>
                                        <p:attrNameLst>
                                          <p:attrName>style.visibility</p:attrName>
                                        </p:attrNameLst>
                                      </p:cBhvr>
                                      <p:to>
                                        <p:strVal val="visible"/>
                                      </p:to>
                                    </p:set>
                                    <p:animEffect transition="in" filter="wipe(down)">
                                      <p:cBhvr>
                                        <p:cTn id="211" dur="500"/>
                                        <p:tgtEl>
                                          <p:spTgt spid="5"/>
                                        </p:tgtEl>
                                      </p:cBhvr>
                                    </p:animEffect>
                                  </p:childTnLst>
                                </p:cTn>
                              </p:par>
                              <p:par>
                                <p:cTn id="212" presetID="22" presetClass="entr" presetSubtype="4" fill="hold" nodeType="withEffect">
                                  <p:stCondLst>
                                    <p:cond delay="0"/>
                                  </p:stCondLst>
                                  <p:childTnLst>
                                    <p:set>
                                      <p:cBhvr>
                                        <p:cTn id="213" dur="1" fill="hold">
                                          <p:stCondLst>
                                            <p:cond delay="0"/>
                                          </p:stCondLst>
                                        </p:cTn>
                                        <p:tgtEl>
                                          <p:spTgt spid="6"/>
                                        </p:tgtEl>
                                        <p:attrNameLst>
                                          <p:attrName>style.visibility</p:attrName>
                                        </p:attrNameLst>
                                      </p:cBhvr>
                                      <p:to>
                                        <p:strVal val="visible"/>
                                      </p:to>
                                    </p:set>
                                    <p:animEffect transition="in" filter="wipe(down)">
                                      <p:cBhvr>
                                        <p:cTn id="214" dur="500"/>
                                        <p:tgtEl>
                                          <p:spTgt spid="6"/>
                                        </p:tgtEl>
                                      </p:cBhvr>
                                    </p:animEffect>
                                  </p:childTnLst>
                                </p:cTn>
                              </p:par>
                              <p:par>
                                <p:cTn id="215" presetID="22" presetClass="entr" presetSubtype="4" fill="hold" nodeType="withEffect">
                                  <p:stCondLst>
                                    <p:cond delay="0"/>
                                  </p:stCondLst>
                                  <p:childTnLst>
                                    <p:set>
                                      <p:cBhvr>
                                        <p:cTn id="216" dur="1" fill="hold">
                                          <p:stCondLst>
                                            <p:cond delay="0"/>
                                          </p:stCondLst>
                                        </p:cTn>
                                        <p:tgtEl>
                                          <p:spTgt spid="7"/>
                                        </p:tgtEl>
                                        <p:attrNameLst>
                                          <p:attrName>style.visibility</p:attrName>
                                        </p:attrNameLst>
                                      </p:cBhvr>
                                      <p:to>
                                        <p:strVal val="visible"/>
                                      </p:to>
                                    </p:set>
                                    <p:animEffect transition="in" filter="wipe(down)">
                                      <p:cBhvr>
                                        <p:cTn id="217" dur="500"/>
                                        <p:tgtEl>
                                          <p:spTgt spid="7"/>
                                        </p:tgtEl>
                                      </p:cBhvr>
                                    </p:animEffect>
                                  </p:childTnLst>
                                </p:cTn>
                              </p:par>
                              <p:par>
                                <p:cTn id="218" presetID="22" presetClass="entr" presetSubtype="4" fill="hold" nodeType="withEffect">
                                  <p:stCondLst>
                                    <p:cond delay="0"/>
                                  </p:stCondLst>
                                  <p:childTnLst>
                                    <p:set>
                                      <p:cBhvr>
                                        <p:cTn id="219" dur="1" fill="hold">
                                          <p:stCondLst>
                                            <p:cond delay="0"/>
                                          </p:stCondLst>
                                        </p:cTn>
                                        <p:tgtEl>
                                          <p:spTgt spid="8"/>
                                        </p:tgtEl>
                                        <p:attrNameLst>
                                          <p:attrName>style.visibility</p:attrName>
                                        </p:attrNameLst>
                                      </p:cBhvr>
                                      <p:to>
                                        <p:strVal val="visible"/>
                                      </p:to>
                                    </p:set>
                                    <p:animEffect transition="in" filter="wipe(down)">
                                      <p:cBhvr>
                                        <p:cTn id="220" dur="500"/>
                                        <p:tgtEl>
                                          <p:spTgt spid="8"/>
                                        </p:tgtEl>
                                      </p:cBhvr>
                                    </p:animEffect>
                                  </p:childTnLst>
                                </p:cTn>
                              </p:par>
                              <p:par>
                                <p:cTn id="221" presetID="22" presetClass="entr" presetSubtype="4" fill="hold" nodeType="withEffect">
                                  <p:stCondLst>
                                    <p:cond delay="0"/>
                                  </p:stCondLst>
                                  <p:childTnLst>
                                    <p:set>
                                      <p:cBhvr>
                                        <p:cTn id="222" dur="1" fill="hold">
                                          <p:stCondLst>
                                            <p:cond delay="0"/>
                                          </p:stCondLst>
                                        </p:cTn>
                                        <p:tgtEl>
                                          <p:spTgt spid="9"/>
                                        </p:tgtEl>
                                        <p:attrNameLst>
                                          <p:attrName>style.visibility</p:attrName>
                                        </p:attrNameLst>
                                      </p:cBhvr>
                                      <p:to>
                                        <p:strVal val="visible"/>
                                      </p:to>
                                    </p:set>
                                    <p:animEffect transition="in" filter="wipe(down)">
                                      <p:cBhvr>
                                        <p:cTn id="223" dur="500"/>
                                        <p:tgtEl>
                                          <p:spTgt spid="9"/>
                                        </p:tgtEl>
                                      </p:cBhvr>
                                    </p:animEffect>
                                  </p:childTnLst>
                                </p:cTn>
                              </p:par>
                              <p:par>
                                <p:cTn id="224" presetID="22" presetClass="entr" presetSubtype="4" fill="hold" nodeType="withEffect">
                                  <p:stCondLst>
                                    <p:cond delay="0"/>
                                  </p:stCondLst>
                                  <p:childTnLst>
                                    <p:set>
                                      <p:cBhvr>
                                        <p:cTn id="225" dur="1" fill="hold">
                                          <p:stCondLst>
                                            <p:cond delay="0"/>
                                          </p:stCondLst>
                                        </p:cTn>
                                        <p:tgtEl>
                                          <p:spTgt spid="10"/>
                                        </p:tgtEl>
                                        <p:attrNameLst>
                                          <p:attrName>style.visibility</p:attrName>
                                        </p:attrNameLst>
                                      </p:cBhvr>
                                      <p:to>
                                        <p:strVal val="visible"/>
                                      </p:to>
                                    </p:set>
                                    <p:animEffect transition="in" filter="wipe(down)">
                                      <p:cBhvr>
                                        <p:cTn id="226" dur="500"/>
                                        <p:tgtEl>
                                          <p:spTgt spid="10"/>
                                        </p:tgtEl>
                                      </p:cBhvr>
                                    </p:animEffect>
                                  </p:childTnLst>
                                </p:cTn>
                              </p:par>
                              <p:par>
                                <p:cTn id="227" presetID="22" presetClass="entr" presetSubtype="4" fill="hold" nodeType="withEffect">
                                  <p:stCondLst>
                                    <p:cond delay="0"/>
                                  </p:stCondLst>
                                  <p:childTnLst>
                                    <p:set>
                                      <p:cBhvr>
                                        <p:cTn id="228" dur="1" fill="hold">
                                          <p:stCondLst>
                                            <p:cond delay="0"/>
                                          </p:stCondLst>
                                        </p:cTn>
                                        <p:tgtEl>
                                          <p:spTgt spid="11"/>
                                        </p:tgtEl>
                                        <p:attrNameLst>
                                          <p:attrName>style.visibility</p:attrName>
                                        </p:attrNameLst>
                                      </p:cBhvr>
                                      <p:to>
                                        <p:strVal val="visible"/>
                                      </p:to>
                                    </p:set>
                                    <p:animEffect transition="in" filter="wipe(down)">
                                      <p:cBhvr>
                                        <p:cTn id="229" dur="500"/>
                                        <p:tgtEl>
                                          <p:spTgt spid="11"/>
                                        </p:tgtEl>
                                      </p:cBhvr>
                                    </p:animEffect>
                                  </p:childTnLst>
                                </p:cTn>
                              </p:par>
                            </p:childTnLst>
                          </p:cTn>
                        </p:par>
                        <p:par>
                          <p:cTn id="230" fill="hold">
                            <p:stCondLst>
                              <p:cond delay="2583"/>
                            </p:stCondLst>
                            <p:childTnLst>
                              <p:par>
                                <p:cTn id="231" presetID="31" presetClass="entr" presetSubtype="0" fill="hold" nodeType="afterEffect">
                                  <p:stCondLst>
                                    <p:cond delay="0"/>
                                  </p:stCondLst>
                                  <p:childTnLst>
                                    <p:set>
                                      <p:cBhvr>
                                        <p:cTn id="232" dur="1" fill="hold">
                                          <p:stCondLst>
                                            <p:cond delay="0"/>
                                          </p:stCondLst>
                                        </p:cTn>
                                        <p:tgtEl>
                                          <p:spTgt spid="81"/>
                                        </p:tgtEl>
                                        <p:attrNameLst>
                                          <p:attrName>style.visibility</p:attrName>
                                        </p:attrNameLst>
                                      </p:cBhvr>
                                      <p:to>
                                        <p:strVal val="visible"/>
                                      </p:to>
                                    </p:set>
                                    <p:anim calcmode="lin" valueType="num">
                                      <p:cBhvr>
                                        <p:cTn id="233" dur="500" fill="hold"/>
                                        <p:tgtEl>
                                          <p:spTgt spid="81"/>
                                        </p:tgtEl>
                                        <p:attrNameLst>
                                          <p:attrName>ppt_w</p:attrName>
                                        </p:attrNameLst>
                                      </p:cBhvr>
                                      <p:tavLst>
                                        <p:tav tm="0">
                                          <p:val>
                                            <p:fltVal val="0"/>
                                          </p:val>
                                        </p:tav>
                                        <p:tav tm="100000">
                                          <p:val>
                                            <p:strVal val="#ppt_w"/>
                                          </p:val>
                                        </p:tav>
                                      </p:tavLst>
                                    </p:anim>
                                    <p:anim calcmode="lin" valueType="num">
                                      <p:cBhvr>
                                        <p:cTn id="234" dur="500" fill="hold"/>
                                        <p:tgtEl>
                                          <p:spTgt spid="81"/>
                                        </p:tgtEl>
                                        <p:attrNameLst>
                                          <p:attrName>ppt_h</p:attrName>
                                        </p:attrNameLst>
                                      </p:cBhvr>
                                      <p:tavLst>
                                        <p:tav tm="0">
                                          <p:val>
                                            <p:fltVal val="0"/>
                                          </p:val>
                                        </p:tav>
                                        <p:tav tm="100000">
                                          <p:val>
                                            <p:strVal val="#ppt_h"/>
                                          </p:val>
                                        </p:tav>
                                      </p:tavLst>
                                    </p:anim>
                                    <p:anim calcmode="lin" valueType="num">
                                      <p:cBhvr>
                                        <p:cTn id="235" dur="500" fill="hold"/>
                                        <p:tgtEl>
                                          <p:spTgt spid="81"/>
                                        </p:tgtEl>
                                        <p:attrNameLst>
                                          <p:attrName>style.rotation</p:attrName>
                                        </p:attrNameLst>
                                      </p:cBhvr>
                                      <p:tavLst>
                                        <p:tav tm="0">
                                          <p:val>
                                            <p:fltVal val="90"/>
                                          </p:val>
                                        </p:tav>
                                        <p:tav tm="100000">
                                          <p:val>
                                            <p:fltVal val="0"/>
                                          </p:val>
                                        </p:tav>
                                      </p:tavLst>
                                    </p:anim>
                                    <p:animEffect transition="in" filter="fade">
                                      <p:cBhvr>
                                        <p:cTn id="236" dur="500"/>
                                        <p:tgtEl>
                                          <p:spTgt spid="81"/>
                                        </p:tgtEl>
                                      </p:cBhvr>
                                    </p:animEffect>
                                  </p:childTnLst>
                                </p:cTn>
                              </p:par>
                              <p:par>
                                <p:cTn id="237" presetID="31" presetClass="entr" presetSubtype="0" fill="hold" nodeType="withEffect">
                                  <p:stCondLst>
                                    <p:cond delay="0"/>
                                  </p:stCondLst>
                                  <p:childTnLst>
                                    <p:set>
                                      <p:cBhvr>
                                        <p:cTn id="238" dur="1" fill="hold">
                                          <p:stCondLst>
                                            <p:cond delay="0"/>
                                          </p:stCondLst>
                                        </p:cTn>
                                        <p:tgtEl>
                                          <p:spTgt spid="48"/>
                                        </p:tgtEl>
                                        <p:attrNameLst>
                                          <p:attrName>style.visibility</p:attrName>
                                        </p:attrNameLst>
                                      </p:cBhvr>
                                      <p:to>
                                        <p:strVal val="visible"/>
                                      </p:to>
                                    </p:set>
                                    <p:anim calcmode="lin" valueType="num">
                                      <p:cBhvr>
                                        <p:cTn id="239" dur="500" fill="hold"/>
                                        <p:tgtEl>
                                          <p:spTgt spid="48"/>
                                        </p:tgtEl>
                                        <p:attrNameLst>
                                          <p:attrName>ppt_w</p:attrName>
                                        </p:attrNameLst>
                                      </p:cBhvr>
                                      <p:tavLst>
                                        <p:tav tm="0">
                                          <p:val>
                                            <p:fltVal val="0"/>
                                          </p:val>
                                        </p:tav>
                                        <p:tav tm="100000">
                                          <p:val>
                                            <p:strVal val="#ppt_w"/>
                                          </p:val>
                                        </p:tav>
                                      </p:tavLst>
                                    </p:anim>
                                    <p:anim calcmode="lin" valueType="num">
                                      <p:cBhvr>
                                        <p:cTn id="240" dur="500" fill="hold"/>
                                        <p:tgtEl>
                                          <p:spTgt spid="48"/>
                                        </p:tgtEl>
                                        <p:attrNameLst>
                                          <p:attrName>ppt_h</p:attrName>
                                        </p:attrNameLst>
                                      </p:cBhvr>
                                      <p:tavLst>
                                        <p:tav tm="0">
                                          <p:val>
                                            <p:fltVal val="0"/>
                                          </p:val>
                                        </p:tav>
                                        <p:tav tm="100000">
                                          <p:val>
                                            <p:strVal val="#ppt_h"/>
                                          </p:val>
                                        </p:tav>
                                      </p:tavLst>
                                    </p:anim>
                                    <p:anim calcmode="lin" valueType="num">
                                      <p:cBhvr>
                                        <p:cTn id="241" dur="500" fill="hold"/>
                                        <p:tgtEl>
                                          <p:spTgt spid="48"/>
                                        </p:tgtEl>
                                        <p:attrNameLst>
                                          <p:attrName>style.rotation</p:attrName>
                                        </p:attrNameLst>
                                      </p:cBhvr>
                                      <p:tavLst>
                                        <p:tav tm="0">
                                          <p:val>
                                            <p:fltVal val="90"/>
                                          </p:val>
                                        </p:tav>
                                        <p:tav tm="100000">
                                          <p:val>
                                            <p:fltVal val="0"/>
                                          </p:val>
                                        </p:tav>
                                      </p:tavLst>
                                    </p:anim>
                                    <p:animEffect transition="in" filter="fade">
                                      <p:cBhvr>
                                        <p:cTn id="242" dur="500"/>
                                        <p:tgtEl>
                                          <p:spTgt spid="48"/>
                                        </p:tgtEl>
                                      </p:cBhvr>
                                    </p:animEffect>
                                  </p:childTnLst>
                                </p:cTn>
                              </p:par>
                              <p:par>
                                <p:cTn id="243" presetID="31" presetClass="entr" presetSubtype="0" fill="hold" nodeType="withEffect">
                                  <p:stCondLst>
                                    <p:cond delay="0"/>
                                  </p:stCondLst>
                                  <p:childTnLst>
                                    <p:set>
                                      <p:cBhvr>
                                        <p:cTn id="244" dur="1" fill="hold">
                                          <p:stCondLst>
                                            <p:cond delay="0"/>
                                          </p:stCondLst>
                                        </p:cTn>
                                        <p:tgtEl>
                                          <p:spTgt spid="79"/>
                                        </p:tgtEl>
                                        <p:attrNameLst>
                                          <p:attrName>style.visibility</p:attrName>
                                        </p:attrNameLst>
                                      </p:cBhvr>
                                      <p:to>
                                        <p:strVal val="visible"/>
                                      </p:to>
                                    </p:set>
                                    <p:anim calcmode="lin" valueType="num">
                                      <p:cBhvr>
                                        <p:cTn id="245" dur="500" fill="hold"/>
                                        <p:tgtEl>
                                          <p:spTgt spid="79"/>
                                        </p:tgtEl>
                                        <p:attrNameLst>
                                          <p:attrName>ppt_w</p:attrName>
                                        </p:attrNameLst>
                                      </p:cBhvr>
                                      <p:tavLst>
                                        <p:tav tm="0">
                                          <p:val>
                                            <p:fltVal val="0"/>
                                          </p:val>
                                        </p:tav>
                                        <p:tav tm="100000">
                                          <p:val>
                                            <p:strVal val="#ppt_w"/>
                                          </p:val>
                                        </p:tav>
                                      </p:tavLst>
                                    </p:anim>
                                    <p:anim calcmode="lin" valueType="num">
                                      <p:cBhvr>
                                        <p:cTn id="246" dur="500" fill="hold"/>
                                        <p:tgtEl>
                                          <p:spTgt spid="79"/>
                                        </p:tgtEl>
                                        <p:attrNameLst>
                                          <p:attrName>ppt_h</p:attrName>
                                        </p:attrNameLst>
                                      </p:cBhvr>
                                      <p:tavLst>
                                        <p:tav tm="0">
                                          <p:val>
                                            <p:fltVal val="0"/>
                                          </p:val>
                                        </p:tav>
                                        <p:tav tm="100000">
                                          <p:val>
                                            <p:strVal val="#ppt_h"/>
                                          </p:val>
                                        </p:tav>
                                      </p:tavLst>
                                    </p:anim>
                                    <p:anim calcmode="lin" valueType="num">
                                      <p:cBhvr>
                                        <p:cTn id="247" dur="500" fill="hold"/>
                                        <p:tgtEl>
                                          <p:spTgt spid="79"/>
                                        </p:tgtEl>
                                        <p:attrNameLst>
                                          <p:attrName>style.rotation</p:attrName>
                                        </p:attrNameLst>
                                      </p:cBhvr>
                                      <p:tavLst>
                                        <p:tav tm="0">
                                          <p:val>
                                            <p:fltVal val="90"/>
                                          </p:val>
                                        </p:tav>
                                        <p:tav tm="100000">
                                          <p:val>
                                            <p:fltVal val="0"/>
                                          </p:val>
                                        </p:tav>
                                      </p:tavLst>
                                    </p:anim>
                                    <p:animEffect transition="in" filter="fade">
                                      <p:cBhvr>
                                        <p:cTn id="248" dur="500"/>
                                        <p:tgtEl>
                                          <p:spTgt spid="79"/>
                                        </p:tgtEl>
                                      </p:cBhvr>
                                    </p:animEffect>
                                  </p:childTnLst>
                                </p:cTn>
                              </p:par>
                              <p:par>
                                <p:cTn id="249" presetID="31" presetClass="entr" presetSubtype="0" fill="hold" nodeType="withEffect">
                                  <p:stCondLst>
                                    <p:cond delay="0"/>
                                  </p:stCondLst>
                                  <p:childTnLst>
                                    <p:set>
                                      <p:cBhvr>
                                        <p:cTn id="250" dur="1" fill="hold">
                                          <p:stCondLst>
                                            <p:cond delay="0"/>
                                          </p:stCondLst>
                                        </p:cTn>
                                        <p:tgtEl>
                                          <p:spTgt spid="80"/>
                                        </p:tgtEl>
                                        <p:attrNameLst>
                                          <p:attrName>style.visibility</p:attrName>
                                        </p:attrNameLst>
                                      </p:cBhvr>
                                      <p:to>
                                        <p:strVal val="visible"/>
                                      </p:to>
                                    </p:set>
                                    <p:anim calcmode="lin" valueType="num">
                                      <p:cBhvr>
                                        <p:cTn id="251" dur="500" fill="hold"/>
                                        <p:tgtEl>
                                          <p:spTgt spid="80"/>
                                        </p:tgtEl>
                                        <p:attrNameLst>
                                          <p:attrName>ppt_w</p:attrName>
                                        </p:attrNameLst>
                                      </p:cBhvr>
                                      <p:tavLst>
                                        <p:tav tm="0">
                                          <p:val>
                                            <p:fltVal val="0"/>
                                          </p:val>
                                        </p:tav>
                                        <p:tav tm="100000">
                                          <p:val>
                                            <p:strVal val="#ppt_w"/>
                                          </p:val>
                                        </p:tav>
                                      </p:tavLst>
                                    </p:anim>
                                    <p:anim calcmode="lin" valueType="num">
                                      <p:cBhvr>
                                        <p:cTn id="252" dur="500" fill="hold"/>
                                        <p:tgtEl>
                                          <p:spTgt spid="80"/>
                                        </p:tgtEl>
                                        <p:attrNameLst>
                                          <p:attrName>ppt_h</p:attrName>
                                        </p:attrNameLst>
                                      </p:cBhvr>
                                      <p:tavLst>
                                        <p:tav tm="0">
                                          <p:val>
                                            <p:fltVal val="0"/>
                                          </p:val>
                                        </p:tav>
                                        <p:tav tm="100000">
                                          <p:val>
                                            <p:strVal val="#ppt_h"/>
                                          </p:val>
                                        </p:tav>
                                      </p:tavLst>
                                    </p:anim>
                                    <p:anim calcmode="lin" valueType="num">
                                      <p:cBhvr>
                                        <p:cTn id="253" dur="500" fill="hold"/>
                                        <p:tgtEl>
                                          <p:spTgt spid="80"/>
                                        </p:tgtEl>
                                        <p:attrNameLst>
                                          <p:attrName>style.rotation</p:attrName>
                                        </p:attrNameLst>
                                      </p:cBhvr>
                                      <p:tavLst>
                                        <p:tav tm="0">
                                          <p:val>
                                            <p:fltVal val="90"/>
                                          </p:val>
                                        </p:tav>
                                        <p:tav tm="100000">
                                          <p:val>
                                            <p:fltVal val="0"/>
                                          </p:val>
                                        </p:tav>
                                      </p:tavLst>
                                    </p:anim>
                                    <p:animEffect transition="in" filter="fade">
                                      <p:cBhvr>
                                        <p:cTn id="254" dur="500"/>
                                        <p:tgtEl>
                                          <p:spTgt spid="80"/>
                                        </p:tgtEl>
                                      </p:cBhvr>
                                    </p:animEffect>
                                  </p:childTnLst>
                                </p:cTn>
                              </p:par>
                            </p:childTnLst>
                          </p:cTn>
                        </p:par>
                        <p:par>
                          <p:cTn id="255" fill="hold">
                            <p:stCondLst>
                              <p:cond delay="3083"/>
                            </p:stCondLst>
                            <p:childTnLst>
                              <p:par>
                                <p:cTn id="256" presetID="2" presetClass="entr" presetSubtype="8" fill="hold" grpId="0" nodeType="afterEffect">
                                  <p:stCondLst>
                                    <p:cond delay="0"/>
                                  </p:stCondLst>
                                  <p:childTnLst>
                                    <p:set>
                                      <p:cBhvr>
                                        <p:cTn id="257" dur="1" fill="hold">
                                          <p:stCondLst>
                                            <p:cond delay="0"/>
                                          </p:stCondLst>
                                        </p:cTn>
                                        <p:tgtEl>
                                          <p:spTgt spid="78"/>
                                        </p:tgtEl>
                                        <p:attrNameLst>
                                          <p:attrName>style.visibility</p:attrName>
                                        </p:attrNameLst>
                                      </p:cBhvr>
                                      <p:to>
                                        <p:strVal val="visible"/>
                                      </p:to>
                                    </p:set>
                                    <p:anim calcmode="lin" valueType="num">
                                      <p:cBhvr additive="base">
                                        <p:cTn id="258" dur="500" fill="hold"/>
                                        <p:tgtEl>
                                          <p:spTgt spid="78"/>
                                        </p:tgtEl>
                                        <p:attrNameLst>
                                          <p:attrName>ppt_x</p:attrName>
                                        </p:attrNameLst>
                                      </p:cBhvr>
                                      <p:tavLst>
                                        <p:tav tm="0">
                                          <p:val>
                                            <p:strVal val="0-#ppt_w/2"/>
                                          </p:val>
                                        </p:tav>
                                        <p:tav tm="100000">
                                          <p:val>
                                            <p:strVal val="#ppt_x"/>
                                          </p:val>
                                        </p:tav>
                                      </p:tavLst>
                                    </p:anim>
                                    <p:anim calcmode="lin" valueType="num">
                                      <p:cBhvr additive="base">
                                        <p:cTn id="259" dur="500" fill="hold"/>
                                        <p:tgtEl>
                                          <p:spTgt spid="78"/>
                                        </p:tgtEl>
                                        <p:attrNameLst>
                                          <p:attrName>ppt_y</p:attrName>
                                        </p:attrNameLst>
                                      </p:cBhvr>
                                      <p:tavLst>
                                        <p:tav tm="0">
                                          <p:val>
                                            <p:strVal val="#ppt_y"/>
                                          </p:val>
                                        </p:tav>
                                        <p:tav tm="100000">
                                          <p:val>
                                            <p:strVal val="#ppt_y"/>
                                          </p:val>
                                        </p:tav>
                                      </p:tavLst>
                                    </p:anim>
                                  </p:childTnLst>
                                </p:cTn>
                              </p:par>
                              <p:par>
                                <p:cTn id="260" presetID="2" presetClass="entr" presetSubtype="8" fill="hold" grpId="0" nodeType="withEffect">
                                  <p:stCondLst>
                                    <p:cond delay="0"/>
                                  </p:stCondLst>
                                  <p:childTnLst>
                                    <p:set>
                                      <p:cBhvr>
                                        <p:cTn id="261" dur="1" fill="hold">
                                          <p:stCondLst>
                                            <p:cond delay="0"/>
                                          </p:stCondLst>
                                        </p:cTn>
                                        <p:tgtEl>
                                          <p:spTgt spid="77"/>
                                        </p:tgtEl>
                                        <p:attrNameLst>
                                          <p:attrName>style.visibility</p:attrName>
                                        </p:attrNameLst>
                                      </p:cBhvr>
                                      <p:to>
                                        <p:strVal val="visible"/>
                                      </p:to>
                                    </p:set>
                                    <p:anim calcmode="lin" valueType="num">
                                      <p:cBhvr additive="base">
                                        <p:cTn id="262" dur="500" fill="hold"/>
                                        <p:tgtEl>
                                          <p:spTgt spid="77"/>
                                        </p:tgtEl>
                                        <p:attrNameLst>
                                          <p:attrName>ppt_x</p:attrName>
                                        </p:attrNameLst>
                                      </p:cBhvr>
                                      <p:tavLst>
                                        <p:tav tm="0">
                                          <p:val>
                                            <p:strVal val="0-#ppt_w/2"/>
                                          </p:val>
                                        </p:tav>
                                        <p:tav tm="100000">
                                          <p:val>
                                            <p:strVal val="#ppt_x"/>
                                          </p:val>
                                        </p:tav>
                                      </p:tavLst>
                                    </p:anim>
                                    <p:anim calcmode="lin" valueType="num">
                                      <p:cBhvr additive="base">
                                        <p:cTn id="26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12" grpId="0" animBg="1"/>
      <p:bldP spid="13" grpId="0" animBg="1"/>
      <p:bldP spid="14" grpId="0" animBg="1"/>
      <p:bldP spid="15" grpId="0" animBg="1"/>
      <p:bldP spid="16" grpId="0" animBg="1"/>
      <p:bldP spid="22" grpId="0" animBg="1"/>
      <p:bldP spid="24" grpId="0" animBg="1"/>
      <p:bldP spid="26" grpId="0" animBg="1"/>
      <p:bldP spid="28" grpId="0" animBg="1"/>
      <p:bldP spid="31" grpId="0" animBg="1"/>
      <p:bldP spid="32" grpId="0" animBg="1"/>
      <p:bldP spid="33" grpId="0" animBg="1"/>
      <p:bldP spid="34" grpId="0" animBg="1"/>
      <p:bldP spid="35" grpId="0" animBg="1"/>
      <p:bldP spid="36" grpId="0" animBg="1"/>
      <p:bldP spid="37" grpId="0" animBg="1"/>
      <p:bldP spid="38" grpId="0" animBg="1"/>
      <p:bldP spid="49" grpId="0" animBg="1"/>
      <p:bldP spid="50" grpId="0"/>
      <p:bldP spid="51" grpId="0"/>
      <p:bldP spid="52" grpId="0"/>
      <p:bldP spid="53" grpId="0"/>
      <p:bldP spid="54" grpId="0"/>
      <p:bldP spid="55" grpId="0"/>
      <p:bldP spid="56" grpId="0"/>
      <p:bldP spid="57" grpId="0"/>
      <p:bldP spid="58"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p:cNvPicPr>
            <a:picLocks noChangeAspect="1"/>
          </p:cNvPicPr>
          <p:nvPr/>
        </p:nvPicPr>
        <p:blipFill>
          <a:blip r:embed="rId7" cstate="screen"/>
          <a:stretch>
            <a:fillRect/>
          </a:stretch>
        </p:blipFill>
        <p:spPr>
          <a:xfrm rot="5400000">
            <a:off x="2404961" y="-14790"/>
            <a:ext cx="1177664" cy="1207244"/>
          </a:xfrm>
          <a:prstGeom prst="rect">
            <a:avLst/>
          </a:prstGeom>
        </p:spPr>
      </p:pic>
      <p:pic>
        <p:nvPicPr>
          <p:cNvPr id="40" name="Janice"/>
          <p:cNvPicPr>
            <a:picLocks noChangeAspect="1"/>
          </p:cNvPicPr>
          <p:nvPr/>
        </p:nvPicPr>
        <p:blipFill>
          <a:blip r:embed="rId7" cstate="screen"/>
          <a:stretch>
            <a:fillRect/>
          </a:stretch>
        </p:blipFill>
        <p:spPr>
          <a:xfrm rot="16200000" flipH="1">
            <a:off x="8596072" y="21795"/>
            <a:ext cx="1177664" cy="1207244"/>
          </a:xfrm>
          <a:prstGeom prst="rect">
            <a:avLst/>
          </a:prstGeom>
        </p:spPr>
      </p:pic>
      <p:sp>
        <p:nvSpPr>
          <p:cNvPr id="41" name="文本框 40"/>
          <p:cNvSpPr txBox="1"/>
          <p:nvPr/>
        </p:nvSpPr>
        <p:spPr>
          <a:xfrm>
            <a:off x="5144687" y="265521"/>
            <a:ext cx="2646878" cy="461665"/>
          </a:xfrm>
          <a:prstGeom prst="rect">
            <a:avLst/>
          </a:prstGeom>
          <a:noFill/>
        </p:spPr>
        <p:txBody>
          <a:bodyPr wrap="none" rtlCol="0">
            <a:spAutoFit/>
          </a:bodyPr>
          <a:lstStyle/>
          <a:p>
            <a:r>
              <a:rPr lang="zh-CN" altLang="en-US" sz="2400" dirty="0">
                <a:solidFill>
                  <a:schemeClr val="tx1">
                    <a:lumMod val="65000"/>
                    <a:lumOff val="35000"/>
                  </a:schemeClr>
                </a:solidFill>
                <a:latin typeface="方正舒体" panose="02010601030101010101" pitchFamily="2" charset="-122"/>
                <a:ea typeface="方正舒体" panose="02010601030101010101" pitchFamily="2" charset="-122"/>
              </a:rPr>
              <a:t>点击此处添加标题</a:t>
            </a:r>
          </a:p>
        </p:txBody>
      </p:sp>
      <p:sp>
        <p:nvSpPr>
          <p:cNvPr id="42" name="文本框 41"/>
          <p:cNvSpPr txBox="1"/>
          <p:nvPr/>
        </p:nvSpPr>
        <p:spPr>
          <a:xfrm>
            <a:off x="5204046" y="605527"/>
            <a:ext cx="2662908" cy="307777"/>
          </a:xfrm>
          <a:prstGeom prst="rect">
            <a:avLst/>
          </a:prstGeom>
          <a:noFill/>
        </p:spPr>
        <p:txBody>
          <a:bodyPr wrap="none" rtlCol="0">
            <a:spAutoFit/>
          </a:bodyPr>
          <a:lstStyle/>
          <a:p>
            <a:pPr algn="l"/>
            <a:r>
              <a:rPr lang="zh-CN" altLang="en-US" sz="1400" spc="300" dirty="0">
                <a:solidFill>
                  <a:schemeClr val="tx1">
                    <a:lumMod val="65000"/>
                    <a:lumOff val="35000"/>
                  </a:schemeClr>
                </a:solidFill>
                <a:uFillTx/>
                <a:latin typeface="方正舒体" panose="02010601030101010101" pitchFamily="2" charset="-122"/>
                <a:ea typeface="方正舒体" panose="02010601030101010101" pitchFamily="2" charset="-122"/>
              </a:rPr>
              <a:t>Click enter your title</a:t>
            </a:r>
          </a:p>
        </p:txBody>
      </p:sp>
      <p:sp>
        <p:nvSpPr>
          <p:cNvPr id="43" name="文本框 42"/>
          <p:cNvSpPr txBox="1"/>
          <p:nvPr/>
        </p:nvSpPr>
        <p:spPr>
          <a:xfrm>
            <a:off x="4325046" y="133857"/>
            <a:ext cx="805322" cy="769441"/>
          </a:xfrm>
          <a:prstGeom prst="rect">
            <a:avLst/>
          </a:prstGeom>
          <a:noFill/>
        </p:spPr>
        <p:txBody>
          <a:bodyPr wrap="square" rtlCol="0">
            <a:spAutoFit/>
          </a:bodyPr>
          <a:lstStyle/>
          <a:p>
            <a:pPr algn="ctr"/>
            <a:r>
              <a:rPr lang="zh-CN" altLang="en-US" sz="4400" dirty="0">
                <a:solidFill>
                  <a:srgbClr val="B1865A"/>
                </a:solidFill>
                <a:latin typeface="方正舒体" panose="02010601030101010101" pitchFamily="2" charset="-122"/>
                <a:ea typeface="方正舒体" panose="02010601030101010101" pitchFamily="2" charset="-122"/>
              </a:rPr>
              <a:t>壹</a:t>
            </a:r>
          </a:p>
        </p:txBody>
      </p:sp>
      <p:cxnSp>
        <p:nvCxnSpPr>
          <p:cNvPr id="44" name="PA_直接连接符 44"/>
          <p:cNvCxnSpPr/>
          <p:nvPr>
            <p:custDataLst>
              <p:tags r:id="rId1"/>
            </p:custDataLst>
          </p:nvPr>
        </p:nvCxnSpPr>
        <p:spPr>
          <a:xfrm rot="16200000" flipH="1">
            <a:off x="4264724" y="396656"/>
            <a:ext cx="32554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5" name="PA_直接连接符 44"/>
          <p:cNvCxnSpPr/>
          <p:nvPr>
            <p:custDataLst>
              <p:tags r:id="rId2"/>
            </p:custDataLst>
          </p:nvPr>
        </p:nvCxnSpPr>
        <p:spPr>
          <a:xfrm rot="16200000" flipH="1">
            <a:off x="4879463" y="734939"/>
            <a:ext cx="325546"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6" name="PA_直接连接符 44"/>
          <p:cNvCxnSpPr/>
          <p:nvPr>
            <p:custDataLst>
              <p:tags r:id="rId3"/>
            </p:custDataLst>
          </p:nvPr>
        </p:nvCxnSpPr>
        <p:spPr>
          <a:xfrm>
            <a:off x="4373295" y="263927"/>
            <a:ext cx="391235"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cxnSp>
        <p:nvCxnSpPr>
          <p:cNvPr id="47" name="PA_直接连接符 44"/>
          <p:cNvCxnSpPr/>
          <p:nvPr>
            <p:custDataLst>
              <p:tags r:id="rId4"/>
            </p:custDataLst>
          </p:nvPr>
        </p:nvCxnSpPr>
        <p:spPr>
          <a:xfrm>
            <a:off x="4732779" y="866797"/>
            <a:ext cx="355389" cy="0"/>
          </a:xfrm>
          <a:prstGeom prst="line">
            <a:avLst/>
          </a:prstGeom>
          <a:ln w="6350">
            <a:solidFill>
              <a:srgbClr val="B1865A"/>
            </a:solidFill>
          </a:ln>
        </p:spPr>
        <p:style>
          <a:lnRef idx="1">
            <a:schemeClr val="accent1"/>
          </a:lnRef>
          <a:fillRef idx="0">
            <a:schemeClr val="accent1"/>
          </a:fillRef>
          <a:effectRef idx="0">
            <a:schemeClr val="accent1"/>
          </a:effectRef>
          <a:fontRef idx="minor">
            <a:schemeClr val="tx1"/>
          </a:fontRef>
        </p:style>
      </p:cxnSp>
      <p:grpSp>
        <p:nvGrpSpPr>
          <p:cNvPr id="13" name="组合 4"/>
          <p:cNvGrpSpPr/>
          <p:nvPr/>
        </p:nvGrpSpPr>
        <p:grpSpPr bwMode="auto">
          <a:xfrm>
            <a:off x="4726944" y="2336800"/>
            <a:ext cx="885756" cy="885756"/>
            <a:chOff x="4006850" y="1838325"/>
            <a:chExt cx="1992313" cy="1990725"/>
          </a:xfrm>
        </p:grpSpPr>
        <p:sp>
          <p:nvSpPr>
            <p:cNvPr id="64" name="Oval 42"/>
            <p:cNvSpPr>
              <a:spLocks noChangeArrowheads="1"/>
            </p:cNvSpPr>
            <p:nvPr/>
          </p:nvSpPr>
          <p:spPr bwMode="auto">
            <a:xfrm>
              <a:off x="4006850" y="1838325"/>
              <a:ext cx="1992313" cy="1990725"/>
            </a:xfrm>
            <a:prstGeom prst="ellipse">
              <a:avLst/>
            </a:prstGeom>
            <a:solidFill>
              <a:srgbClr val="C7A78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65" name="Freeform 43"/>
            <p:cNvSpPr/>
            <p:nvPr/>
          </p:nvSpPr>
          <p:spPr bwMode="auto">
            <a:xfrm>
              <a:off x="5119688" y="2559050"/>
              <a:ext cx="490538" cy="595313"/>
            </a:xfrm>
            <a:custGeom>
              <a:avLst/>
              <a:gdLst>
                <a:gd name="T0" fmla="*/ 2147483646 w 309"/>
                <a:gd name="T1" fmla="*/ 2147483646 h 375"/>
                <a:gd name="T2" fmla="*/ 2147483646 w 309"/>
                <a:gd name="T3" fmla="*/ 2147483646 h 375"/>
                <a:gd name="T4" fmla="*/ 0 w 309"/>
                <a:gd name="T5" fmla="*/ 2147483646 h 375"/>
                <a:gd name="T6" fmla="*/ 2147483646 w 309"/>
                <a:gd name="T7" fmla="*/ 0 h 375"/>
                <a:gd name="T8" fmla="*/ 2147483646 w 309"/>
                <a:gd name="T9" fmla="*/ 2147483646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375">
                  <a:moveTo>
                    <a:pt x="309" y="28"/>
                  </a:moveTo>
                  <a:lnTo>
                    <a:pt x="36" y="375"/>
                  </a:lnTo>
                  <a:lnTo>
                    <a:pt x="0" y="347"/>
                  </a:lnTo>
                  <a:lnTo>
                    <a:pt x="273" y="0"/>
                  </a:lnTo>
                  <a:lnTo>
                    <a:pt x="30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6" name="Freeform 44"/>
            <p:cNvSpPr/>
            <p:nvPr/>
          </p:nvSpPr>
          <p:spPr bwMode="auto">
            <a:xfrm>
              <a:off x="4765675" y="2562225"/>
              <a:ext cx="444500" cy="627063"/>
            </a:xfrm>
            <a:custGeom>
              <a:avLst/>
              <a:gdLst>
                <a:gd name="T0" fmla="*/ 2147483646 w 280"/>
                <a:gd name="T1" fmla="*/ 2147483646 h 395"/>
                <a:gd name="T2" fmla="*/ 0 w 280"/>
                <a:gd name="T3" fmla="*/ 2147483646 h 395"/>
                <a:gd name="T4" fmla="*/ 2147483646 w 280"/>
                <a:gd name="T5" fmla="*/ 0 h 395"/>
                <a:gd name="T6" fmla="*/ 2147483646 w 280"/>
                <a:gd name="T7" fmla="*/ 2147483646 h 395"/>
                <a:gd name="T8" fmla="*/ 2147483646 w 280"/>
                <a:gd name="T9" fmla="*/ 2147483646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395">
                  <a:moveTo>
                    <a:pt x="242" y="395"/>
                  </a:moveTo>
                  <a:lnTo>
                    <a:pt x="0" y="24"/>
                  </a:lnTo>
                  <a:lnTo>
                    <a:pt x="38" y="0"/>
                  </a:lnTo>
                  <a:lnTo>
                    <a:pt x="280" y="371"/>
                  </a:lnTo>
                  <a:lnTo>
                    <a:pt x="242" y="3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7" name="Freeform 45"/>
            <p:cNvSpPr/>
            <p:nvPr/>
          </p:nvSpPr>
          <p:spPr bwMode="auto">
            <a:xfrm>
              <a:off x="4297363" y="2646363"/>
              <a:ext cx="504825" cy="579438"/>
            </a:xfrm>
            <a:custGeom>
              <a:avLst/>
              <a:gdLst>
                <a:gd name="T0" fmla="*/ 0 w 318"/>
                <a:gd name="T1" fmla="*/ 2147483646 h 365"/>
                <a:gd name="T2" fmla="*/ 2147483646 w 318"/>
                <a:gd name="T3" fmla="*/ 0 h 365"/>
                <a:gd name="T4" fmla="*/ 2147483646 w 318"/>
                <a:gd name="T5" fmla="*/ 2147483646 h 365"/>
                <a:gd name="T6" fmla="*/ 2147483646 w 318"/>
                <a:gd name="T7" fmla="*/ 2147483646 h 365"/>
                <a:gd name="T8" fmla="*/ 0 w 318"/>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65">
                  <a:moveTo>
                    <a:pt x="0" y="337"/>
                  </a:moveTo>
                  <a:lnTo>
                    <a:pt x="285" y="0"/>
                  </a:lnTo>
                  <a:lnTo>
                    <a:pt x="318" y="28"/>
                  </a:lnTo>
                  <a:lnTo>
                    <a:pt x="33" y="365"/>
                  </a:lnTo>
                  <a:lnTo>
                    <a:pt x="0" y="3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8" name="Oval 46"/>
            <p:cNvSpPr>
              <a:spLocks noChangeArrowheads="1"/>
            </p:cNvSpPr>
            <p:nvPr/>
          </p:nvSpPr>
          <p:spPr bwMode="auto">
            <a:xfrm>
              <a:off x="4264025" y="2917825"/>
              <a:ext cx="346075"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69" name="Oval 47"/>
            <p:cNvSpPr>
              <a:spLocks noChangeArrowheads="1"/>
            </p:cNvSpPr>
            <p:nvPr/>
          </p:nvSpPr>
          <p:spPr bwMode="auto">
            <a:xfrm>
              <a:off x="4357688" y="2995613"/>
              <a:ext cx="153988" cy="155575"/>
            </a:xfrm>
            <a:prstGeom prst="ellipse">
              <a:avLst/>
            </a:prstGeom>
            <a:solidFill>
              <a:srgbClr val="B1865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0" name="Oval 48"/>
            <p:cNvSpPr>
              <a:spLocks noChangeArrowheads="1"/>
            </p:cNvSpPr>
            <p:nvPr/>
          </p:nvSpPr>
          <p:spPr bwMode="auto">
            <a:xfrm>
              <a:off x="4640263" y="2449513"/>
              <a:ext cx="347663" cy="347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1" name="Oval 49"/>
            <p:cNvSpPr>
              <a:spLocks noChangeArrowheads="1"/>
            </p:cNvSpPr>
            <p:nvPr/>
          </p:nvSpPr>
          <p:spPr bwMode="auto">
            <a:xfrm>
              <a:off x="5002213" y="2947988"/>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2" name="Oval 50"/>
            <p:cNvSpPr>
              <a:spLocks noChangeArrowheads="1"/>
            </p:cNvSpPr>
            <p:nvPr/>
          </p:nvSpPr>
          <p:spPr bwMode="auto">
            <a:xfrm>
              <a:off x="5387975" y="2397125"/>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3" name="Oval 51"/>
            <p:cNvSpPr>
              <a:spLocks noChangeArrowheads="1"/>
            </p:cNvSpPr>
            <p:nvPr/>
          </p:nvSpPr>
          <p:spPr bwMode="auto">
            <a:xfrm>
              <a:off x="4735513" y="2547938"/>
              <a:ext cx="158750" cy="153988"/>
            </a:xfrm>
            <a:prstGeom prst="ellipse">
              <a:avLst/>
            </a:prstGeom>
            <a:solidFill>
              <a:srgbClr val="B1865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4" name="Oval 52"/>
            <p:cNvSpPr>
              <a:spLocks noChangeArrowheads="1"/>
            </p:cNvSpPr>
            <p:nvPr/>
          </p:nvSpPr>
          <p:spPr bwMode="auto">
            <a:xfrm>
              <a:off x="5097463" y="3041650"/>
              <a:ext cx="158750" cy="153988"/>
            </a:xfrm>
            <a:prstGeom prst="ellipse">
              <a:avLst/>
            </a:prstGeom>
            <a:solidFill>
              <a:srgbClr val="B1865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75" name="Oval 53"/>
            <p:cNvSpPr>
              <a:spLocks noChangeArrowheads="1"/>
            </p:cNvSpPr>
            <p:nvPr/>
          </p:nvSpPr>
          <p:spPr bwMode="auto">
            <a:xfrm>
              <a:off x="5481638" y="2490788"/>
              <a:ext cx="158750" cy="158750"/>
            </a:xfrm>
            <a:prstGeom prst="ellipse">
              <a:avLst/>
            </a:prstGeom>
            <a:solidFill>
              <a:srgbClr val="B1865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grpSp>
      <p:grpSp>
        <p:nvGrpSpPr>
          <p:cNvPr id="14" name="组合 6"/>
          <p:cNvGrpSpPr/>
          <p:nvPr/>
        </p:nvGrpSpPr>
        <p:grpSpPr bwMode="auto">
          <a:xfrm>
            <a:off x="8439620" y="2339805"/>
            <a:ext cx="891015" cy="892142"/>
            <a:chOff x="9339263" y="1700213"/>
            <a:chExt cx="2005012" cy="2006600"/>
          </a:xfrm>
        </p:grpSpPr>
        <p:sp>
          <p:nvSpPr>
            <p:cNvPr id="53" name="Oval 57"/>
            <p:cNvSpPr>
              <a:spLocks noChangeArrowheads="1"/>
            </p:cNvSpPr>
            <p:nvPr/>
          </p:nvSpPr>
          <p:spPr bwMode="auto">
            <a:xfrm>
              <a:off x="9339263" y="1700213"/>
              <a:ext cx="2005012" cy="2006600"/>
            </a:xfrm>
            <a:prstGeom prst="ellipse">
              <a:avLst/>
            </a:prstGeom>
            <a:solidFill>
              <a:srgbClr val="C7A78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dirty="0"/>
            </a:p>
          </p:txBody>
        </p:sp>
        <p:sp>
          <p:nvSpPr>
            <p:cNvPr id="54" name="Freeform 58"/>
            <p:cNvSpPr/>
            <p:nvPr/>
          </p:nvSpPr>
          <p:spPr bwMode="auto">
            <a:xfrm>
              <a:off x="9767888" y="2193926"/>
              <a:ext cx="265112" cy="271463"/>
            </a:xfrm>
            <a:custGeom>
              <a:avLst/>
              <a:gdLst>
                <a:gd name="T0" fmla="*/ 2147483646 w 167"/>
                <a:gd name="T1" fmla="*/ 2147483646 h 171"/>
                <a:gd name="T2" fmla="*/ 2147483646 w 167"/>
                <a:gd name="T3" fmla="*/ 2147483646 h 171"/>
                <a:gd name="T4" fmla="*/ 2147483646 w 167"/>
                <a:gd name="T5" fmla="*/ 2147483646 h 171"/>
                <a:gd name="T6" fmla="*/ 2147483646 w 167"/>
                <a:gd name="T7" fmla="*/ 2147483646 h 171"/>
                <a:gd name="T8" fmla="*/ 0 w 167"/>
                <a:gd name="T9" fmla="*/ 2147483646 h 171"/>
                <a:gd name="T10" fmla="*/ 2147483646 w 167"/>
                <a:gd name="T11" fmla="*/ 2147483646 h 171"/>
                <a:gd name="T12" fmla="*/ 2147483646 w 167"/>
                <a:gd name="T13" fmla="*/ 0 h 171"/>
                <a:gd name="T14" fmla="*/ 2147483646 w 167"/>
                <a:gd name="T15" fmla="*/ 2147483646 h 171"/>
                <a:gd name="T16" fmla="*/ 2147483646 w 167"/>
                <a:gd name="T17" fmla="*/ 2147483646 h 171"/>
                <a:gd name="T18" fmla="*/ 2147483646 w 167"/>
                <a:gd name="T19" fmla="*/ 2147483646 h 171"/>
                <a:gd name="T20" fmla="*/ 2147483646 w 167"/>
                <a:gd name="T21" fmla="*/ 2147483646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171">
                  <a:moveTo>
                    <a:pt x="167" y="131"/>
                  </a:moveTo>
                  <a:lnTo>
                    <a:pt x="107" y="124"/>
                  </a:lnTo>
                  <a:lnTo>
                    <a:pt x="69" y="171"/>
                  </a:lnTo>
                  <a:lnTo>
                    <a:pt x="57" y="112"/>
                  </a:lnTo>
                  <a:lnTo>
                    <a:pt x="0" y="91"/>
                  </a:lnTo>
                  <a:lnTo>
                    <a:pt x="53" y="60"/>
                  </a:lnTo>
                  <a:lnTo>
                    <a:pt x="57" y="0"/>
                  </a:lnTo>
                  <a:lnTo>
                    <a:pt x="102" y="41"/>
                  </a:lnTo>
                  <a:lnTo>
                    <a:pt x="159" y="26"/>
                  </a:lnTo>
                  <a:lnTo>
                    <a:pt x="136" y="81"/>
                  </a:lnTo>
                  <a:lnTo>
                    <a:pt x="167" y="131"/>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55" name="Freeform 59"/>
            <p:cNvSpPr/>
            <p:nvPr/>
          </p:nvSpPr>
          <p:spPr bwMode="auto">
            <a:xfrm>
              <a:off x="10688638" y="2379663"/>
              <a:ext cx="153987" cy="161925"/>
            </a:xfrm>
            <a:custGeom>
              <a:avLst/>
              <a:gdLst>
                <a:gd name="T0" fmla="*/ 2147483646 w 97"/>
                <a:gd name="T1" fmla="*/ 2147483646 h 102"/>
                <a:gd name="T2" fmla="*/ 2147483646 w 97"/>
                <a:gd name="T3" fmla="*/ 2147483646 h 102"/>
                <a:gd name="T4" fmla="*/ 2147483646 w 97"/>
                <a:gd name="T5" fmla="*/ 2147483646 h 102"/>
                <a:gd name="T6" fmla="*/ 2147483646 w 97"/>
                <a:gd name="T7" fmla="*/ 2147483646 h 102"/>
                <a:gd name="T8" fmla="*/ 0 w 97"/>
                <a:gd name="T9" fmla="*/ 2147483646 h 102"/>
                <a:gd name="T10" fmla="*/ 2147483646 w 97"/>
                <a:gd name="T11" fmla="*/ 2147483646 h 102"/>
                <a:gd name="T12" fmla="*/ 2147483646 w 97"/>
                <a:gd name="T13" fmla="*/ 0 h 102"/>
                <a:gd name="T14" fmla="*/ 2147483646 w 97"/>
                <a:gd name="T15" fmla="*/ 2147483646 h 102"/>
                <a:gd name="T16" fmla="*/ 2147483646 w 97"/>
                <a:gd name="T17" fmla="*/ 2147483646 h 102"/>
                <a:gd name="T18" fmla="*/ 2147483646 w 97"/>
                <a:gd name="T19" fmla="*/ 2147483646 h 102"/>
                <a:gd name="T20" fmla="*/ 2147483646 w 97"/>
                <a:gd name="T21" fmla="*/ 2147483646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102">
                  <a:moveTo>
                    <a:pt x="97" y="78"/>
                  </a:moveTo>
                  <a:lnTo>
                    <a:pt x="62" y="76"/>
                  </a:lnTo>
                  <a:lnTo>
                    <a:pt x="40" y="102"/>
                  </a:lnTo>
                  <a:lnTo>
                    <a:pt x="33" y="69"/>
                  </a:lnTo>
                  <a:lnTo>
                    <a:pt x="0" y="54"/>
                  </a:lnTo>
                  <a:lnTo>
                    <a:pt x="31" y="35"/>
                  </a:lnTo>
                  <a:lnTo>
                    <a:pt x="33" y="0"/>
                  </a:lnTo>
                  <a:lnTo>
                    <a:pt x="59" y="23"/>
                  </a:lnTo>
                  <a:lnTo>
                    <a:pt x="92" y="16"/>
                  </a:lnTo>
                  <a:lnTo>
                    <a:pt x="78" y="50"/>
                  </a:lnTo>
                  <a:lnTo>
                    <a:pt x="97" y="78"/>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56" name="Freeform 60"/>
            <p:cNvSpPr/>
            <p:nvPr/>
          </p:nvSpPr>
          <p:spPr bwMode="auto">
            <a:xfrm>
              <a:off x="10548938" y="2262188"/>
              <a:ext cx="87312" cy="90488"/>
            </a:xfrm>
            <a:custGeom>
              <a:avLst/>
              <a:gdLst>
                <a:gd name="T0" fmla="*/ 2147483646 w 55"/>
                <a:gd name="T1" fmla="*/ 2147483646 h 57"/>
                <a:gd name="T2" fmla="*/ 2147483646 w 55"/>
                <a:gd name="T3" fmla="*/ 2147483646 h 57"/>
                <a:gd name="T4" fmla="*/ 2147483646 w 55"/>
                <a:gd name="T5" fmla="*/ 2147483646 h 57"/>
                <a:gd name="T6" fmla="*/ 2147483646 w 55"/>
                <a:gd name="T7" fmla="*/ 2147483646 h 57"/>
                <a:gd name="T8" fmla="*/ 0 w 55"/>
                <a:gd name="T9" fmla="*/ 2147483646 h 57"/>
                <a:gd name="T10" fmla="*/ 2147483646 w 55"/>
                <a:gd name="T11" fmla="*/ 2147483646 h 57"/>
                <a:gd name="T12" fmla="*/ 2147483646 w 55"/>
                <a:gd name="T13" fmla="*/ 0 h 57"/>
                <a:gd name="T14" fmla="*/ 2147483646 w 55"/>
                <a:gd name="T15" fmla="*/ 2147483646 h 57"/>
                <a:gd name="T16" fmla="*/ 2147483646 w 55"/>
                <a:gd name="T17" fmla="*/ 2147483646 h 57"/>
                <a:gd name="T18" fmla="*/ 2147483646 w 55"/>
                <a:gd name="T19" fmla="*/ 2147483646 h 57"/>
                <a:gd name="T20" fmla="*/ 2147483646 w 55"/>
                <a:gd name="T21" fmla="*/ 214748364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57">
                  <a:moveTo>
                    <a:pt x="55" y="45"/>
                  </a:moveTo>
                  <a:lnTo>
                    <a:pt x="36" y="43"/>
                  </a:lnTo>
                  <a:lnTo>
                    <a:pt x="24" y="57"/>
                  </a:lnTo>
                  <a:lnTo>
                    <a:pt x="19" y="38"/>
                  </a:lnTo>
                  <a:lnTo>
                    <a:pt x="0" y="31"/>
                  </a:lnTo>
                  <a:lnTo>
                    <a:pt x="17" y="21"/>
                  </a:lnTo>
                  <a:lnTo>
                    <a:pt x="19" y="0"/>
                  </a:lnTo>
                  <a:lnTo>
                    <a:pt x="33" y="14"/>
                  </a:lnTo>
                  <a:lnTo>
                    <a:pt x="52" y="10"/>
                  </a:lnTo>
                  <a:lnTo>
                    <a:pt x="45" y="29"/>
                  </a:lnTo>
                  <a:lnTo>
                    <a:pt x="55" y="45"/>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57" name="Freeform 61"/>
            <p:cNvSpPr/>
            <p:nvPr/>
          </p:nvSpPr>
          <p:spPr bwMode="auto">
            <a:xfrm>
              <a:off x="10050463" y="2114551"/>
              <a:ext cx="155575" cy="158750"/>
            </a:xfrm>
            <a:custGeom>
              <a:avLst/>
              <a:gdLst>
                <a:gd name="T0" fmla="*/ 2147483646 w 98"/>
                <a:gd name="T1" fmla="*/ 2147483646 h 100"/>
                <a:gd name="T2" fmla="*/ 2147483646 w 98"/>
                <a:gd name="T3" fmla="*/ 2147483646 h 100"/>
                <a:gd name="T4" fmla="*/ 2147483646 w 98"/>
                <a:gd name="T5" fmla="*/ 2147483646 h 100"/>
                <a:gd name="T6" fmla="*/ 2147483646 w 98"/>
                <a:gd name="T7" fmla="*/ 2147483646 h 100"/>
                <a:gd name="T8" fmla="*/ 0 w 98"/>
                <a:gd name="T9" fmla="*/ 2147483646 h 100"/>
                <a:gd name="T10" fmla="*/ 2147483646 w 98"/>
                <a:gd name="T11" fmla="*/ 2147483646 h 100"/>
                <a:gd name="T12" fmla="*/ 2147483646 w 98"/>
                <a:gd name="T13" fmla="*/ 0 h 100"/>
                <a:gd name="T14" fmla="*/ 2147483646 w 98"/>
                <a:gd name="T15" fmla="*/ 2147483646 h 100"/>
                <a:gd name="T16" fmla="*/ 2147483646 w 98"/>
                <a:gd name="T17" fmla="*/ 2147483646 h 100"/>
                <a:gd name="T18" fmla="*/ 2147483646 w 98"/>
                <a:gd name="T19" fmla="*/ 2147483646 h 100"/>
                <a:gd name="T20" fmla="*/ 2147483646 w 98"/>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00">
                  <a:moveTo>
                    <a:pt x="98" y="79"/>
                  </a:moveTo>
                  <a:lnTo>
                    <a:pt x="62" y="74"/>
                  </a:lnTo>
                  <a:lnTo>
                    <a:pt x="41" y="100"/>
                  </a:lnTo>
                  <a:lnTo>
                    <a:pt x="34" y="67"/>
                  </a:lnTo>
                  <a:lnTo>
                    <a:pt x="0" y="53"/>
                  </a:lnTo>
                  <a:lnTo>
                    <a:pt x="31" y="36"/>
                  </a:lnTo>
                  <a:lnTo>
                    <a:pt x="34" y="0"/>
                  </a:lnTo>
                  <a:lnTo>
                    <a:pt x="60" y="24"/>
                  </a:lnTo>
                  <a:lnTo>
                    <a:pt x="93" y="15"/>
                  </a:lnTo>
                  <a:lnTo>
                    <a:pt x="79" y="48"/>
                  </a:lnTo>
                  <a:lnTo>
                    <a:pt x="98" y="79"/>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58" name="Freeform 62"/>
            <p:cNvSpPr/>
            <p:nvPr/>
          </p:nvSpPr>
          <p:spPr bwMode="auto">
            <a:xfrm>
              <a:off x="10137775" y="2368551"/>
              <a:ext cx="419100" cy="165100"/>
            </a:xfrm>
            <a:custGeom>
              <a:avLst/>
              <a:gdLst>
                <a:gd name="T0" fmla="*/ 2147483646 w 264"/>
                <a:gd name="T1" fmla="*/ 0 h 104"/>
                <a:gd name="T2" fmla="*/ 2147483646 w 264"/>
                <a:gd name="T3" fmla="*/ 0 h 104"/>
                <a:gd name="T4" fmla="*/ 2147483646 w 264"/>
                <a:gd name="T5" fmla="*/ 2147483646 h 104"/>
                <a:gd name="T6" fmla="*/ 0 w 264"/>
                <a:gd name="T7" fmla="*/ 2147483646 h 104"/>
                <a:gd name="T8" fmla="*/ 2147483646 w 264"/>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04">
                  <a:moveTo>
                    <a:pt x="33" y="0"/>
                  </a:moveTo>
                  <a:lnTo>
                    <a:pt x="228" y="0"/>
                  </a:lnTo>
                  <a:lnTo>
                    <a:pt x="264" y="104"/>
                  </a:lnTo>
                  <a:lnTo>
                    <a:pt x="0" y="104"/>
                  </a:lnTo>
                  <a:lnTo>
                    <a:pt x="33"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59" name="Freeform 63"/>
            <p:cNvSpPr/>
            <p:nvPr/>
          </p:nvSpPr>
          <p:spPr bwMode="auto">
            <a:xfrm>
              <a:off x="9855200" y="2579688"/>
              <a:ext cx="474662" cy="165100"/>
            </a:xfrm>
            <a:custGeom>
              <a:avLst/>
              <a:gdLst>
                <a:gd name="T0" fmla="*/ 2147483646 w 299"/>
                <a:gd name="T1" fmla="*/ 0 h 104"/>
                <a:gd name="T2" fmla="*/ 2147483646 w 299"/>
                <a:gd name="T3" fmla="*/ 0 h 104"/>
                <a:gd name="T4" fmla="*/ 2147483646 w 299"/>
                <a:gd name="T5" fmla="*/ 2147483646 h 104"/>
                <a:gd name="T6" fmla="*/ 0 w 299"/>
                <a:gd name="T7" fmla="*/ 2147483646 h 104"/>
                <a:gd name="T8" fmla="*/ 2147483646 w 299"/>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104">
                  <a:moveTo>
                    <a:pt x="36" y="0"/>
                  </a:moveTo>
                  <a:lnTo>
                    <a:pt x="259" y="0"/>
                  </a:lnTo>
                  <a:lnTo>
                    <a:pt x="299" y="104"/>
                  </a:lnTo>
                  <a:lnTo>
                    <a:pt x="0" y="104"/>
                  </a:lnTo>
                  <a:lnTo>
                    <a:pt x="36"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0" name="Freeform 64"/>
            <p:cNvSpPr/>
            <p:nvPr/>
          </p:nvSpPr>
          <p:spPr bwMode="auto">
            <a:xfrm>
              <a:off x="10356850" y="2579688"/>
              <a:ext cx="477837" cy="165100"/>
            </a:xfrm>
            <a:custGeom>
              <a:avLst/>
              <a:gdLst>
                <a:gd name="T0" fmla="*/ 2147483646 w 301"/>
                <a:gd name="T1" fmla="*/ 0 h 104"/>
                <a:gd name="T2" fmla="*/ 2147483646 w 301"/>
                <a:gd name="T3" fmla="*/ 0 h 104"/>
                <a:gd name="T4" fmla="*/ 2147483646 w 301"/>
                <a:gd name="T5" fmla="*/ 2147483646 h 104"/>
                <a:gd name="T6" fmla="*/ 0 w 301"/>
                <a:gd name="T7" fmla="*/ 2147483646 h 104"/>
                <a:gd name="T8" fmla="*/ 2147483646 w 301"/>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4">
                  <a:moveTo>
                    <a:pt x="38" y="0"/>
                  </a:moveTo>
                  <a:lnTo>
                    <a:pt x="261" y="0"/>
                  </a:lnTo>
                  <a:lnTo>
                    <a:pt x="301" y="104"/>
                  </a:lnTo>
                  <a:lnTo>
                    <a:pt x="0" y="104"/>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1" name="Freeform 65"/>
            <p:cNvSpPr/>
            <p:nvPr/>
          </p:nvSpPr>
          <p:spPr bwMode="auto">
            <a:xfrm>
              <a:off x="9605963"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2" name="Freeform 66"/>
            <p:cNvSpPr/>
            <p:nvPr/>
          </p:nvSpPr>
          <p:spPr bwMode="auto">
            <a:xfrm>
              <a:off x="10104438" y="2801938"/>
              <a:ext cx="477837" cy="166688"/>
            </a:xfrm>
            <a:custGeom>
              <a:avLst/>
              <a:gdLst>
                <a:gd name="T0" fmla="*/ 2147483646 w 301"/>
                <a:gd name="T1" fmla="*/ 0 h 105"/>
                <a:gd name="T2" fmla="*/ 2147483646 w 301"/>
                <a:gd name="T3" fmla="*/ 0 h 105"/>
                <a:gd name="T4" fmla="*/ 2147483646 w 301"/>
                <a:gd name="T5" fmla="*/ 2147483646 h 105"/>
                <a:gd name="T6" fmla="*/ 0 w 301"/>
                <a:gd name="T7" fmla="*/ 2147483646 h 105"/>
                <a:gd name="T8" fmla="*/ 2147483646 w 301"/>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5">
                  <a:moveTo>
                    <a:pt x="38" y="0"/>
                  </a:moveTo>
                  <a:lnTo>
                    <a:pt x="261" y="0"/>
                  </a:lnTo>
                  <a:lnTo>
                    <a:pt x="301"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63" name="Freeform 67"/>
            <p:cNvSpPr/>
            <p:nvPr/>
          </p:nvSpPr>
          <p:spPr bwMode="auto">
            <a:xfrm>
              <a:off x="10601325"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grpSp>
      <p:grpSp>
        <p:nvGrpSpPr>
          <p:cNvPr id="15" name="组合 5"/>
          <p:cNvGrpSpPr/>
          <p:nvPr/>
        </p:nvGrpSpPr>
        <p:grpSpPr bwMode="auto">
          <a:xfrm>
            <a:off x="6582907" y="2336800"/>
            <a:ext cx="886507" cy="886507"/>
            <a:chOff x="6816725" y="1885156"/>
            <a:chExt cx="1990725" cy="1992313"/>
          </a:xfrm>
        </p:grpSpPr>
        <p:sp>
          <p:nvSpPr>
            <p:cNvPr id="37" name="Oval 103"/>
            <p:cNvSpPr>
              <a:spLocks noChangeArrowheads="1"/>
            </p:cNvSpPr>
            <p:nvPr/>
          </p:nvSpPr>
          <p:spPr bwMode="auto">
            <a:xfrm>
              <a:off x="6816725" y="1885156"/>
              <a:ext cx="1990725" cy="1992313"/>
            </a:xfrm>
            <a:prstGeom prst="ellipse">
              <a:avLst/>
            </a:prstGeom>
            <a:solidFill>
              <a:srgbClr val="C7A78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dirty="0"/>
            </a:p>
          </p:txBody>
        </p:sp>
        <p:sp>
          <p:nvSpPr>
            <p:cNvPr id="38" name="Rectangle 104"/>
            <p:cNvSpPr>
              <a:spLocks noChangeArrowheads="1"/>
            </p:cNvSpPr>
            <p:nvPr/>
          </p:nvSpPr>
          <p:spPr bwMode="auto">
            <a:xfrm>
              <a:off x="7383463" y="3145631"/>
              <a:ext cx="839788"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49" name="Rectangle 105"/>
            <p:cNvSpPr>
              <a:spLocks noChangeArrowheads="1"/>
            </p:cNvSpPr>
            <p:nvPr/>
          </p:nvSpPr>
          <p:spPr bwMode="auto">
            <a:xfrm>
              <a:off x="7458075" y="2799556"/>
              <a:ext cx="106363" cy="301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50" name="Rectangle 106"/>
            <p:cNvSpPr>
              <a:spLocks noChangeArrowheads="1"/>
            </p:cNvSpPr>
            <p:nvPr/>
          </p:nvSpPr>
          <p:spPr bwMode="auto">
            <a:xfrm>
              <a:off x="7654925" y="2742406"/>
              <a:ext cx="104775"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51" name="Rectangle 107"/>
            <p:cNvSpPr>
              <a:spLocks noChangeArrowheads="1"/>
            </p:cNvSpPr>
            <p:nvPr/>
          </p:nvSpPr>
          <p:spPr bwMode="auto">
            <a:xfrm>
              <a:off x="7835900" y="2655094"/>
              <a:ext cx="104775" cy="446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52" name="Rectangle 108"/>
            <p:cNvSpPr>
              <a:spLocks noChangeArrowheads="1"/>
            </p:cNvSpPr>
            <p:nvPr/>
          </p:nvSpPr>
          <p:spPr bwMode="auto">
            <a:xfrm>
              <a:off x="8027988" y="2561431"/>
              <a:ext cx="104775"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grpSp>
      <p:grpSp>
        <p:nvGrpSpPr>
          <p:cNvPr id="16" name="组合 15"/>
          <p:cNvGrpSpPr/>
          <p:nvPr/>
        </p:nvGrpSpPr>
        <p:grpSpPr bwMode="auto">
          <a:xfrm>
            <a:off x="2871356" y="2336800"/>
            <a:ext cx="885381" cy="885756"/>
            <a:chOff x="811213" y="1901825"/>
            <a:chExt cx="1992312" cy="1990725"/>
          </a:xfrm>
        </p:grpSpPr>
        <p:sp>
          <p:nvSpPr>
            <p:cNvPr id="17" name="Oval 5"/>
            <p:cNvSpPr>
              <a:spLocks noChangeArrowheads="1"/>
            </p:cNvSpPr>
            <p:nvPr/>
          </p:nvSpPr>
          <p:spPr bwMode="auto">
            <a:xfrm>
              <a:off x="811213" y="1901825"/>
              <a:ext cx="1992312" cy="1990725"/>
            </a:xfrm>
            <a:prstGeom prst="ellipse">
              <a:avLst/>
            </a:prstGeom>
            <a:solidFill>
              <a:srgbClr val="C7A78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18" name="Freeform 6"/>
            <p:cNvSpPr/>
            <p:nvPr/>
          </p:nvSpPr>
          <p:spPr bwMode="auto">
            <a:xfrm>
              <a:off x="1246188" y="2247900"/>
              <a:ext cx="1104900" cy="573088"/>
            </a:xfrm>
            <a:custGeom>
              <a:avLst/>
              <a:gdLst>
                <a:gd name="T0" fmla="*/ 0 w 696"/>
                <a:gd name="T1" fmla="*/ 2147483646 h 361"/>
                <a:gd name="T2" fmla="*/ 2147483646 w 696"/>
                <a:gd name="T3" fmla="*/ 0 h 361"/>
                <a:gd name="T4" fmla="*/ 2147483646 w 696"/>
                <a:gd name="T5" fmla="*/ 2147483646 h 361"/>
                <a:gd name="T6" fmla="*/ 0 w 696"/>
                <a:gd name="T7" fmla="*/ 2147483646 h 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6" h="361">
                  <a:moveTo>
                    <a:pt x="0" y="361"/>
                  </a:moveTo>
                  <a:lnTo>
                    <a:pt x="347" y="0"/>
                  </a:lnTo>
                  <a:lnTo>
                    <a:pt x="696" y="361"/>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p>
          </p:txBody>
        </p:sp>
        <p:sp>
          <p:nvSpPr>
            <p:cNvPr id="20" name="Rectangle 8"/>
            <p:cNvSpPr>
              <a:spLocks noChangeArrowheads="1"/>
            </p:cNvSpPr>
            <p:nvPr/>
          </p:nvSpPr>
          <p:spPr bwMode="auto">
            <a:xfrm>
              <a:off x="12954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1" name="Rectangle 9"/>
            <p:cNvSpPr>
              <a:spLocks noChangeArrowheads="1"/>
            </p:cNvSpPr>
            <p:nvPr/>
          </p:nvSpPr>
          <p:spPr bwMode="auto">
            <a:xfrm>
              <a:off x="165735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2" name="Rectangle 10"/>
            <p:cNvSpPr>
              <a:spLocks noChangeArrowheads="1"/>
            </p:cNvSpPr>
            <p:nvPr/>
          </p:nvSpPr>
          <p:spPr bwMode="auto">
            <a:xfrm>
              <a:off x="20193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3" name="Rectangle 11"/>
            <p:cNvSpPr>
              <a:spLocks noChangeArrowheads="1"/>
            </p:cNvSpPr>
            <p:nvPr/>
          </p:nvSpPr>
          <p:spPr bwMode="auto">
            <a:xfrm>
              <a:off x="12954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4" name="Rectangle 12"/>
            <p:cNvSpPr>
              <a:spLocks noChangeArrowheads="1"/>
            </p:cNvSpPr>
            <p:nvPr/>
          </p:nvSpPr>
          <p:spPr bwMode="auto">
            <a:xfrm>
              <a:off x="165735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5" name="Rectangle 13"/>
            <p:cNvSpPr>
              <a:spLocks noChangeArrowheads="1"/>
            </p:cNvSpPr>
            <p:nvPr/>
          </p:nvSpPr>
          <p:spPr bwMode="auto">
            <a:xfrm>
              <a:off x="20193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6" name="Rectangle 14"/>
            <p:cNvSpPr>
              <a:spLocks noChangeArrowheads="1"/>
            </p:cNvSpPr>
            <p:nvPr/>
          </p:nvSpPr>
          <p:spPr bwMode="auto">
            <a:xfrm>
              <a:off x="12954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7" name="Rectangle 15"/>
            <p:cNvSpPr>
              <a:spLocks noChangeArrowheads="1"/>
            </p:cNvSpPr>
            <p:nvPr/>
          </p:nvSpPr>
          <p:spPr bwMode="auto">
            <a:xfrm>
              <a:off x="165735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8" name="Rectangle 16"/>
            <p:cNvSpPr>
              <a:spLocks noChangeArrowheads="1"/>
            </p:cNvSpPr>
            <p:nvPr/>
          </p:nvSpPr>
          <p:spPr bwMode="auto">
            <a:xfrm>
              <a:off x="20193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29" name="Rectangle 17"/>
            <p:cNvSpPr>
              <a:spLocks noChangeArrowheads="1"/>
            </p:cNvSpPr>
            <p:nvPr/>
          </p:nvSpPr>
          <p:spPr bwMode="auto">
            <a:xfrm>
              <a:off x="12954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0" name="Rectangle 18"/>
            <p:cNvSpPr>
              <a:spLocks noChangeArrowheads="1"/>
            </p:cNvSpPr>
            <p:nvPr/>
          </p:nvSpPr>
          <p:spPr bwMode="auto">
            <a:xfrm>
              <a:off x="165735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1" name="Rectangle 19"/>
            <p:cNvSpPr>
              <a:spLocks noChangeArrowheads="1"/>
            </p:cNvSpPr>
            <p:nvPr/>
          </p:nvSpPr>
          <p:spPr bwMode="auto">
            <a:xfrm>
              <a:off x="20193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2" name="Rectangle 20"/>
            <p:cNvSpPr>
              <a:spLocks noChangeArrowheads="1"/>
            </p:cNvSpPr>
            <p:nvPr/>
          </p:nvSpPr>
          <p:spPr bwMode="auto">
            <a:xfrm>
              <a:off x="1355725"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3" name="Rectangle 21"/>
            <p:cNvSpPr>
              <a:spLocks noChangeArrowheads="1"/>
            </p:cNvSpPr>
            <p:nvPr/>
          </p:nvSpPr>
          <p:spPr bwMode="auto">
            <a:xfrm>
              <a:off x="172878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4" name="Rectangle 22"/>
            <p:cNvSpPr>
              <a:spLocks noChangeArrowheads="1"/>
            </p:cNvSpPr>
            <p:nvPr/>
          </p:nvSpPr>
          <p:spPr bwMode="auto">
            <a:xfrm>
              <a:off x="209073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5" name="Rectangle 23"/>
            <p:cNvSpPr>
              <a:spLocks noChangeArrowheads="1"/>
            </p:cNvSpPr>
            <p:nvPr/>
          </p:nvSpPr>
          <p:spPr bwMode="auto">
            <a:xfrm>
              <a:off x="1260475" y="3435350"/>
              <a:ext cx="1052512" cy="349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sp>
          <p:nvSpPr>
            <p:cNvPr id="36" name="Rectangle 24"/>
            <p:cNvSpPr>
              <a:spLocks noChangeArrowheads="1"/>
            </p:cNvSpPr>
            <p:nvPr/>
          </p:nvSpPr>
          <p:spPr bwMode="auto">
            <a:xfrm>
              <a:off x="1246188" y="3484563"/>
              <a:ext cx="1090612" cy="52388"/>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endParaRPr lang="zh-CN" altLang="en-US" sz="1100"/>
            </a:p>
          </p:txBody>
        </p:sp>
      </p:grpSp>
      <p:sp>
        <p:nvSpPr>
          <p:cNvPr id="76" name="任意多边形 61"/>
          <p:cNvSpPr/>
          <p:nvPr/>
        </p:nvSpPr>
        <p:spPr bwMode="auto">
          <a:xfrm rot="16200000" flipV="1">
            <a:off x="3146556" y="3306323"/>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a:p>
        </p:txBody>
      </p:sp>
      <p:sp>
        <p:nvSpPr>
          <p:cNvPr id="77" name="任意多边形 62"/>
          <p:cNvSpPr/>
          <p:nvPr/>
        </p:nvSpPr>
        <p:spPr bwMode="auto">
          <a:xfrm rot="16200000" flipV="1">
            <a:off x="4998309" y="3306323"/>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a:p>
        </p:txBody>
      </p:sp>
      <p:sp>
        <p:nvSpPr>
          <p:cNvPr id="78" name="任意多边形 63"/>
          <p:cNvSpPr/>
          <p:nvPr/>
        </p:nvSpPr>
        <p:spPr bwMode="auto">
          <a:xfrm rot="16200000" flipV="1">
            <a:off x="6850062" y="3306323"/>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a:p>
        </p:txBody>
      </p:sp>
      <p:sp>
        <p:nvSpPr>
          <p:cNvPr id="79" name="任意多边形 64"/>
          <p:cNvSpPr/>
          <p:nvPr/>
        </p:nvSpPr>
        <p:spPr bwMode="auto">
          <a:xfrm rot="16200000" flipV="1">
            <a:off x="8701816" y="3306323"/>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a:p>
        </p:txBody>
      </p:sp>
      <p:sp>
        <p:nvSpPr>
          <p:cNvPr id="80" name="文本框 79"/>
          <p:cNvSpPr txBox="1"/>
          <p:nvPr/>
        </p:nvSpPr>
        <p:spPr>
          <a:xfrm>
            <a:off x="2500080" y="3745069"/>
            <a:ext cx="1682256" cy="900246"/>
          </a:xfrm>
          <a:prstGeom prst="rect">
            <a:avLst/>
          </a:prstGeom>
          <a:noFill/>
        </p:spPr>
        <p:txBody>
          <a:bodyPr wrap="square" rtlCol="0">
            <a:spAutoFit/>
          </a:bodyPr>
          <a:lstStyle/>
          <a:p>
            <a:pPr algn="ctr">
              <a:lnSpc>
                <a:spcPct val="150000"/>
              </a:lnSpc>
            </a:pPr>
            <a:r>
              <a:rPr lang="zh-CN" altLang="en-US" sz="11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8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81" name="文本框 80"/>
          <p:cNvSpPr txBox="1"/>
          <p:nvPr/>
        </p:nvSpPr>
        <p:spPr>
          <a:xfrm>
            <a:off x="4376696" y="3745069"/>
            <a:ext cx="1645673" cy="900246"/>
          </a:xfrm>
          <a:prstGeom prst="rect">
            <a:avLst/>
          </a:prstGeom>
          <a:noFill/>
        </p:spPr>
        <p:txBody>
          <a:bodyPr wrap="square" rtlCol="0">
            <a:spAutoFit/>
          </a:bodyPr>
          <a:lstStyle/>
          <a:p>
            <a:pPr algn="ctr">
              <a:lnSpc>
                <a:spcPct val="150000"/>
              </a:lnSpc>
            </a:pPr>
            <a:r>
              <a:rPr lang="zh-CN" altLang="en-US" sz="11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8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82" name="文本框 81"/>
          <p:cNvSpPr txBox="1"/>
          <p:nvPr/>
        </p:nvSpPr>
        <p:spPr>
          <a:xfrm>
            <a:off x="6189622" y="3745069"/>
            <a:ext cx="1651932" cy="900246"/>
          </a:xfrm>
          <a:prstGeom prst="rect">
            <a:avLst/>
          </a:prstGeom>
          <a:noFill/>
        </p:spPr>
        <p:txBody>
          <a:bodyPr wrap="square" rtlCol="0">
            <a:spAutoFit/>
          </a:bodyPr>
          <a:lstStyle/>
          <a:p>
            <a:pPr algn="ctr">
              <a:lnSpc>
                <a:spcPct val="150000"/>
              </a:lnSpc>
            </a:pPr>
            <a:r>
              <a:rPr lang="zh-CN" altLang="en-US" sz="11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8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
        <p:nvSpPr>
          <p:cNvPr id="83" name="文本框 82"/>
          <p:cNvSpPr txBox="1"/>
          <p:nvPr/>
        </p:nvSpPr>
        <p:spPr>
          <a:xfrm>
            <a:off x="8111286" y="3745069"/>
            <a:ext cx="1632467" cy="900246"/>
          </a:xfrm>
          <a:prstGeom prst="rect">
            <a:avLst/>
          </a:prstGeom>
          <a:noFill/>
        </p:spPr>
        <p:txBody>
          <a:bodyPr wrap="square" rtlCol="0">
            <a:spAutoFit/>
          </a:bodyPr>
          <a:lstStyle/>
          <a:p>
            <a:pPr algn="ctr">
              <a:lnSpc>
                <a:spcPct val="150000"/>
              </a:lnSpc>
            </a:pPr>
            <a:r>
              <a:rPr lang="zh-CN" altLang="en-US" sz="1100" dirty="0">
                <a:solidFill>
                  <a:srgbClr val="B1865A"/>
                </a:solidFill>
                <a:latin typeface="幼圆" panose="02010509060101010101" pitchFamily="49" charset="-122"/>
                <a:ea typeface="幼圆" panose="02010509060101010101" pitchFamily="49" charset="-122"/>
              </a:rPr>
              <a:t>添加标题</a:t>
            </a:r>
          </a:p>
          <a:p>
            <a:pPr>
              <a:lnSpc>
                <a:spcPct val="150000"/>
              </a:lnSpc>
            </a:pPr>
            <a:r>
              <a:rPr lang="zh-CN" altLang="en-US" sz="800" dirty="0">
                <a:solidFill>
                  <a:schemeClr val="tx1">
                    <a:lumMod val="65000"/>
                    <a:lumOff val="35000"/>
                  </a:schemeClr>
                </a:solidFill>
                <a:latin typeface="幼圆" panose="02010509060101010101" pitchFamily="49" charset="-122"/>
                <a:ea typeface="幼圆" panose="02010509060101010101" pitchFamily="49" charset="-122"/>
              </a:rPr>
              <a:t>请输入适量文字在此处进行解释说明以便于读者合理理解上述标题的内容</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fill="hold" grpId="0" nodeType="afterEffect">
                                  <p:stCondLst>
                                    <p:cond delay="0"/>
                                  </p:stCondLst>
                                  <p:iterate type="lt">
                                    <p:tmPct val="14286"/>
                                  </p:iterate>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0-#ppt_h/2"/>
                                          </p:val>
                                        </p:tav>
                                        <p:tav tm="100000">
                                          <p:val>
                                            <p:strVal val="#ppt_y"/>
                                          </p:val>
                                        </p:tav>
                                      </p:tavLst>
                                    </p:anim>
                                  </p:childTnLst>
                                </p:cTn>
                              </p:par>
                              <p:par>
                                <p:cTn id="20" presetID="2" presetClass="entr" presetSubtype="6" fill="hold" grpId="0" nodeType="withEffect">
                                  <p:stCondLst>
                                    <p:cond delay="0"/>
                                  </p:stCondLst>
                                  <p:iterate type="lt">
                                    <p:tmPct val="5556"/>
                                  </p:iterate>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par>
                                <p:cTn id="24" presetID="1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par>
                                <p:cTn id="28" presetID="12" presetClass="entr" presetSubtype="1"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ppt_y</p:attrName>
                                        </p:attrNameLst>
                                      </p:cBhvr>
                                      <p:tavLst>
                                        <p:tav tm="0">
                                          <p:val>
                                            <p:strVal val="#ppt_y-#ppt_h*1.125000"/>
                                          </p:val>
                                        </p:tav>
                                        <p:tav tm="100000">
                                          <p:val>
                                            <p:strVal val="#ppt_y"/>
                                          </p:val>
                                        </p:tav>
                                      </p:tavLst>
                                    </p:anim>
                                    <p:animEffect transition="in" filter="wipe(down)">
                                      <p:cBhvr>
                                        <p:cTn id="31" dur="500"/>
                                        <p:tgtEl>
                                          <p:spTgt spid="44"/>
                                        </p:tgtEl>
                                      </p:cBhvr>
                                    </p:animEffect>
                                  </p:childTnLst>
                                </p:cTn>
                              </p:par>
                              <p:par>
                                <p:cTn id="32" presetID="1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p:tgtEl>
                                          <p:spTgt spid="47"/>
                                        </p:tgtEl>
                                        <p:attrNameLst>
                                          <p:attrName>ppt_x</p:attrName>
                                        </p:attrNameLst>
                                      </p:cBhvr>
                                      <p:tavLst>
                                        <p:tav tm="0">
                                          <p:val>
                                            <p:strVal val="#ppt_x-#ppt_w*1.125000"/>
                                          </p:val>
                                        </p:tav>
                                        <p:tav tm="100000">
                                          <p:val>
                                            <p:strVal val="#ppt_x"/>
                                          </p:val>
                                        </p:tav>
                                      </p:tavLst>
                                    </p:anim>
                                    <p:animEffect transition="in" filter="wipe(right)">
                                      <p:cBhvr>
                                        <p:cTn id="35" dur="500"/>
                                        <p:tgtEl>
                                          <p:spTgt spid="47"/>
                                        </p:tgtEl>
                                      </p:cBhvr>
                                    </p:animEffect>
                                  </p:childTnLst>
                                </p:cTn>
                              </p:par>
                              <p:par>
                                <p:cTn id="36" presetID="1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ppt_y</p:attrName>
                                        </p:attrNameLst>
                                      </p:cBhvr>
                                      <p:tavLst>
                                        <p:tav tm="0">
                                          <p:val>
                                            <p:strVal val="#ppt_y+#ppt_h*1.125000"/>
                                          </p:val>
                                        </p:tav>
                                        <p:tav tm="100000">
                                          <p:val>
                                            <p:strVal val="#ppt_y"/>
                                          </p:val>
                                        </p:tav>
                                      </p:tavLst>
                                    </p:anim>
                                    <p:animEffect transition="in" filter="wipe(up)">
                                      <p:cBhvr>
                                        <p:cTn id="39" dur="500"/>
                                        <p:tgtEl>
                                          <p:spTgt spid="45"/>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 calcmode="lin" valueType="num">
                                      <p:cBhvr>
                                        <p:cTn id="44" dur="500" fill="hold"/>
                                        <p:tgtEl>
                                          <p:spTgt spid="43"/>
                                        </p:tgtEl>
                                        <p:attrNameLst>
                                          <p:attrName>style.rotation</p:attrName>
                                        </p:attrNameLst>
                                      </p:cBhvr>
                                      <p:tavLst>
                                        <p:tav tm="0">
                                          <p:val>
                                            <p:fltVal val="360"/>
                                          </p:val>
                                        </p:tav>
                                        <p:tav tm="100000">
                                          <p:val>
                                            <p:fltVal val="0"/>
                                          </p:val>
                                        </p:tav>
                                      </p:tavLst>
                                    </p:anim>
                                    <p:animEffect transition="in" filter="fade">
                                      <p:cBhvr>
                                        <p:cTn id="45" dur="500"/>
                                        <p:tgtEl>
                                          <p:spTgt spid="43"/>
                                        </p:tgtEl>
                                      </p:cBhvr>
                                    </p:animEffect>
                                  </p:childTnLst>
                                </p:cTn>
                              </p:par>
                            </p:childTnLst>
                          </p:cTn>
                        </p:par>
                        <p:par>
                          <p:cTn id="46" fill="hold">
                            <p:stCondLst>
                              <p:cond delay="1083"/>
                            </p:stCondLst>
                            <p:childTnLst>
                              <p:par>
                                <p:cTn id="47" presetID="37" presetClass="entr" presetSubtype="0"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900" decel="100000" fill="hold"/>
                                        <p:tgtEl>
                                          <p:spTgt spid="7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1000"/>
                                        <p:tgtEl>
                                          <p:spTgt spid="77"/>
                                        </p:tgtEl>
                                      </p:cBhvr>
                                    </p:animEffect>
                                    <p:anim calcmode="lin" valueType="num">
                                      <p:cBhvr>
                                        <p:cTn id="56" dur="1000" fill="hold"/>
                                        <p:tgtEl>
                                          <p:spTgt spid="77"/>
                                        </p:tgtEl>
                                        <p:attrNameLst>
                                          <p:attrName>ppt_x</p:attrName>
                                        </p:attrNameLst>
                                      </p:cBhvr>
                                      <p:tavLst>
                                        <p:tav tm="0">
                                          <p:val>
                                            <p:strVal val="#ppt_x"/>
                                          </p:val>
                                        </p:tav>
                                        <p:tav tm="100000">
                                          <p:val>
                                            <p:strVal val="#ppt_x"/>
                                          </p:val>
                                        </p:tav>
                                      </p:tavLst>
                                    </p:anim>
                                    <p:anim calcmode="lin" valueType="num">
                                      <p:cBhvr>
                                        <p:cTn id="57" dur="900" decel="100000" fill="hold"/>
                                        <p:tgtEl>
                                          <p:spTgt spid="7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fade">
                                      <p:cBhvr>
                                        <p:cTn id="61" dur="1000"/>
                                        <p:tgtEl>
                                          <p:spTgt spid="78"/>
                                        </p:tgtEl>
                                      </p:cBhvr>
                                    </p:animEffect>
                                    <p:anim calcmode="lin" valueType="num">
                                      <p:cBhvr>
                                        <p:cTn id="62" dur="1000" fill="hold"/>
                                        <p:tgtEl>
                                          <p:spTgt spid="78"/>
                                        </p:tgtEl>
                                        <p:attrNameLst>
                                          <p:attrName>ppt_x</p:attrName>
                                        </p:attrNameLst>
                                      </p:cBhvr>
                                      <p:tavLst>
                                        <p:tav tm="0">
                                          <p:val>
                                            <p:strVal val="#ppt_x"/>
                                          </p:val>
                                        </p:tav>
                                        <p:tav tm="100000">
                                          <p:val>
                                            <p:strVal val="#ppt_x"/>
                                          </p:val>
                                        </p:tav>
                                      </p:tavLst>
                                    </p:anim>
                                    <p:anim calcmode="lin" valueType="num">
                                      <p:cBhvr>
                                        <p:cTn id="63" dur="900" decel="100000" fill="hold"/>
                                        <p:tgtEl>
                                          <p:spTgt spid="7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1000"/>
                                        <p:tgtEl>
                                          <p:spTgt spid="79"/>
                                        </p:tgtEl>
                                      </p:cBhvr>
                                    </p:animEffect>
                                    <p:anim calcmode="lin" valueType="num">
                                      <p:cBhvr>
                                        <p:cTn id="68" dur="1000" fill="hold"/>
                                        <p:tgtEl>
                                          <p:spTgt spid="79"/>
                                        </p:tgtEl>
                                        <p:attrNameLst>
                                          <p:attrName>ppt_x</p:attrName>
                                        </p:attrNameLst>
                                      </p:cBhvr>
                                      <p:tavLst>
                                        <p:tav tm="0">
                                          <p:val>
                                            <p:strVal val="#ppt_x"/>
                                          </p:val>
                                        </p:tav>
                                        <p:tav tm="100000">
                                          <p:val>
                                            <p:strVal val="#ppt_x"/>
                                          </p:val>
                                        </p:tav>
                                      </p:tavLst>
                                    </p:anim>
                                    <p:anim calcmode="lin" valueType="num">
                                      <p:cBhvr>
                                        <p:cTn id="69" dur="900" decel="100000" fill="hold"/>
                                        <p:tgtEl>
                                          <p:spTgt spid="7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71" fill="hold">
                            <p:stCondLst>
                              <p:cond delay="2083"/>
                            </p:stCondLst>
                            <p:childTnLst>
                              <p:par>
                                <p:cTn id="72" presetID="31"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fltVal val="0"/>
                                          </p:val>
                                        </p:tav>
                                        <p:tav tm="100000">
                                          <p:val>
                                            <p:strVal val="#ppt_w"/>
                                          </p:val>
                                        </p:tav>
                                      </p:tavLst>
                                    </p:anim>
                                    <p:anim calcmode="lin" valueType="num">
                                      <p:cBhvr>
                                        <p:cTn id="75" dur="1000" fill="hold"/>
                                        <p:tgtEl>
                                          <p:spTgt spid="14"/>
                                        </p:tgtEl>
                                        <p:attrNameLst>
                                          <p:attrName>ppt_h</p:attrName>
                                        </p:attrNameLst>
                                      </p:cBhvr>
                                      <p:tavLst>
                                        <p:tav tm="0">
                                          <p:val>
                                            <p:fltVal val="0"/>
                                          </p:val>
                                        </p:tav>
                                        <p:tav tm="100000">
                                          <p:val>
                                            <p:strVal val="#ppt_h"/>
                                          </p:val>
                                        </p:tav>
                                      </p:tavLst>
                                    </p:anim>
                                    <p:anim calcmode="lin" valueType="num">
                                      <p:cBhvr>
                                        <p:cTn id="76" dur="1000" fill="hold"/>
                                        <p:tgtEl>
                                          <p:spTgt spid="14"/>
                                        </p:tgtEl>
                                        <p:attrNameLst>
                                          <p:attrName>style.rotation</p:attrName>
                                        </p:attrNameLst>
                                      </p:cBhvr>
                                      <p:tavLst>
                                        <p:tav tm="0">
                                          <p:val>
                                            <p:fltVal val="90"/>
                                          </p:val>
                                        </p:tav>
                                        <p:tav tm="100000">
                                          <p:val>
                                            <p:fltVal val="0"/>
                                          </p:val>
                                        </p:tav>
                                      </p:tavLst>
                                    </p:anim>
                                    <p:animEffect transition="in" filter="fade">
                                      <p:cBhvr>
                                        <p:cTn id="77" dur="1000"/>
                                        <p:tgtEl>
                                          <p:spTgt spid="14"/>
                                        </p:tgtEl>
                                      </p:cBhvr>
                                    </p:animEffect>
                                  </p:childTnLst>
                                </p:cTn>
                              </p:par>
                              <p:par>
                                <p:cTn id="78" presetID="31"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fltVal val="0"/>
                                          </p:val>
                                        </p:tav>
                                        <p:tav tm="100000">
                                          <p:val>
                                            <p:strVal val="#ppt_w"/>
                                          </p:val>
                                        </p:tav>
                                      </p:tavLst>
                                    </p:anim>
                                    <p:anim calcmode="lin" valueType="num">
                                      <p:cBhvr>
                                        <p:cTn id="81" dur="1000" fill="hold"/>
                                        <p:tgtEl>
                                          <p:spTgt spid="15"/>
                                        </p:tgtEl>
                                        <p:attrNameLst>
                                          <p:attrName>ppt_h</p:attrName>
                                        </p:attrNameLst>
                                      </p:cBhvr>
                                      <p:tavLst>
                                        <p:tav tm="0">
                                          <p:val>
                                            <p:fltVal val="0"/>
                                          </p:val>
                                        </p:tav>
                                        <p:tav tm="100000">
                                          <p:val>
                                            <p:strVal val="#ppt_h"/>
                                          </p:val>
                                        </p:tav>
                                      </p:tavLst>
                                    </p:anim>
                                    <p:anim calcmode="lin" valueType="num">
                                      <p:cBhvr>
                                        <p:cTn id="82" dur="1000" fill="hold"/>
                                        <p:tgtEl>
                                          <p:spTgt spid="15"/>
                                        </p:tgtEl>
                                        <p:attrNameLst>
                                          <p:attrName>style.rotation</p:attrName>
                                        </p:attrNameLst>
                                      </p:cBhvr>
                                      <p:tavLst>
                                        <p:tav tm="0">
                                          <p:val>
                                            <p:fltVal val="90"/>
                                          </p:val>
                                        </p:tav>
                                        <p:tav tm="100000">
                                          <p:val>
                                            <p:fltVal val="0"/>
                                          </p:val>
                                        </p:tav>
                                      </p:tavLst>
                                    </p:anim>
                                    <p:animEffect transition="in" filter="fade">
                                      <p:cBhvr>
                                        <p:cTn id="83" dur="1000"/>
                                        <p:tgtEl>
                                          <p:spTgt spid="15"/>
                                        </p:tgtEl>
                                      </p:cBhvr>
                                    </p:animEffect>
                                  </p:childTnLst>
                                </p:cTn>
                              </p:par>
                              <p:par>
                                <p:cTn id="84" presetID="31" presetClass="entr" presetSubtype="0"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1000" fill="hold"/>
                                        <p:tgtEl>
                                          <p:spTgt spid="13"/>
                                        </p:tgtEl>
                                        <p:attrNameLst>
                                          <p:attrName>ppt_w</p:attrName>
                                        </p:attrNameLst>
                                      </p:cBhvr>
                                      <p:tavLst>
                                        <p:tav tm="0">
                                          <p:val>
                                            <p:fltVal val="0"/>
                                          </p:val>
                                        </p:tav>
                                        <p:tav tm="100000">
                                          <p:val>
                                            <p:strVal val="#ppt_w"/>
                                          </p:val>
                                        </p:tav>
                                      </p:tavLst>
                                    </p:anim>
                                    <p:anim calcmode="lin" valueType="num">
                                      <p:cBhvr>
                                        <p:cTn id="87" dur="1000" fill="hold"/>
                                        <p:tgtEl>
                                          <p:spTgt spid="13"/>
                                        </p:tgtEl>
                                        <p:attrNameLst>
                                          <p:attrName>ppt_h</p:attrName>
                                        </p:attrNameLst>
                                      </p:cBhvr>
                                      <p:tavLst>
                                        <p:tav tm="0">
                                          <p:val>
                                            <p:fltVal val="0"/>
                                          </p:val>
                                        </p:tav>
                                        <p:tav tm="100000">
                                          <p:val>
                                            <p:strVal val="#ppt_h"/>
                                          </p:val>
                                        </p:tav>
                                      </p:tavLst>
                                    </p:anim>
                                    <p:anim calcmode="lin" valueType="num">
                                      <p:cBhvr>
                                        <p:cTn id="88" dur="1000" fill="hold"/>
                                        <p:tgtEl>
                                          <p:spTgt spid="13"/>
                                        </p:tgtEl>
                                        <p:attrNameLst>
                                          <p:attrName>style.rotation</p:attrName>
                                        </p:attrNameLst>
                                      </p:cBhvr>
                                      <p:tavLst>
                                        <p:tav tm="0">
                                          <p:val>
                                            <p:fltVal val="90"/>
                                          </p:val>
                                        </p:tav>
                                        <p:tav tm="100000">
                                          <p:val>
                                            <p:fltVal val="0"/>
                                          </p:val>
                                        </p:tav>
                                      </p:tavLst>
                                    </p:anim>
                                    <p:animEffect transition="in" filter="fade">
                                      <p:cBhvr>
                                        <p:cTn id="89" dur="1000"/>
                                        <p:tgtEl>
                                          <p:spTgt spid="13"/>
                                        </p:tgtEl>
                                      </p:cBhvr>
                                    </p:animEffect>
                                  </p:childTnLst>
                                </p:cTn>
                              </p:par>
                              <p:par>
                                <p:cTn id="90" presetID="31"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1000" fill="hold"/>
                                        <p:tgtEl>
                                          <p:spTgt spid="16"/>
                                        </p:tgtEl>
                                        <p:attrNameLst>
                                          <p:attrName>ppt_w</p:attrName>
                                        </p:attrNameLst>
                                      </p:cBhvr>
                                      <p:tavLst>
                                        <p:tav tm="0">
                                          <p:val>
                                            <p:fltVal val="0"/>
                                          </p:val>
                                        </p:tav>
                                        <p:tav tm="100000">
                                          <p:val>
                                            <p:strVal val="#ppt_w"/>
                                          </p:val>
                                        </p:tav>
                                      </p:tavLst>
                                    </p:anim>
                                    <p:anim calcmode="lin" valueType="num">
                                      <p:cBhvr>
                                        <p:cTn id="93" dur="1000" fill="hold"/>
                                        <p:tgtEl>
                                          <p:spTgt spid="16"/>
                                        </p:tgtEl>
                                        <p:attrNameLst>
                                          <p:attrName>ppt_h</p:attrName>
                                        </p:attrNameLst>
                                      </p:cBhvr>
                                      <p:tavLst>
                                        <p:tav tm="0">
                                          <p:val>
                                            <p:fltVal val="0"/>
                                          </p:val>
                                        </p:tav>
                                        <p:tav tm="100000">
                                          <p:val>
                                            <p:strVal val="#ppt_h"/>
                                          </p:val>
                                        </p:tav>
                                      </p:tavLst>
                                    </p:anim>
                                    <p:anim calcmode="lin" valueType="num">
                                      <p:cBhvr>
                                        <p:cTn id="94" dur="1000" fill="hold"/>
                                        <p:tgtEl>
                                          <p:spTgt spid="16"/>
                                        </p:tgtEl>
                                        <p:attrNameLst>
                                          <p:attrName>style.rotation</p:attrName>
                                        </p:attrNameLst>
                                      </p:cBhvr>
                                      <p:tavLst>
                                        <p:tav tm="0">
                                          <p:val>
                                            <p:fltVal val="90"/>
                                          </p:val>
                                        </p:tav>
                                        <p:tav tm="100000">
                                          <p:val>
                                            <p:fltVal val="0"/>
                                          </p:val>
                                        </p:tav>
                                      </p:tavLst>
                                    </p:anim>
                                    <p:animEffect transition="in" filter="fade">
                                      <p:cBhvr>
                                        <p:cTn id="95" dur="1000"/>
                                        <p:tgtEl>
                                          <p:spTgt spid="16"/>
                                        </p:tgtEl>
                                      </p:cBhvr>
                                    </p:animEffect>
                                  </p:childTnLst>
                                </p:cTn>
                              </p:par>
                            </p:childTnLst>
                          </p:cTn>
                        </p:par>
                        <p:par>
                          <p:cTn id="96" fill="hold">
                            <p:stCondLst>
                              <p:cond delay="3083"/>
                            </p:stCondLst>
                            <p:childTnLst>
                              <p:par>
                                <p:cTn id="97" presetID="2" presetClass="entr" presetSubtype="12" fill="hold" grpId="0" nodeType="afterEffect">
                                  <p:stCondLst>
                                    <p:cond delay="0"/>
                                  </p:stCondLst>
                                  <p:iterate type="wd">
                                    <p:tmPct val="10000"/>
                                  </p:iterate>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fill="hold"/>
                                        <p:tgtEl>
                                          <p:spTgt spid="80"/>
                                        </p:tgtEl>
                                        <p:attrNameLst>
                                          <p:attrName>ppt_x</p:attrName>
                                        </p:attrNameLst>
                                      </p:cBhvr>
                                      <p:tavLst>
                                        <p:tav tm="0">
                                          <p:val>
                                            <p:strVal val="0-#ppt_w/2"/>
                                          </p:val>
                                        </p:tav>
                                        <p:tav tm="100000">
                                          <p:val>
                                            <p:strVal val="#ppt_x"/>
                                          </p:val>
                                        </p:tav>
                                      </p:tavLst>
                                    </p:anim>
                                    <p:anim calcmode="lin" valueType="num">
                                      <p:cBhvr additive="base">
                                        <p:cTn id="100" dur="500" fill="hold"/>
                                        <p:tgtEl>
                                          <p:spTgt spid="80"/>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iterate type="wd">
                                    <p:tmPct val="10000"/>
                                  </p:iterate>
                                  <p:childTnLst>
                                    <p:set>
                                      <p:cBhvr>
                                        <p:cTn id="102" dur="1" fill="hold">
                                          <p:stCondLst>
                                            <p:cond delay="0"/>
                                          </p:stCondLst>
                                        </p:cTn>
                                        <p:tgtEl>
                                          <p:spTgt spid="81"/>
                                        </p:tgtEl>
                                        <p:attrNameLst>
                                          <p:attrName>style.visibility</p:attrName>
                                        </p:attrNameLst>
                                      </p:cBhvr>
                                      <p:to>
                                        <p:strVal val="visible"/>
                                      </p:to>
                                    </p:set>
                                    <p:anim calcmode="lin" valueType="num">
                                      <p:cBhvr additive="base">
                                        <p:cTn id="103" dur="500" fill="hold"/>
                                        <p:tgtEl>
                                          <p:spTgt spid="81"/>
                                        </p:tgtEl>
                                        <p:attrNameLst>
                                          <p:attrName>ppt_x</p:attrName>
                                        </p:attrNameLst>
                                      </p:cBhvr>
                                      <p:tavLst>
                                        <p:tav tm="0">
                                          <p:val>
                                            <p:strVal val="0-#ppt_w/2"/>
                                          </p:val>
                                        </p:tav>
                                        <p:tav tm="100000">
                                          <p:val>
                                            <p:strVal val="#ppt_x"/>
                                          </p:val>
                                        </p:tav>
                                      </p:tavLst>
                                    </p:anim>
                                    <p:anim calcmode="lin" valueType="num">
                                      <p:cBhvr additive="base">
                                        <p:cTn id="104" dur="500" fill="hold"/>
                                        <p:tgtEl>
                                          <p:spTgt spid="81"/>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0"/>
                                  </p:stCondLst>
                                  <p:iterate type="wd">
                                    <p:tmPct val="10000"/>
                                  </p:iterate>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500" fill="hold"/>
                                        <p:tgtEl>
                                          <p:spTgt spid="82"/>
                                        </p:tgtEl>
                                        <p:attrNameLst>
                                          <p:attrName>ppt_x</p:attrName>
                                        </p:attrNameLst>
                                      </p:cBhvr>
                                      <p:tavLst>
                                        <p:tav tm="0">
                                          <p:val>
                                            <p:strVal val="1+#ppt_w/2"/>
                                          </p:val>
                                        </p:tav>
                                        <p:tav tm="100000">
                                          <p:val>
                                            <p:strVal val="#ppt_x"/>
                                          </p:val>
                                        </p:tav>
                                      </p:tavLst>
                                    </p:anim>
                                    <p:anim calcmode="lin" valueType="num">
                                      <p:cBhvr additive="base">
                                        <p:cTn id="108" dur="500" fill="hold"/>
                                        <p:tgtEl>
                                          <p:spTgt spid="82"/>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0"/>
                                  </p:stCondLst>
                                  <p:iterate type="wd">
                                    <p:tmPct val="10526"/>
                                  </p:iterate>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1+#ppt_w/2"/>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76" grpId="0" animBg="1"/>
      <p:bldP spid="77" grpId="0" animBg="1"/>
      <p:bldP spid="78" grpId="0" animBg="1"/>
      <p:bldP spid="79" grpId="0" animBg="1"/>
      <p:bldP spid="80" grpId="0"/>
      <p:bldP spid="81" grpId="0"/>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岗位竞聘PPT"/>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04.xml><?xml version="1.0" encoding="utf-8"?>
<p:tagLst xmlns:a="http://schemas.openxmlformats.org/drawingml/2006/main" xmlns:r="http://schemas.openxmlformats.org/officeDocument/2006/relationships" xmlns:p="http://schemas.openxmlformats.org/presentationml/2006/main">
  <p:tag name="PA" val="v3.2.0"/>
</p:tagLst>
</file>

<file path=ppt/tags/tag105.xml><?xml version="1.0" encoding="utf-8"?>
<p:tagLst xmlns:a="http://schemas.openxmlformats.org/drawingml/2006/main" xmlns:r="http://schemas.openxmlformats.org/officeDocument/2006/relationships" xmlns:p="http://schemas.openxmlformats.org/presentationml/2006/main">
  <p:tag name="PA" val="v3.2.0"/>
</p:tagLst>
</file>

<file path=ppt/tags/tag106.xml><?xml version="1.0" encoding="utf-8"?>
<p:tagLst xmlns:a="http://schemas.openxmlformats.org/drawingml/2006/main" xmlns:r="http://schemas.openxmlformats.org/officeDocument/2006/relationships" xmlns:p="http://schemas.openxmlformats.org/presentationml/2006/main">
  <p:tag name="PA" val="v3.2.0"/>
</p:tagLst>
</file>

<file path=ppt/tags/tag107.xml><?xml version="1.0" encoding="utf-8"?>
<p:tagLst xmlns:a="http://schemas.openxmlformats.org/drawingml/2006/main" xmlns:r="http://schemas.openxmlformats.org/officeDocument/2006/relationships" xmlns:p="http://schemas.openxmlformats.org/presentationml/2006/main">
  <p:tag name="PA" val="v3.2.0"/>
</p:tagLst>
</file>

<file path=ppt/tags/tag108.xml><?xml version="1.0" encoding="utf-8"?>
<p:tagLst xmlns:a="http://schemas.openxmlformats.org/drawingml/2006/main" xmlns:r="http://schemas.openxmlformats.org/officeDocument/2006/relationships" xmlns:p="http://schemas.openxmlformats.org/presentationml/2006/main">
  <p:tag name="PA" val="v3.2.0"/>
</p:tagLst>
</file>

<file path=ppt/tags/tag109.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PA" val="v3.2.0"/>
</p:tagLst>
</file>

<file path=ppt/tags/tag111.xml><?xml version="1.0" encoding="utf-8"?>
<p:tagLst xmlns:a="http://schemas.openxmlformats.org/drawingml/2006/main" xmlns:r="http://schemas.openxmlformats.org/officeDocument/2006/relationships" xmlns:p="http://schemas.openxmlformats.org/presentationml/2006/main">
  <p:tag name="PA" val="v3.2.0"/>
</p:tagLst>
</file>

<file path=ppt/tags/tag112.xml><?xml version="1.0" encoding="utf-8"?>
<p:tagLst xmlns:a="http://schemas.openxmlformats.org/drawingml/2006/main" xmlns:r="http://schemas.openxmlformats.org/officeDocument/2006/relationships" xmlns:p="http://schemas.openxmlformats.org/presentationml/2006/main">
  <p:tag name="PA" val="v3.2.0"/>
</p:tagLst>
</file>

<file path=ppt/tags/tag113.xml><?xml version="1.0" encoding="utf-8"?>
<p:tagLst xmlns:a="http://schemas.openxmlformats.org/drawingml/2006/main" xmlns:r="http://schemas.openxmlformats.org/officeDocument/2006/relationships" xmlns:p="http://schemas.openxmlformats.org/presentationml/2006/main">
  <p:tag name="PA" val="v3.2.0"/>
</p:tagLst>
</file>

<file path=ppt/tags/tag114.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SubTitle"/>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SubTitle"/>
  <p:tag name="MH_ORDER" val="2"/>
</p:tagLst>
</file>

<file path=ppt/tags/tag116.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SubTitle"/>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SubTitle"/>
  <p:tag name="MH_ORDER" val="4"/>
</p:tagLst>
</file>

<file path=ppt/tags/tag118.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Text"/>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3"/>
</p:tagLst>
</file>

<file path=ppt/tags/tag123.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Text"/>
  <p:tag name="MH_ORDER" val="3"/>
</p:tagLst>
</file>

<file path=ppt/tags/tag124.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4"/>
</p:tagLst>
</file>

<file path=ppt/tags/tag125.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Text"/>
  <p:tag name="MH_ORDER" val="4"/>
</p:tagLst>
</file>

<file path=ppt/tags/tag126.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5"/>
</p:tagLst>
</file>

<file path=ppt/tags/tag127.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6"/>
</p:tagLst>
</file>

<file path=ppt/tags/tag128.xml><?xml version="1.0" encoding="utf-8"?>
<p:tagLst xmlns:a="http://schemas.openxmlformats.org/drawingml/2006/main" xmlns:r="http://schemas.openxmlformats.org/officeDocument/2006/relationships" xmlns:p="http://schemas.openxmlformats.org/presentationml/2006/main">
  <p:tag name="MH" val="20170522152804"/>
  <p:tag name="MH_LIBRARY" val="GRAPHIC"/>
  <p:tag name="MH_TYPE" val="Other"/>
  <p:tag name="MH_ORDER" val="7"/>
</p:tagLst>
</file>

<file path=ppt/tags/tag129.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30.xml><?xml version="1.0" encoding="utf-8"?>
<p:tagLst xmlns:a="http://schemas.openxmlformats.org/drawingml/2006/main" xmlns:r="http://schemas.openxmlformats.org/officeDocument/2006/relationships" xmlns:p="http://schemas.openxmlformats.org/presentationml/2006/main">
  <p:tag name="PA" val="v3.2.0"/>
</p:tagLst>
</file>

<file path=ppt/tags/tag131.xml><?xml version="1.0" encoding="utf-8"?>
<p:tagLst xmlns:a="http://schemas.openxmlformats.org/drawingml/2006/main" xmlns:r="http://schemas.openxmlformats.org/officeDocument/2006/relationships" xmlns:p="http://schemas.openxmlformats.org/presentationml/2006/main">
  <p:tag name="PA" val="v3.2.0"/>
</p:tagLst>
</file>

<file path=ppt/tags/tag132.xml><?xml version="1.0" encoding="utf-8"?>
<p:tagLst xmlns:a="http://schemas.openxmlformats.org/drawingml/2006/main" xmlns:r="http://schemas.openxmlformats.org/officeDocument/2006/relationships" xmlns:p="http://schemas.openxmlformats.org/presentationml/2006/main">
  <p:tag name="PA" val="v3.2.0"/>
</p:tagLst>
</file>

<file path=ppt/tags/tag133.xml><?xml version="1.0" encoding="utf-8"?>
<p:tagLst xmlns:a="http://schemas.openxmlformats.org/drawingml/2006/main" xmlns:r="http://schemas.openxmlformats.org/officeDocument/2006/relationships" xmlns:p="http://schemas.openxmlformats.org/presentationml/2006/main">
  <p:tag name="MH" val="20170522152904"/>
  <p:tag name="MH_LIBRARY" val="GRAPHIC"/>
  <p:tag name="MH_TYPE" val="Other"/>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70522152904"/>
  <p:tag name="MH_LIBRARY" val="GRAPHIC"/>
  <p:tag name="MH_TYPE" val="Other"/>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522152904"/>
  <p:tag name="MH_LIBRARY" val="GRAPHIC"/>
  <p:tag name="MH_TYPE" val="SubTitle"/>
  <p:tag name="MH_ORDER" val="1"/>
</p:tagLst>
</file>

<file path=ppt/tags/tag136.xml><?xml version="1.0" encoding="utf-8"?>
<p:tagLst xmlns:a="http://schemas.openxmlformats.org/drawingml/2006/main" xmlns:r="http://schemas.openxmlformats.org/officeDocument/2006/relationships" xmlns:p="http://schemas.openxmlformats.org/presentationml/2006/main">
  <p:tag name="MH" val="20170522152904"/>
  <p:tag name="MH_LIBRARY" val="GRAPHIC"/>
  <p:tag name="MH_TYPE" val="Other"/>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70522152904"/>
  <p:tag name="MH_LIBRARY" val="GRAPHIC"/>
  <p:tag name="MH_TYPE" val="Text"/>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PA" val="v3.2.0"/>
</p:tagLst>
</file>

<file path=ppt/tags/tag139.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40.xml><?xml version="1.0" encoding="utf-8"?>
<p:tagLst xmlns:a="http://schemas.openxmlformats.org/drawingml/2006/main" xmlns:r="http://schemas.openxmlformats.org/officeDocument/2006/relationships" xmlns:p="http://schemas.openxmlformats.org/presentationml/2006/main">
  <p:tag name="PA" val="v3.2.0"/>
</p:tagLst>
</file>

<file path=ppt/tags/tag141.xml><?xml version="1.0" encoding="utf-8"?>
<p:tagLst xmlns:a="http://schemas.openxmlformats.org/drawingml/2006/main" xmlns:r="http://schemas.openxmlformats.org/officeDocument/2006/relationships" xmlns:p="http://schemas.openxmlformats.org/presentationml/2006/main">
  <p:tag name="PA" val="v3.2.0"/>
</p:tagLst>
</file>

<file path=ppt/tags/tag142.xml><?xml version="1.0" encoding="utf-8"?>
<p:tagLst xmlns:a="http://schemas.openxmlformats.org/drawingml/2006/main" xmlns:r="http://schemas.openxmlformats.org/officeDocument/2006/relationships" xmlns:p="http://schemas.openxmlformats.org/presentationml/2006/main">
  <p:tag name="PA" val="v3.2.0"/>
</p:tagLst>
</file>

<file path=ppt/tags/tag143.xml><?xml version="1.0" encoding="utf-8"?>
<p:tagLst xmlns:a="http://schemas.openxmlformats.org/drawingml/2006/main" xmlns:r="http://schemas.openxmlformats.org/officeDocument/2006/relationships" xmlns:p="http://schemas.openxmlformats.org/presentationml/2006/main">
  <p:tag name="PA" val="v3.2.0"/>
</p:tagLst>
</file>

<file path=ppt/tags/tag144.xml><?xml version="1.0" encoding="utf-8"?>
<p:tagLst xmlns:a="http://schemas.openxmlformats.org/drawingml/2006/main" xmlns:r="http://schemas.openxmlformats.org/officeDocument/2006/relationships" xmlns:p="http://schemas.openxmlformats.org/presentationml/2006/main">
  <p:tag name="PA" val="v3.2.0"/>
</p:tagLst>
</file>

<file path=ppt/tags/tag145.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1"/>
</p:tagLst>
</file>

<file path=ppt/tags/tag146.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3"/>
</p:tagLst>
</file>

<file path=ppt/tags/tag147.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5"/>
</p:tagLst>
</file>

<file path=ppt/tags/tag148.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SubTitle"/>
  <p:tag name="MH_ORDER" val="1"/>
</p:tagLst>
</file>

<file path=ppt/tags/tag149.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Desc"/>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50.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1"/>
</p:tagLst>
</file>

<file path=ppt/tags/tag151.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2"/>
</p:tagLst>
</file>

<file path=ppt/tags/tag152.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3"/>
</p:tagLst>
</file>

<file path=ppt/tags/tag153.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6"/>
</p:tagLst>
</file>

<file path=ppt/tags/tag154.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1"/>
</p:tagLst>
</file>

<file path=ppt/tags/tag155.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4"/>
</p:tagLst>
</file>

<file path=ppt/tags/tag156.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3"/>
</p:tagLst>
</file>

<file path=ppt/tags/tag157.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2"/>
</p:tagLst>
</file>

<file path=ppt/tags/tag158.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2"/>
</p:tagLst>
</file>

<file path=ppt/tags/tag159.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60.xml><?xml version="1.0" encoding="utf-8"?>
<p:tagLst xmlns:a="http://schemas.openxmlformats.org/drawingml/2006/main" xmlns:r="http://schemas.openxmlformats.org/officeDocument/2006/relationships" xmlns:p="http://schemas.openxmlformats.org/presentationml/2006/main">
  <p:tag name="PA" val="v3.2.0"/>
</p:tagLst>
</file>

<file path=ppt/tags/tag161.xml><?xml version="1.0" encoding="utf-8"?>
<p:tagLst xmlns:a="http://schemas.openxmlformats.org/drawingml/2006/main" xmlns:r="http://schemas.openxmlformats.org/officeDocument/2006/relationships" xmlns:p="http://schemas.openxmlformats.org/presentationml/2006/main">
  <p:tag name="PA" val="v3.2.0"/>
</p:tagLst>
</file>

<file path=ppt/tags/tag162.xml><?xml version="1.0" encoding="utf-8"?>
<p:tagLst xmlns:a="http://schemas.openxmlformats.org/drawingml/2006/main" xmlns:r="http://schemas.openxmlformats.org/officeDocument/2006/relationships" xmlns:p="http://schemas.openxmlformats.org/presentationml/2006/main">
  <p:tag name="PA" val="v3.2.0"/>
</p:tagLst>
</file>

<file path=ppt/tags/tag163.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1"/>
</p:tagLst>
</file>

<file path=ppt/tags/tag164.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3"/>
</p:tagLst>
</file>

<file path=ppt/tags/tag165.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5"/>
</p:tagLst>
</file>

<file path=ppt/tags/tag166.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SubTitle"/>
  <p:tag name="MH_ORDER" val="1"/>
</p:tagLst>
</file>

<file path=ppt/tags/tag167.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Desc"/>
  <p:tag name="MH_ORDER" val="1"/>
</p:tagLst>
</file>

<file path=ppt/tags/tag168.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1"/>
</p:tagLst>
</file>

<file path=ppt/tags/tag169.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70.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Text"/>
  <p:tag name="MH_ORDER" val="3"/>
</p:tagLst>
</file>

<file path=ppt/tags/tag171.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6"/>
</p:tagLst>
</file>

<file path=ppt/tags/tag172.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1"/>
</p:tagLst>
</file>

<file path=ppt/tags/tag173.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4"/>
</p:tagLst>
</file>

<file path=ppt/tags/tag174.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3"/>
</p:tagLst>
</file>

<file path=ppt/tags/tag175.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Other"/>
  <p:tag name="MH_ORDER" val="2"/>
</p:tagLst>
</file>

<file path=ppt/tags/tag176.xml><?xml version="1.0" encoding="utf-8"?>
<p:tagLst xmlns:a="http://schemas.openxmlformats.org/drawingml/2006/main" xmlns:r="http://schemas.openxmlformats.org/officeDocument/2006/relationships" xmlns:p="http://schemas.openxmlformats.org/presentationml/2006/main">
  <p:tag name="MH" val="20170522152928"/>
  <p:tag name="MH_LIBRARY" val="GRAPHIC"/>
  <p:tag name="MH_TYPE" val="Picture"/>
  <p:tag name="MH_ORDER" val="2"/>
</p:tagLst>
</file>

<file path=ppt/tags/tag177.xml><?xml version="1.0" encoding="utf-8"?>
<p:tagLst xmlns:a="http://schemas.openxmlformats.org/drawingml/2006/main" xmlns:r="http://schemas.openxmlformats.org/officeDocument/2006/relationships" xmlns:p="http://schemas.openxmlformats.org/presentationml/2006/main">
  <p:tag name="PA" val="v3.2.0"/>
</p:tagLst>
</file>

<file path=ppt/tags/tag178.xml><?xml version="1.0" encoding="utf-8"?>
<p:tagLst xmlns:a="http://schemas.openxmlformats.org/drawingml/2006/main" xmlns:r="http://schemas.openxmlformats.org/officeDocument/2006/relationships" xmlns:p="http://schemas.openxmlformats.org/presentationml/2006/main">
  <p:tag name="PA" val="v3.2.0"/>
</p:tagLst>
</file>

<file path=ppt/tags/tag179.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80.xml><?xml version="1.0" encoding="utf-8"?>
<p:tagLst xmlns:a="http://schemas.openxmlformats.org/drawingml/2006/main" xmlns:r="http://schemas.openxmlformats.org/officeDocument/2006/relationships" xmlns:p="http://schemas.openxmlformats.org/presentationml/2006/main">
  <p:tag name="PA" val="v3.2.0"/>
</p:tagLst>
</file>

<file path=ppt/tags/tag181.xml><?xml version="1.0" encoding="utf-8"?>
<p:tagLst xmlns:a="http://schemas.openxmlformats.org/drawingml/2006/main" xmlns:r="http://schemas.openxmlformats.org/officeDocument/2006/relationships" xmlns:p="http://schemas.openxmlformats.org/presentationml/2006/main">
  <p:tag name="PA" val="v3.2.0"/>
</p:tagLst>
</file>

<file path=ppt/tags/tag182.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PA" val="v3.2.0"/>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PA" val="v3.2.0"/>
</p:tagLst>
</file>

<file path=ppt/tags/tag89.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PA" val="v3.2.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宽屏</PresentationFormat>
  <Paragraphs>301</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等线</vt:lpstr>
      <vt:lpstr>方正舒体</vt:lpstr>
      <vt:lpstr>微软雅黑</vt:lpstr>
      <vt:lpstr>新蒂文征明简繁</vt:lpstr>
      <vt:lpstr>幼圆</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dc:title>
  <dc:creator>第一PPT</dc:creator>
  <cp:keywords>www.1ppt.com</cp:keywords>
  <dc:description>www.1ppt.com</dc:description>
  <cp:lastModifiedBy>天 下</cp:lastModifiedBy>
  <cp:revision>609</cp:revision>
  <dcterms:created xsi:type="dcterms:W3CDTF">2017-05-22T03:21:00Z</dcterms:created>
  <dcterms:modified xsi:type="dcterms:W3CDTF">2021-01-04T14:47:54Z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