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2" r:id="rId5"/>
    <p:sldId id="273" r:id="rId6"/>
    <p:sldId id="274" r:id="rId7"/>
    <p:sldId id="259" r:id="rId8"/>
    <p:sldId id="262" r:id="rId9"/>
    <p:sldId id="263" r:id="rId10"/>
    <p:sldId id="264" r:id="rId11"/>
    <p:sldId id="260" r:id="rId12"/>
    <p:sldId id="265" r:id="rId13"/>
    <p:sldId id="266" r:id="rId14"/>
    <p:sldId id="267" r:id="rId15"/>
    <p:sldId id="261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 showGuides="1"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5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DC4FC-4C7E-D74E-8840-363E077086EF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3D67C-C84D-DE42-BFC8-1A51F99B6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022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3D67C-C84D-DE42-BFC8-1A51F99B667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890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84900-9DFD-EB4D-B167-9661EC80A20B}" type="datetimeFigureOut">
              <a:rPr kumimoji="1" lang="zh-CN" altLang="en-US" smtClean="0"/>
              <a:t>2021/1/18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29951-6CDF-994C-B045-D0176A4EA8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19.xml"/><Relationship Id="rId10" Type="http://schemas.openxmlformats.org/officeDocument/2006/relationships/image" Target="../media/image3.png"/><Relationship Id="rId4" Type="http://schemas.openxmlformats.org/officeDocument/2006/relationships/tags" Target="../tags/tag18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3.png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8.xml"/><Relationship Id="rId7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30.xml"/><Relationship Id="rId10" Type="http://schemas.openxmlformats.org/officeDocument/2006/relationships/image" Target="../media/image3.png"/><Relationship Id="rId4" Type="http://schemas.openxmlformats.org/officeDocument/2006/relationships/tags" Target="../tags/tag29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5" Type="http://schemas.openxmlformats.org/officeDocument/2006/relationships/tags" Target="../tags/tag14.xml"/><Relationship Id="rId10" Type="http://schemas.openxmlformats.org/officeDocument/2006/relationships/image" Target="../media/image3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"/>
            <a:ext cx="1219200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00581" y="636740"/>
            <a:ext cx="2947792" cy="222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1300620" y="3872630"/>
            <a:ext cx="2947792" cy="222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2087" y="0"/>
            <a:ext cx="2632553" cy="38851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687588" y="1251725"/>
            <a:ext cx="2013137" cy="3429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853125" y="2755069"/>
            <a:ext cx="3310522" cy="54046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spc="300" dirty="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工作总结</a:t>
            </a:r>
            <a:r>
              <a:rPr lang="en-US" altLang="zh-CN" sz="2800" spc="300" dirty="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PPT</a:t>
            </a:r>
            <a:r>
              <a:rPr lang="zh-CN" altLang="en-US" sz="2800" spc="300" dirty="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42025" y="3657345"/>
            <a:ext cx="2704587" cy="3508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部门：</a:t>
            </a:r>
            <a:r>
              <a:rPr lang="zh-CN" altLang="en-US" sz="140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芒果派 日期</a:t>
            </a:r>
            <a:r>
              <a:rPr lang="zh-CN" altLang="en-US" sz="1400" dirty="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：</a:t>
            </a:r>
            <a:r>
              <a:rPr lang="en-US" altLang="zh-CN" sz="1400" dirty="0">
                <a:solidFill>
                  <a:srgbClr val="212227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2020/12/30</a:t>
            </a:r>
            <a:endParaRPr lang="zh-CN" altLang="en-US" sz="1400" dirty="0">
              <a:solidFill>
                <a:srgbClr val="212227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42025" y="3180642"/>
            <a:ext cx="5896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212227"/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</a:t>
            </a:r>
          </a:p>
          <a:p>
            <a:r>
              <a:rPr lang="zh-CN" altLang="en-US" sz="1200" dirty="0">
                <a:solidFill>
                  <a:srgbClr val="212227"/>
                </a:solidFill>
                <a:latin typeface="STHeiti Light" charset="-122"/>
                <a:ea typeface="STHeiti Light" charset="-122"/>
                <a:cs typeface="STHeiti Light" charset="-122"/>
              </a:rPr>
              <a:t>Aenean commodo ligula eget dolor. Aenean massa.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4"/>
          <p:cNvGrpSpPr/>
          <p:nvPr>
            <p:custDataLst>
              <p:tags r:id="rId1"/>
            </p:custDataLst>
          </p:nvPr>
        </p:nvGrpSpPr>
        <p:grpSpPr>
          <a:xfrm>
            <a:off x="1938248" y="4032613"/>
            <a:ext cx="2021644" cy="1102044"/>
            <a:chOff x="1799845" y="4493963"/>
            <a:chExt cx="2021644" cy="1102044"/>
          </a:xfrm>
        </p:grpSpPr>
        <p:sp>
          <p:nvSpPr>
            <p:cNvPr id="9" name="TextBox 35"/>
            <p:cNvSpPr txBox="1"/>
            <p:nvPr/>
          </p:nvSpPr>
          <p:spPr bwMode="auto">
            <a:xfrm>
              <a:off x="234900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1" name="TextBox 36"/>
            <p:cNvSpPr txBox="1"/>
            <p:nvPr/>
          </p:nvSpPr>
          <p:spPr bwMode="auto">
            <a:xfrm>
              <a:off x="179984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蓝素材网璞原</a:t>
              </a:r>
            </a:p>
          </p:txBody>
        </p:sp>
      </p:grpSp>
      <p:grpSp>
        <p:nvGrpSpPr>
          <p:cNvPr id="14" name="3"/>
          <p:cNvGrpSpPr/>
          <p:nvPr>
            <p:custDataLst>
              <p:tags r:id="rId2"/>
            </p:custDataLst>
          </p:nvPr>
        </p:nvGrpSpPr>
        <p:grpSpPr>
          <a:xfrm>
            <a:off x="4065498" y="4032613"/>
            <a:ext cx="2021644" cy="1102044"/>
            <a:chOff x="3902165" y="4493963"/>
            <a:chExt cx="2021644" cy="1102044"/>
          </a:xfrm>
        </p:grpSpPr>
        <p:sp>
          <p:nvSpPr>
            <p:cNvPr id="15" name="TextBox 37"/>
            <p:cNvSpPr txBox="1"/>
            <p:nvPr/>
          </p:nvSpPr>
          <p:spPr bwMode="auto">
            <a:xfrm>
              <a:off x="445132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7" name="TextBox 38"/>
            <p:cNvSpPr txBox="1"/>
            <p:nvPr/>
          </p:nvSpPr>
          <p:spPr bwMode="auto">
            <a:xfrm>
              <a:off x="390216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蓝素材网璞原</a:t>
              </a:r>
            </a:p>
          </p:txBody>
        </p:sp>
      </p:grpSp>
      <p:grpSp>
        <p:nvGrpSpPr>
          <p:cNvPr id="18" name="22"/>
          <p:cNvGrpSpPr/>
          <p:nvPr>
            <p:custDataLst>
              <p:tags r:id="rId3"/>
            </p:custDataLst>
          </p:nvPr>
        </p:nvGrpSpPr>
        <p:grpSpPr>
          <a:xfrm>
            <a:off x="6177881" y="4032613"/>
            <a:ext cx="2021644" cy="1102044"/>
            <a:chOff x="6004485" y="4493963"/>
            <a:chExt cx="2021644" cy="1102044"/>
          </a:xfrm>
        </p:grpSpPr>
        <p:sp>
          <p:nvSpPr>
            <p:cNvPr id="19" name="TextBox 39"/>
            <p:cNvSpPr txBox="1"/>
            <p:nvPr/>
          </p:nvSpPr>
          <p:spPr bwMode="auto">
            <a:xfrm>
              <a:off x="655364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20" name="TextBox 40"/>
            <p:cNvSpPr txBox="1"/>
            <p:nvPr/>
          </p:nvSpPr>
          <p:spPr bwMode="auto">
            <a:xfrm>
              <a:off x="600448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蓝素材网璞原</a:t>
              </a:r>
            </a:p>
          </p:txBody>
        </p:sp>
      </p:grpSp>
      <p:grpSp>
        <p:nvGrpSpPr>
          <p:cNvPr id="21" name="2"/>
          <p:cNvGrpSpPr/>
          <p:nvPr>
            <p:custDataLst>
              <p:tags r:id="rId4"/>
            </p:custDataLst>
          </p:nvPr>
        </p:nvGrpSpPr>
        <p:grpSpPr>
          <a:xfrm>
            <a:off x="8305131" y="4032613"/>
            <a:ext cx="2021644" cy="1102044"/>
            <a:chOff x="8106805" y="4493963"/>
            <a:chExt cx="2021644" cy="1102044"/>
          </a:xfrm>
        </p:grpSpPr>
        <p:sp>
          <p:nvSpPr>
            <p:cNvPr id="22" name="TextBox 41"/>
            <p:cNvSpPr txBox="1"/>
            <p:nvPr/>
          </p:nvSpPr>
          <p:spPr bwMode="auto">
            <a:xfrm>
              <a:off x="865596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23" name="TextBox 42"/>
            <p:cNvSpPr txBox="1"/>
            <p:nvPr/>
          </p:nvSpPr>
          <p:spPr bwMode="auto">
            <a:xfrm>
              <a:off x="810680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r>
                <a:rPr lang="zh-CN" altLang="en-US" sz="1000" dirty="0"/>
                <a:t>蓝素材网璞原</a:t>
              </a:r>
            </a:p>
          </p:txBody>
        </p:sp>
      </p:grpSp>
      <p:grpSp>
        <p:nvGrpSpPr>
          <p:cNvPr id="24" name="1"/>
          <p:cNvGrpSpPr/>
          <p:nvPr>
            <p:custDataLst>
              <p:tags r:id="rId5"/>
            </p:custDataLst>
          </p:nvPr>
        </p:nvGrpSpPr>
        <p:grpSpPr>
          <a:xfrm>
            <a:off x="2347913" y="2280751"/>
            <a:ext cx="7569199" cy="1493171"/>
            <a:chOff x="2209510" y="2742101"/>
            <a:chExt cx="7569199" cy="1493171"/>
          </a:xfrm>
        </p:grpSpPr>
        <p:sp>
          <p:nvSpPr>
            <p:cNvPr id="25" name="Arc 1"/>
            <p:cNvSpPr/>
            <p:nvPr/>
          </p:nvSpPr>
          <p:spPr>
            <a:xfrm>
              <a:off x="7339267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9050">
              <a:solidFill>
                <a:schemeClr val="accent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Arc 2"/>
            <p:cNvSpPr/>
            <p:nvPr/>
          </p:nvSpPr>
          <p:spPr>
            <a:xfrm>
              <a:off x="3089723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Oval 3"/>
            <p:cNvSpPr/>
            <p:nvPr/>
          </p:nvSpPr>
          <p:spPr>
            <a:xfrm>
              <a:off x="2209510" y="3032956"/>
              <a:ext cx="1202316" cy="12023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Oval 4"/>
            <p:cNvSpPr/>
            <p:nvPr/>
          </p:nvSpPr>
          <p:spPr>
            <a:xfrm>
              <a:off x="4331804" y="3032956"/>
              <a:ext cx="1202316" cy="120231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Oval 5"/>
            <p:cNvSpPr/>
            <p:nvPr/>
          </p:nvSpPr>
          <p:spPr>
            <a:xfrm>
              <a:off x="8576393" y="3032956"/>
              <a:ext cx="1202316" cy="1202316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6"/>
            <p:cNvSpPr/>
            <p:nvPr/>
          </p:nvSpPr>
          <p:spPr>
            <a:xfrm>
              <a:off x="6454098" y="3032956"/>
              <a:ext cx="1202316" cy="1202316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Arc 7"/>
            <p:cNvSpPr/>
            <p:nvPr/>
          </p:nvSpPr>
          <p:spPr>
            <a:xfrm>
              <a:off x="3089723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90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Arc 8"/>
            <p:cNvSpPr/>
            <p:nvPr/>
          </p:nvSpPr>
          <p:spPr>
            <a:xfrm>
              <a:off x="5212017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Arc 9"/>
            <p:cNvSpPr/>
            <p:nvPr/>
          </p:nvSpPr>
          <p:spPr>
            <a:xfrm>
              <a:off x="7334312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905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Arc 10"/>
            <p:cNvSpPr/>
            <p:nvPr/>
          </p:nvSpPr>
          <p:spPr>
            <a:xfrm>
              <a:off x="5212017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905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35" name="Straight Connector 15"/>
            <p:cNvCxnSpPr/>
            <p:nvPr/>
          </p:nvCxnSpPr>
          <p:spPr>
            <a:xfrm>
              <a:off x="2653159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6"/>
            <p:cNvCxnSpPr/>
            <p:nvPr/>
          </p:nvCxnSpPr>
          <p:spPr>
            <a:xfrm>
              <a:off x="4775453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7"/>
            <p:cNvCxnSpPr/>
            <p:nvPr/>
          </p:nvCxnSpPr>
          <p:spPr>
            <a:xfrm>
              <a:off x="6897747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8"/>
            <p:cNvCxnSpPr/>
            <p:nvPr/>
          </p:nvCxnSpPr>
          <p:spPr>
            <a:xfrm>
              <a:off x="9020042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2"/>
            <p:cNvSpPr txBox="1"/>
            <p:nvPr/>
          </p:nvSpPr>
          <p:spPr bwMode="auto">
            <a:xfrm>
              <a:off x="3200472" y="2742101"/>
              <a:ext cx="1522405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40" name="TextBox 33"/>
            <p:cNvSpPr txBox="1"/>
            <p:nvPr/>
          </p:nvSpPr>
          <p:spPr bwMode="auto">
            <a:xfrm>
              <a:off x="5267560" y="2742101"/>
              <a:ext cx="1522405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41" name="TextBox 34"/>
            <p:cNvSpPr txBox="1"/>
            <p:nvPr/>
          </p:nvSpPr>
          <p:spPr bwMode="auto">
            <a:xfrm>
              <a:off x="7334648" y="2742101"/>
              <a:ext cx="1522405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42" name="Freeform: Shape 43"/>
            <p:cNvSpPr/>
            <p:nvPr/>
          </p:nvSpPr>
          <p:spPr bwMode="auto">
            <a:xfrm>
              <a:off x="2621858" y="3299783"/>
              <a:ext cx="377769" cy="37776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4"/>
            <p:cNvSpPr/>
            <p:nvPr/>
          </p:nvSpPr>
          <p:spPr bwMode="auto">
            <a:xfrm>
              <a:off x="4748283" y="3291647"/>
              <a:ext cx="377769" cy="37776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5"/>
            <p:cNvSpPr/>
            <p:nvPr/>
          </p:nvSpPr>
          <p:spPr bwMode="auto">
            <a:xfrm>
              <a:off x="6861416" y="3299783"/>
              <a:ext cx="377769" cy="377769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46"/>
            <p:cNvSpPr/>
            <p:nvPr/>
          </p:nvSpPr>
          <p:spPr bwMode="auto">
            <a:xfrm>
              <a:off x="8988666" y="3297709"/>
              <a:ext cx="377769" cy="377769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"/>
            <a:ext cx="1219200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00581" y="636740"/>
            <a:ext cx="2947792" cy="222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1300620" y="3872630"/>
            <a:ext cx="2947792" cy="222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2087" y="0"/>
            <a:ext cx="2632553" cy="38851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06844" y="15554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叁</a:t>
            </a:r>
          </a:p>
        </p:txBody>
      </p:sp>
      <p:sp>
        <p:nvSpPr>
          <p:cNvPr id="3" name="弧 2"/>
          <p:cNvSpPr/>
          <p:nvPr/>
        </p:nvSpPr>
        <p:spPr>
          <a:xfrm rot="17733343">
            <a:off x="5284914" y="1510506"/>
            <a:ext cx="1659632" cy="1659632"/>
          </a:xfrm>
          <a:prstGeom prst="arc">
            <a:avLst>
              <a:gd name="adj1" fmla="val 2737867"/>
              <a:gd name="adj2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59421" y="3491555"/>
            <a:ext cx="405645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成功项目展示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4344" y="4260788"/>
            <a:ext cx="72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magna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sed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2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6"/>
          <p:cNvGrpSpPr/>
          <p:nvPr>
            <p:custDataLst>
              <p:tags r:id="rId1"/>
            </p:custDataLst>
          </p:nvPr>
        </p:nvGrpSpPr>
        <p:grpSpPr>
          <a:xfrm>
            <a:off x="3534476" y="1749266"/>
            <a:ext cx="5120792" cy="3484870"/>
            <a:chOff x="3534476" y="1749266"/>
            <a:chExt cx="5120792" cy="3484870"/>
          </a:xfrm>
        </p:grpSpPr>
        <p:sp>
          <p:nvSpPr>
            <p:cNvPr id="9" name="Freeform: Shape 97"/>
            <p:cNvSpPr/>
            <p:nvPr/>
          </p:nvSpPr>
          <p:spPr bwMode="auto">
            <a:xfrm>
              <a:off x="4412705" y="2889049"/>
              <a:ext cx="914378" cy="1643756"/>
            </a:xfrm>
            <a:custGeom>
              <a:avLst/>
              <a:gdLst/>
              <a:ahLst/>
              <a:cxnLst>
                <a:cxn ang="0">
                  <a:pos x="318" y="410"/>
                </a:cxn>
                <a:cxn ang="0">
                  <a:pos x="318" y="101"/>
                </a:cxn>
                <a:cxn ang="0">
                  <a:pos x="76" y="0"/>
                </a:cxn>
                <a:cxn ang="0">
                  <a:pos x="33" y="0"/>
                </a:cxn>
                <a:cxn ang="0">
                  <a:pos x="0" y="181"/>
                </a:cxn>
                <a:cxn ang="0">
                  <a:pos x="172" y="249"/>
                </a:cxn>
                <a:cxn ang="0">
                  <a:pos x="173" y="250"/>
                </a:cxn>
                <a:cxn ang="0">
                  <a:pos x="180" y="368"/>
                </a:cxn>
                <a:cxn ang="0">
                  <a:pos x="176" y="369"/>
                </a:cxn>
                <a:cxn ang="0">
                  <a:pos x="17" y="454"/>
                </a:cxn>
                <a:cxn ang="0">
                  <a:pos x="75" y="630"/>
                </a:cxn>
                <a:cxn ang="0">
                  <a:pos x="259" y="607"/>
                </a:cxn>
                <a:cxn ang="0">
                  <a:pos x="260" y="606"/>
                </a:cxn>
                <a:cxn ang="0">
                  <a:pos x="324" y="706"/>
                </a:cxn>
                <a:cxn ang="0">
                  <a:pos x="320" y="710"/>
                </a:cxn>
                <a:cxn ang="0">
                  <a:pos x="222" y="861"/>
                </a:cxn>
                <a:cxn ang="0">
                  <a:pos x="300" y="933"/>
                </a:cxn>
                <a:cxn ang="0">
                  <a:pos x="518" y="727"/>
                </a:cxn>
                <a:cxn ang="0">
                  <a:pos x="318" y="410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98"/>
            <p:cNvSpPr/>
            <p:nvPr/>
          </p:nvSpPr>
          <p:spPr bwMode="auto">
            <a:xfrm>
              <a:off x="6067092" y="1749266"/>
              <a:ext cx="1471511" cy="1205705"/>
            </a:xfrm>
            <a:custGeom>
              <a:avLst/>
              <a:gdLst/>
              <a:ahLst/>
              <a:cxnLst>
                <a:cxn ang="0">
                  <a:pos x="547" y="684"/>
                </a:cxn>
                <a:cxn ang="0">
                  <a:pos x="834" y="605"/>
                </a:cxn>
                <a:cxn ang="0">
                  <a:pos x="811" y="534"/>
                </a:cxn>
                <a:cxn ang="0">
                  <a:pos x="627" y="557"/>
                </a:cxn>
                <a:cxn ang="0">
                  <a:pos x="563" y="456"/>
                </a:cxn>
                <a:cxn ang="0">
                  <a:pos x="566" y="453"/>
                </a:cxn>
                <a:cxn ang="0">
                  <a:pos x="664" y="303"/>
                </a:cxn>
                <a:cxn ang="0">
                  <a:pos x="529" y="177"/>
                </a:cxn>
                <a:cxn ang="0">
                  <a:pos x="379" y="285"/>
                </a:cxn>
                <a:cxn ang="0">
                  <a:pos x="275" y="227"/>
                </a:cxn>
                <a:cxn ang="0">
                  <a:pos x="276" y="224"/>
                </a:cxn>
                <a:cxn ang="0">
                  <a:pos x="289" y="45"/>
                </a:cxn>
                <a:cxn ang="0">
                  <a:pos x="110" y="0"/>
                </a:cxn>
                <a:cxn ang="0">
                  <a:pos x="30" y="166"/>
                </a:cxn>
                <a:cxn ang="0">
                  <a:pos x="0" y="163"/>
                </a:cxn>
                <a:cxn ang="0">
                  <a:pos x="0" y="290"/>
                </a:cxn>
                <a:cxn ang="0">
                  <a:pos x="547" y="684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99"/>
            <p:cNvSpPr/>
            <p:nvPr/>
          </p:nvSpPr>
          <p:spPr bwMode="auto">
            <a:xfrm>
              <a:off x="4752939" y="1755644"/>
              <a:ext cx="1222716" cy="1220589"/>
            </a:xfrm>
            <a:custGeom>
              <a:avLst/>
              <a:gdLst/>
              <a:ahLst/>
              <a:cxnLst>
                <a:cxn ang="0">
                  <a:pos x="566" y="305"/>
                </a:cxn>
                <a:cxn ang="0">
                  <a:pos x="694" y="286"/>
                </a:cxn>
                <a:cxn ang="0">
                  <a:pos x="694" y="159"/>
                </a:cxn>
                <a:cxn ang="0">
                  <a:pos x="655" y="163"/>
                </a:cxn>
                <a:cxn ang="0">
                  <a:pos x="654" y="160"/>
                </a:cxn>
                <a:cxn ang="0">
                  <a:pos x="584" y="0"/>
                </a:cxn>
                <a:cxn ang="0">
                  <a:pos x="405" y="46"/>
                </a:cxn>
                <a:cxn ang="0">
                  <a:pos x="415" y="227"/>
                </a:cxn>
                <a:cxn ang="0">
                  <a:pos x="280" y="305"/>
                </a:cxn>
                <a:cxn ang="0">
                  <a:pos x="278" y="302"/>
                </a:cxn>
                <a:cxn ang="0">
                  <a:pos x="128" y="201"/>
                </a:cxn>
                <a:cxn ang="0">
                  <a:pos x="0" y="334"/>
                </a:cxn>
                <a:cxn ang="0">
                  <a:pos x="106" y="484"/>
                </a:cxn>
                <a:cxn ang="0">
                  <a:pos x="24" y="642"/>
                </a:cxn>
                <a:cxn ang="0">
                  <a:pos x="24" y="642"/>
                </a:cxn>
                <a:cxn ang="0">
                  <a:pos x="141" y="692"/>
                </a:cxn>
                <a:cxn ang="0">
                  <a:pos x="566" y="305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0"/>
            <p:cNvSpPr/>
            <p:nvPr/>
          </p:nvSpPr>
          <p:spPr bwMode="auto">
            <a:xfrm>
              <a:off x="5008114" y="4226593"/>
              <a:ext cx="1720308" cy="714491"/>
            </a:xfrm>
            <a:custGeom>
              <a:avLst/>
              <a:gdLst/>
              <a:ahLst/>
              <a:cxnLst>
                <a:cxn ang="0">
                  <a:pos x="728" y="92"/>
                </a:cxn>
                <a:cxn ang="0">
                  <a:pos x="222" y="0"/>
                </a:cxn>
                <a:cxn ang="0">
                  <a:pos x="0" y="210"/>
                </a:cxn>
                <a:cxn ang="0">
                  <a:pos x="19" y="227"/>
                </a:cxn>
                <a:cxn ang="0">
                  <a:pos x="169" y="119"/>
                </a:cxn>
                <a:cxn ang="0">
                  <a:pos x="171" y="117"/>
                </a:cxn>
                <a:cxn ang="0">
                  <a:pos x="274" y="174"/>
                </a:cxn>
                <a:cxn ang="0">
                  <a:pos x="272" y="180"/>
                </a:cxn>
                <a:cxn ang="0">
                  <a:pos x="259" y="359"/>
                </a:cxn>
                <a:cxn ang="0">
                  <a:pos x="438" y="405"/>
                </a:cxn>
                <a:cxn ang="0">
                  <a:pos x="517" y="237"/>
                </a:cxn>
                <a:cxn ang="0">
                  <a:pos x="530" y="232"/>
                </a:cxn>
                <a:cxn ang="0">
                  <a:pos x="661" y="228"/>
                </a:cxn>
                <a:cxn ang="0">
                  <a:pos x="663" y="235"/>
                </a:cxn>
                <a:cxn ang="0">
                  <a:pos x="706" y="383"/>
                </a:cxn>
                <a:cxn ang="0">
                  <a:pos x="884" y="337"/>
                </a:cxn>
                <a:cxn ang="0">
                  <a:pos x="876" y="163"/>
                </a:cxn>
                <a:cxn ang="0">
                  <a:pos x="877" y="166"/>
                </a:cxn>
                <a:cxn ang="0">
                  <a:pos x="976" y="115"/>
                </a:cxn>
                <a:cxn ang="0">
                  <a:pos x="908" y="13"/>
                </a:cxn>
                <a:cxn ang="0">
                  <a:pos x="728" y="92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1"/>
            <p:cNvSpPr/>
            <p:nvPr/>
          </p:nvSpPr>
          <p:spPr bwMode="auto">
            <a:xfrm>
              <a:off x="6683766" y="2901808"/>
              <a:ext cx="946276" cy="1675652"/>
            </a:xfrm>
            <a:custGeom>
              <a:avLst/>
              <a:gdLst/>
              <a:ahLst/>
              <a:cxnLst>
                <a:cxn ang="0">
                  <a:pos x="364" y="260"/>
                </a:cxn>
                <a:cxn ang="0">
                  <a:pos x="357" y="142"/>
                </a:cxn>
                <a:cxn ang="0">
                  <a:pos x="361" y="140"/>
                </a:cxn>
                <a:cxn ang="0">
                  <a:pos x="519" y="55"/>
                </a:cxn>
                <a:cxn ang="0">
                  <a:pos x="501" y="0"/>
                </a:cxn>
                <a:cxn ang="0">
                  <a:pos x="214" y="80"/>
                </a:cxn>
                <a:cxn ang="0">
                  <a:pos x="219" y="95"/>
                </a:cxn>
                <a:cxn ang="0">
                  <a:pos x="0" y="735"/>
                </a:cxn>
                <a:cxn ang="0">
                  <a:pos x="85" y="862"/>
                </a:cxn>
                <a:cxn ang="0">
                  <a:pos x="215" y="951"/>
                </a:cxn>
                <a:cxn ang="0">
                  <a:pos x="343" y="818"/>
                </a:cxn>
                <a:cxn ang="0">
                  <a:pos x="237" y="666"/>
                </a:cxn>
                <a:cxn ang="0">
                  <a:pos x="236" y="665"/>
                </a:cxn>
                <a:cxn ang="0">
                  <a:pos x="318" y="507"/>
                </a:cxn>
                <a:cxn ang="0">
                  <a:pos x="324" y="508"/>
                </a:cxn>
                <a:cxn ang="0">
                  <a:pos x="503" y="510"/>
                </a:cxn>
                <a:cxn ang="0">
                  <a:pos x="537" y="328"/>
                </a:cxn>
                <a:cxn ang="0">
                  <a:pos x="365" y="260"/>
                </a:cxn>
                <a:cxn ang="0">
                  <a:pos x="364" y="260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3"/>
            <p:cNvSpPr/>
            <p:nvPr/>
          </p:nvSpPr>
          <p:spPr bwMode="auto">
            <a:xfrm>
              <a:off x="4925182" y="2248983"/>
              <a:ext cx="2192382" cy="2192383"/>
            </a:xfrm>
            <a:custGeom>
              <a:avLst/>
              <a:gdLst/>
              <a:ahLst/>
              <a:cxnLst>
                <a:cxn ang="0">
                  <a:pos x="1116" y="391"/>
                </a:cxn>
                <a:cxn ang="0">
                  <a:pos x="391" y="127"/>
                </a:cxn>
                <a:cxn ang="0">
                  <a:pos x="127" y="851"/>
                </a:cxn>
                <a:cxn ang="0">
                  <a:pos x="851" y="1115"/>
                </a:cxn>
                <a:cxn ang="0">
                  <a:pos x="1116" y="391"/>
                </a:cxn>
              </a:cxnLst>
              <a:rect l="0" t="0" r="r" b="b"/>
              <a:pathLst>
                <a:path w="1243" h="1243">
                  <a:moveTo>
                    <a:pt x="1116" y="391"/>
                  </a:moveTo>
                  <a:cubicBezTo>
                    <a:pt x="989" y="118"/>
                    <a:pt x="664" y="0"/>
                    <a:pt x="391" y="127"/>
                  </a:cubicBezTo>
                  <a:cubicBezTo>
                    <a:pt x="118" y="254"/>
                    <a:pt x="0" y="578"/>
                    <a:pt x="127" y="851"/>
                  </a:cubicBezTo>
                  <a:cubicBezTo>
                    <a:pt x="254" y="1124"/>
                    <a:pt x="579" y="1243"/>
                    <a:pt x="851" y="1115"/>
                  </a:cubicBezTo>
                  <a:cubicBezTo>
                    <a:pt x="1124" y="988"/>
                    <a:pt x="1243" y="664"/>
                    <a:pt x="1116" y="3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63"/>
            <p:cNvGrpSpPr/>
            <p:nvPr/>
          </p:nvGrpSpPr>
          <p:grpSpPr>
            <a:xfrm>
              <a:off x="5432136" y="2788567"/>
              <a:ext cx="1178473" cy="1113213"/>
              <a:chOff x="2338388" y="4194175"/>
              <a:chExt cx="487363" cy="4603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5" name="Freeform: Shape 164"/>
              <p:cNvSpPr/>
              <p:nvPr/>
            </p:nvSpPr>
            <p:spPr bwMode="auto">
              <a:xfrm>
                <a:off x="2354263" y="4194175"/>
                <a:ext cx="471488" cy="296863"/>
              </a:xfrm>
              <a:custGeom>
                <a:avLst/>
                <a:gdLst/>
                <a:ahLst/>
                <a:cxnLst>
                  <a:cxn ang="0">
                    <a:pos x="880" y="447"/>
                  </a:cxn>
                  <a:cxn ang="0">
                    <a:pos x="879" y="427"/>
                  </a:cxn>
                  <a:cxn ang="0">
                    <a:pos x="431" y="0"/>
                  </a:cxn>
                  <a:cxn ang="0">
                    <a:pos x="3" y="317"/>
                  </a:cxn>
                  <a:cxn ang="0">
                    <a:pos x="0" y="326"/>
                  </a:cxn>
                  <a:cxn ang="0">
                    <a:pos x="108" y="326"/>
                  </a:cxn>
                  <a:cxn ang="0">
                    <a:pos x="109" y="322"/>
                  </a:cxn>
                  <a:cxn ang="0">
                    <a:pos x="431" y="102"/>
                  </a:cxn>
                  <a:cxn ang="0">
                    <a:pos x="776" y="424"/>
                  </a:cxn>
                  <a:cxn ang="0">
                    <a:pos x="778" y="447"/>
                  </a:cxn>
                  <a:cxn ang="0">
                    <a:pos x="729" y="447"/>
                  </a:cxn>
                  <a:cxn ang="0">
                    <a:pos x="826" y="580"/>
                  </a:cxn>
                  <a:cxn ang="0">
                    <a:pos x="921" y="447"/>
                  </a:cxn>
                  <a:cxn ang="0">
                    <a:pos x="880" y="447"/>
                  </a:cxn>
                </a:cxnLst>
                <a:rect l="0" t="0" r="r" b="b"/>
                <a:pathLst>
                  <a:path w="921" h="580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0"/>
                      <a:pt x="826" y="580"/>
                      <a:pt x="826" y="580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65"/>
              <p:cNvSpPr/>
              <p:nvPr/>
            </p:nvSpPr>
            <p:spPr bwMode="auto">
              <a:xfrm>
                <a:off x="2338388" y="4430713"/>
                <a:ext cx="428625" cy="223838"/>
              </a:xfrm>
              <a:custGeom>
                <a:avLst/>
                <a:gdLst/>
                <a:ahLst/>
                <a:cxnLst>
                  <a:cxn ang="0">
                    <a:pos x="704" y="235"/>
                  </a:cxn>
                  <a:cxn ang="0">
                    <a:pos x="462" y="334"/>
                  </a:cxn>
                  <a:cxn ang="0">
                    <a:pos x="166" y="166"/>
                  </a:cxn>
                  <a:cxn ang="0">
                    <a:pos x="147" y="134"/>
                  </a:cxn>
                  <a:cxn ang="0">
                    <a:pos x="192" y="134"/>
                  </a:cxn>
                  <a:cxn ang="0">
                    <a:pos x="95" y="0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43" y="147"/>
                  </a:cxn>
                  <a:cxn ang="0">
                    <a:pos x="462" y="436"/>
                  </a:cxn>
                  <a:cxn ang="0">
                    <a:pos x="830" y="244"/>
                  </a:cxn>
                  <a:cxn ang="0">
                    <a:pos x="838" y="233"/>
                  </a:cxn>
                  <a:cxn ang="0">
                    <a:pos x="706" y="233"/>
                  </a:cxn>
                  <a:cxn ang="0">
                    <a:pos x="704" y="235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66"/>
              <p:cNvSpPr/>
              <p:nvPr/>
            </p:nvSpPr>
            <p:spPr bwMode="auto">
              <a:xfrm>
                <a:off x="2428876" y="4286250"/>
                <a:ext cx="288925" cy="280988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0" y="327"/>
                  </a:cxn>
                  <a:cxn ang="0">
                    <a:pos x="46" y="327"/>
                  </a:cxn>
                  <a:cxn ang="0">
                    <a:pos x="80" y="407"/>
                  </a:cxn>
                  <a:cxn ang="0">
                    <a:pos x="48" y="439"/>
                  </a:cxn>
                  <a:cxn ang="0">
                    <a:pos x="119" y="510"/>
                  </a:cxn>
                  <a:cxn ang="0">
                    <a:pos x="151" y="478"/>
                  </a:cxn>
                  <a:cxn ang="0">
                    <a:pos x="230" y="511"/>
                  </a:cxn>
                  <a:cxn ang="0">
                    <a:pos x="230" y="550"/>
                  </a:cxn>
                  <a:cxn ang="0">
                    <a:pos x="330" y="550"/>
                  </a:cxn>
                  <a:cxn ang="0">
                    <a:pos x="330" y="512"/>
                  </a:cxn>
                  <a:cxn ang="0">
                    <a:pos x="414" y="478"/>
                  </a:cxn>
                  <a:cxn ang="0">
                    <a:pos x="444" y="509"/>
                  </a:cxn>
                  <a:cxn ang="0">
                    <a:pos x="515" y="438"/>
                  </a:cxn>
                  <a:cxn ang="0">
                    <a:pos x="485" y="408"/>
                  </a:cxn>
                  <a:cxn ang="0">
                    <a:pos x="520" y="327"/>
                  </a:cxn>
                  <a:cxn ang="0">
                    <a:pos x="564" y="327"/>
                  </a:cxn>
                  <a:cxn ang="0">
                    <a:pos x="564" y="227"/>
                  </a:cxn>
                  <a:cxn ang="0">
                    <a:pos x="521" y="227"/>
                  </a:cxn>
                  <a:cxn ang="0">
                    <a:pos x="486" y="143"/>
                  </a:cxn>
                  <a:cxn ang="0">
                    <a:pos x="518" y="111"/>
                  </a:cxn>
                  <a:cxn ang="0">
                    <a:pos x="447" y="40"/>
                  </a:cxn>
                  <a:cxn ang="0">
                    <a:pos x="415" y="72"/>
                  </a:cxn>
                  <a:cxn ang="0">
                    <a:pos x="330" y="38"/>
                  </a:cxn>
                  <a:cxn ang="0">
                    <a:pos x="330" y="0"/>
                  </a:cxn>
                  <a:cxn ang="0">
                    <a:pos x="230" y="0"/>
                  </a:cxn>
                  <a:cxn ang="0">
                    <a:pos x="230" y="39"/>
                  </a:cxn>
                  <a:cxn ang="0">
                    <a:pos x="150" y="73"/>
                  </a:cxn>
                  <a:cxn ang="0">
                    <a:pos x="116" y="39"/>
                  </a:cxn>
                  <a:cxn ang="0">
                    <a:pos x="45" y="110"/>
                  </a:cxn>
                  <a:cxn ang="0">
                    <a:pos x="79" y="144"/>
                  </a:cxn>
                  <a:cxn ang="0">
                    <a:pos x="45" y="227"/>
                  </a:cxn>
                  <a:cxn ang="0">
                    <a:pos x="0" y="227"/>
                  </a:cxn>
                  <a:cxn ang="0">
                    <a:pos x="283" y="104"/>
                  </a:cxn>
                  <a:cxn ang="0">
                    <a:pos x="456" y="275"/>
                  </a:cxn>
                  <a:cxn ang="0">
                    <a:pos x="283" y="446"/>
                  </a:cxn>
                  <a:cxn ang="0">
                    <a:pos x="110" y="275"/>
                  </a:cxn>
                  <a:cxn ang="0">
                    <a:pos x="283" y="104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67"/>
              <p:cNvSpPr/>
              <p:nvPr/>
            </p:nvSpPr>
            <p:spPr bwMode="auto">
              <a:xfrm>
                <a:off x="2505076" y="4360863"/>
                <a:ext cx="134938" cy="131763"/>
              </a:xfrm>
              <a:custGeom>
                <a:avLst/>
                <a:gdLst/>
                <a:ahLst/>
                <a:cxnLst>
                  <a:cxn ang="0">
                    <a:pos x="131" y="259"/>
                  </a:cxn>
                  <a:cxn ang="0">
                    <a:pos x="261" y="129"/>
                  </a:cxn>
                  <a:cxn ang="0">
                    <a:pos x="131" y="0"/>
                  </a:cxn>
                  <a:cxn ang="0">
                    <a:pos x="0" y="129"/>
                  </a:cxn>
                  <a:cxn ang="0">
                    <a:pos x="131" y="259"/>
                  </a:cxn>
                  <a:cxn ang="0">
                    <a:pos x="131" y="42"/>
                  </a:cxn>
                  <a:cxn ang="0">
                    <a:pos x="219" y="129"/>
                  </a:cxn>
                  <a:cxn ang="0">
                    <a:pos x="131" y="217"/>
                  </a:cxn>
                  <a:cxn ang="0">
                    <a:pos x="42" y="129"/>
                  </a:cxn>
                  <a:cxn ang="0">
                    <a:pos x="131" y="42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68"/>
              <p:cNvSpPr/>
              <p:nvPr/>
            </p:nvSpPr>
            <p:spPr bwMode="auto">
              <a:xfrm>
                <a:off x="2549526" y="4403725"/>
                <a:ext cx="47625" cy="460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69"/>
            <p:cNvGrpSpPr/>
            <p:nvPr/>
          </p:nvGrpSpPr>
          <p:grpSpPr>
            <a:xfrm flipH="1">
              <a:off x="3738616" y="1853861"/>
              <a:ext cx="1165574" cy="395635"/>
              <a:chOff x="1772832" y="1350170"/>
              <a:chExt cx="1122768" cy="381000"/>
            </a:xfrm>
          </p:grpSpPr>
          <p:cxnSp>
            <p:nvCxnSpPr>
              <p:cNvPr id="33" name="Straight Connector 170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71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172"/>
            <p:cNvGrpSpPr/>
            <p:nvPr/>
          </p:nvGrpSpPr>
          <p:grpSpPr>
            <a:xfrm>
              <a:off x="7068655" y="1815585"/>
              <a:ext cx="1165574" cy="395635"/>
              <a:chOff x="1772832" y="1350170"/>
              <a:chExt cx="1122768" cy="381000"/>
            </a:xfrm>
          </p:grpSpPr>
          <p:cxnSp>
            <p:nvCxnSpPr>
              <p:cNvPr id="31" name="Straight Connector 173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74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75"/>
            <p:cNvGrpSpPr/>
            <p:nvPr/>
          </p:nvGrpSpPr>
          <p:grpSpPr>
            <a:xfrm>
              <a:off x="7489694" y="3270085"/>
              <a:ext cx="1165574" cy="395635"/>
              <a:chOff x="1772832" y="1350170"/>
              <a:chExt cx="1122768" cy="381000"/>
            </a:xfrm>
          </p:grpSpPr>
          <p:cxnSp>
            <p:nvCxnSpPr>
              <p:cNvPr id="29" name="Straight Connector 176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77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78"/>
            <p:cNvGrpSpPr/>
            <p:nvPr/>
          </p:nvGrpSpPr>
          <p:grpSpPr>
            <a:xfrm flipV="1">
              <a:off x="5716225" y="4838501"/>
              <a:ext cx="1165574" cy="395635"/>
              <a:chOff x="1772832" y="1350170"/>
              <a:chExt cx="1122768" cy="381000"/>
            </a:xfrm>
          </p:grpSpPr>
          <p:cxnSp>
            <p:nvCxnSpPr>
              <p:cNvPr id="27" name="Straight Connector 179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80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81"/>
            <p:cNvGrpSpPr/>
            <p:nvPr/>
          </p:nvGrpSpPr>
          <p:grpSpPr>
            <a:xfrm flipH="1" flipV="1">
              <a:off x="3534476" y="3817799"/>
              <a:ext cx="1165574" cy="395635"/>
              <a:chOff x="1772832" y="1350170"/>
              <a:chExt cx="1122768" cy="381000"/>
            </a:xfrm>
          </p:grpSpPr>
          <p:cxnSp>
            <p:nvCxnSpPr>
              <p:cNvPr id="25" name="Straight Connector 182"/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83"/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5"/>
          <p:cNvGrpSpPr/>
          <p:nvPr>
            <p:custDataLst>
              <p:tags r:id="rId2"/>
            </p:custDataLst>
          </p:nvPr>
        </p:nvGrpSpPr>
        <p:grpSpPr>
          <a:xfrm>
            <a:off x="8544272" y="3078078"/>
            <a:ext cx="2417619" cy="856637"/>
            <a:chOff x="9055244" y="2552129"/>
            <a:chExt cx="2030438" cy="856637"/>
          </a:xfrm>
        </p:grpSpPr>
        <p:sp>
          <p:nvSpPr>
            <p:cNvPr id="41" name="TextBox 46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42" name="TextBox 47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r>
                <a:rPr lang="zh-CN" altLang="en-US" sz="900" dirty="0"/>
                <a:t>蓝素材网璞原设计</a:t>
              </a:r>
            </a:p>
          </p:txBody>
        </p:sp>
      </p:grpSp>
      <p:grpSp>
        <p:nvGrpSpPr>
          <p:cNvPr id="43" name="4"/>
          <p:cNvGrpSpPr/>
          <p:nvPr>
            <p:custDataLst>
              <p:tags r:id="rId3"/>
            </p:custDataLst>
          </p:nvPr>
        </p:nvGrpSpPr>
        <p:grpSpPr>
          <a:xfrm>
            <a:off x="8234229" y="1669756"/>
            <a:ext cx="2519081" cy="856637"/>
            <a:chOff x="1415480" y="1651350"/>
            <a:chExt cx="2913191" cy="856637"/>
          </a:xfrm>
        </p:grpSpPr>
        <p:sp>
          <p:nvSpPr>
            <p:cNvPr id="44" name="TextBox 4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45" name="TextBox 50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r>
                <a:rPr lang="zh-CN" altLang="en-US" sz="900" dirty="0"/>
                <a:t>蓝素材网璞原设计</a:t>
              </a:r>
            </a:p>
          </p:txBody>
        </p:sp>
      </p:grpSp>
      <p:grpSp>
        <p:nvGrpSpPr>
          <p:cNvPr id="46" name="3"/>
          <p:cNvGrpSpPr/>
          <p:nvPr>
            <p:custDataLst>
              <p:tags r:id="rId4"/>
            </p:custDataLst>
          </p:nvPr>
        </p:nvGrpSpPr>
        <p:grpSpPr>
          <a:xfrm>
            <a:off x="1021677" y="4041068"/>
            <a:ext cx="2512799" cy="866137"/>
            <a:chOff x="793990" y="1227225"/>
            <a:chExt cx="2299240" cy="866137"/>
          </a:xfrm>
        </p:grpSpPr>
        <p:sp>
          <p:nvSpPr>
            <p:cNvPr id="47" name="TextBox 52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48" name="TextBox 53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r>
                <a:rPr lang="zh-CN" altLang="en-US" sz="900" dirty="0"/>
                <a:t>蓝素材网璞原设计</a:t>
              </a:r>
            </a:p>
          </p:txBody>
        </p:sp>
      </p:grpSp>
      <p:grpSp>
        <p:nvGrpSpPr>
          <p:cNvPr id="49" name="2"/>
          <p:cNvGrpSpPr/>
          <p:nvPr>
            <p:custDataLst>
              <p:tags r:id="rId5"/>
            </p:custDataLst>
          </p:nvPr>
        </p:nvGrpSpPr>
        <p:grpSpPr>
          <a:xfrm>
            <a:off x="1129671" y="1711853"/>
            <a:ext cx="2608945" cy="866137"/>
            <a:chOff x="793990" y="1227225"/>
            <a:chExt cx="2299240" cy="866137"/>
          </a:xfrm>
        </p:grpSpPr>
        <p:sp>
          <p:nvSpPr>
            <p:cNvPr id="50" name="TextBox 55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51" name="TextBox 56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蓝素材网璞原设计</a:t>
              </a:r>
            </a:p>
          </p:txBody>
        </p:sp>
      </p:grpSp>
      <p:grpSp>
        <p:nvGrpSpPr>
          <p:cNvPr id="52" name="1"/>
          <p:cNvGrpSpPr/>
          <p:nvPr>
            <p:custDataLst>
              <p:tags r:id="rId6"/>
            </p:custDataLst>
          </p:nvPr>
        </p:nvGrpSpPr>
        <p:grpSpPr>
          <a:xfrm>
            <a:off x="6881799" y="5038084"/>
            <a:ext cx="2417619" cy="856637"/>
            <a:chOff x="9055244" y="2552129"/>
            <a:chExt cx="2030438" cy="856637"/>
          </a:xfrm>
        </p:grpSpPr>
        <p:sp>
          <p:nvSpPr>
            <p:cNvPr id="53" name="TextBox 58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54" name="TextBox 59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/>
                <a:t>请替换文字内容复制你的内容到此 </a:t>
              </a:r>
              <a:br>
                <a:rPr lang="zh-CN" altLang="en-US" sz="900" dirty="0"/>
              </a:br>
              <a:r>
                <a:rPr lang="zh-CN" altLang="en-US" sz="900" dirty="0"/>
                <a:t>蓝素材网璞原设计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"/>
          <p:cNvGrpSpPr/>
          <p:nvPr/>
        </p:nvGrpSpPr>
        <p:grpSpPr>
          <a:xfrm>
            <a:off x="369006" y="1421326"/>
            <a:ext cx="2000249" cy="586316"/>
            <a:chOff x="2193922" y="492128"/>
            <a:chExt cx="1500185" cy="439738"/>
          </a:xfrm>
          <a:solidFill>
            <a:schemeClr val="accent1"/>
          </a:solidFill>
        </p:grpSpPr>
        <p:sp>
          <p:nvSpPr>
            <p:cNvPr id="9" name="Freeform 298"/>
            <p:cNvSpPr/>
            <p:nvPr/>
          </p:nvSpPr>
          <p:spPr bwMode="auto">
            <a:xfrm>
              <a:off x="3394069" y="492128"/>
              <a:ext cx="300038" cy="266701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1" name="Freeform 299"/>
            <p:cNvSpPr/>
            <p:nvPr/>
          </p:nvSpPr>
          <p:spPr bwMode="auto">
            <a:xfrm>
              <a:off x="2570158" y="669929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4" name="Freeform 300"/>
            <p:cNvSpPr/>
            <p:nvPr/>
          </p:nvSpPr>
          <p:spPr bwMode="auto">
            <a:xfrm>
              <a:off x="2470146" y="712790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5" name="Freeform 301"/>
            <p:cNvSpPr/>
            <p:nvPr/>
          </p:nvSpPr>
          <p:spPr bwMode="auto">
            <a:xfrm>
              <a:off x="2371721" y="762003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7" name="Freeform 302"/>
            <p:cNvSpPr/>
            <p:nvPr/>
          </p:nvSpPr>
          <p:spPr bwMode="auto">
            <a:xfrm>
              <a:off x="2193922" y="885828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8" name="Freeform 303"/>
            <p:cNvSpPr/>
            <p:nvPr/>
          </p:nvSpPr>
          <p:spPr bwMode="auto">
            <a:xfrm>
              <a:off x="2279646" y="820740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19" name="Freeform 304"/>
            <p:cNvSpPr/>
            <p:nvPr/>
          </p:nvSpPr>
          <p:spPr bwMode="auto">
            <a:xfrm>
              <a:off x="2998783" y="579440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0" name="Freeform 305"/>
            <p:cNvSpPr/>
            <p:nvPr/>
          </p:nvSpPr>
          <p:spPr bwMode="auto">
            <a:xfrm>
              <a:off x="3221033" y="576265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1" name="Freeform 306"/>
            <p:cNvSpPr/>
            <p:nvPr/>
          </p:nvSpPr>
          <p:spPr bwMode="auto">
            <a:xfrm>
              <a:off x="3108320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2" name="Freeform 307"/>
            <p:cNvSpPr/>
            <p:nvPr/>
          </p:nvSpPr>
          <p:spPr bwMode="auto">
            <a:xfrm>
              <a:off x="3330571" y="584199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3" name="Freeform 308"/>
            <p:cNvSpPr/>
            <p:nvPr/>
          </p:nvSpPr>
          <p:spPr bwMode="auto">
            <a:xfrm>
              <a:off x="2889250" y="590548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4" name="Freeform 309"/>
            <p:cNvSpPr/>
            <p:nvPr/>
          </p:nvSpPr>
          <p:spPr bwMode="auto">
            <a:xfrm>
              <a:off x="2781299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5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26" name="Group 19"/>
          <p:cNvGrpSpPr/>
          <p:nvPr/>
        </p:nvGrpSpPr>
        <p:grpSpPr>
          <a:xfrm flipV="1">
            <a:off x="3988529" y="2850086"/>
            <a:ext cx="2000251" cy="586317"/>
            <a:chOff x="2193925" y="492126"/>
            <a:chExt cx="1500188" cy="439738"/>
          </a:xfrm>
          <a:solidFill>
            <a:schemeClr val="accent1"/>
          </a:solidFill>
        </p:grpSpPr>
        <p:sp>
          <p:nvSpPr>
            <p:cNvPr id="27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8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29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0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1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2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3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4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5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6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7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8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39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40" name="Group 128"/>
          <p:cNvGrpSpPr/>
          <p:nvPr/>
        </p:nvGrpSpPr>
        <p:grpSpPr>
          <a:xfrm>
            <a:off x="7703305" y="1421325"/>
            <a:ext cx="2000250" cy="586317"/>
            <a:chOff x="2193925" y="492126"/>
            <a:chExt cx="1500188" cy="439738"/>
          </a:xfrm>
          <a:solidFill>
            <a:schemeClr val="accent1"/>
          </a:solidFill>
        </p:grpSpPr>
        <p:sp>
          <p:nvSpPr>
            <p:cNvPr id="41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2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3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4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5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6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7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8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49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0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1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2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3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54" name="Group 61"/>
          <p:cNvGrpSpPr/>
          <p:nvPr/>
        </p:nvGrpSpPr>
        <p:grpSpPr>
          <a:xfrm flipH="1">
            <a:off x="7703304" y="3372456"/>
            <a:ext cx="2000250" cy="586317"/>
            <a:chOff x="2193925" y="492126"/>
            <a:chExt cx="1500188" cy="439738"/>
          </a:xfrm>
          <a:solidFill>
            <a:schemeClr val="accent1"/>
          </a:solidFill>
        </p:grpSpPr>
        <p:sp>
          <p:nvSpPr>
            <p:cNvPr id="55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6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7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8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59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0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1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2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3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4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5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6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67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68" name="Group 33"/>
          <p:cNvGrpSpPr/>
          <p:nvPr/>
        </p:nvGrpSpPr>
        <p:grpSpPr>
          <a:xfrm rot="10800000">
            <a:off x="3798028" y="4801217"/>
            <a:ext cx="2000251" cy="586317"/>
            <a:chOff x="2193925" y="492126"/>
            <a:chExt cx="1500188" cy="439738"/>
          </a:xfrm>
          <a:solidFill>
            <a:schemeClr val="accent1"/>
          </a:solidFill>
        </p:grpSpPr>
        <p:sp>
          <p:nvSpPr>
            <p:cNvPr id="69" name="Freeform 298"/>
            <p:cNvSpPr/>
            <p:nvPr/>
          </p:nvSpPr>
          <p:spPr bwMode="auto">
            <a:xfrm>
              <a:off x="3394075" y="492126"/>
              <a:ext cx="300038" cy="266700"/>
            </a:xfrm>
            <a:custGeom>
              <a:avLst/>
              <a:gdLst/>
              <a:ahLst/>
              <a:cxnLst>
                <a:cxn ang="0">
                  <a:pos x="186" y="97"/>
                </a:cxn>
                <a:cxn ang="0">
                  <a:pos x="186" y="97"/>
                </a:cxn>
                <a:cxn ang="0">
                  <a:pos x="183" y="94"/>
                </a:cxn>
                <a:cxn ang="0">
                  <a:pos x="178" y="92"/>
                </a:cxn>
                <a:cxn ang="0">
                  <a:pos x="161" y="88"/>
                </a:cxn>
                <a:cxn ang="0">
                  <a:pos x="130" y="81"/>
                </a:cxn>
                <a:cxn ang="0">
                  <a:pos x="90" y="4"/>
                </a:cxn>
                <a:cxn ang="0">
                  <a:pos x="75" y="0"/>
                </a:cxn>
                <a:cxn ang="0">
                  <a:pos x="83" y="72"/>
                </a:cxn>
                <a:cxn ang="0">
                  <a:pos x="43" y="64"/>
                </a:cxn>
                <a:cxn ang="0">
                  <a:pos x="26" y="32"/>
                </a:cxn>
                <a:cxn ang="0">
                  <a:pos x="18" y="31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9" y="69"/>
                </a:cxn>
                <a:cxn ang="0">
                  <a:pos x="19" y="75"/>
                </a:cxn>
                <a:cxn ang="0">
                  <a:pos x="17" y="80"/>
                </a:cxn>
                <a:cxn ang="0">
                  <a:pos x="0" y="111"/>
                </a:cxn>
                <a:cxn ang="0">
                  <a:pos x="2" y="112"/>
                </a:cxn>
                <a:cxn ang="0">
                  <a:pos x="0" y="114"/>
                </a:cxn>
                <a:cxn ang="0">
                  <a:pos x="9" y="117"/>
                </a:cxn>
                <a:cxn ang="0">
                  <a:pos x="38" y="95"/>
                </a:cxn>
                <a:cxn ang="0">
                  <a:pos x="77" y="102"/>
                </a:cxn>
                <a:cxn ang="0">
                  <a:pos x="41" y="165"/>
                </a:cxn>
                <a:cxn ang="0">
                  <a:pos x="57" y="168"/>
                </a:cxn>
                <a:cxn ang="0">
                  <a:pos x="124" y="111"/>
                </a:cxn>
                <a:cxn ang="0">
                  <a:pos x="155" y="118"/>
                </a:cxn>
                <a:cxn ang="0">
                  <a:pos x="173" y="121"/>
                </a:cxn>
                <a:cxn ang="0">
                  <a:pos x="173" y="121"/>
                </a:cxn>
                <a:cxn ang="0">
                  <a:pos x="177" y="121"/>
                </a:cxn>
                <a:cxn ang="0">
                  <a:pos x="181" y="119"/>
                </a:cxn>
                <a:cxn ang="0">
                  <a:pos x="181" y="119"/>
                </a:cxn>
                <a:cxn ang="0">
                  <a:pos x="186" y="115"/>
                </a:cxn>
                <a:cxn ang="0">
                  <a:pos x="188" y="112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9"/>
                </a:cxn>
                <a:cxn ang="0">
                  <a:pos x="189" y="106"/>
                </a:cxn>
                <a:cxn ang="0">
                  <a:pos x="189" y="102"/>
                </a:cxn>
                <a:cxn ang="0">
                  <a:pos x="186" y="97"/>
                </a:cxn>
                <a:cxn ang="0">
                  <a:pos x="186" y="97"/>
                </a:cxn>
              </a:cxnLst>
              <a:rect l="0" t="0" r="r" b="b"/>
              <a:pathLst>
                <a:path w="189" h="168">
                  <a:moveTo>
                    <a:pt x="186" y="97"/>
                  </a:moveTo>
                  <a:lnTo>
                    <a:pt x="186" y="97"/>
                  </a:lnTo>
                  <a:lnTo>
                    <a:pt x="183" y="94"/>
                  </a:lnTo>
                  <a:lnTo>
                    <a:pt x="178" y="92"/>
                  </a:lnTo>
                  <a:lnTo>
                    <a:pt x="161" y="88"/>
                  </a:lnTo>
                  <a:lnTo>
                    <a:pt x="130" y="81"/>
                  </a:lnTo>
                  <a:lnTo>
                    <a:pt x="90" y="4"/>
                  </a:lnTo>
                  <a:lnTo>
                    <a:pt x="75" y="0"/>
                  </a:lnTo>
                  <a:lnTo>
                    <a:pt x="83" y="72"/>
                  </a:lnTo>
                  <a:lnTo>
                    <a:pt x="43" y="64"/>
                  </a:lnTo>
                  <a:lnTo>
                    <a:pt x="26" y="32"/>
                  </a:lnTo>
                  <a:lnTo>
                    <a:pt x="18" y="31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9" y="69"/>
                  </a:lnTo>
                  <a:lnTo>
                    <a:pt x="19" y="75"/>
                  </a:lnTo>
                  <a:lnTo>
                    <a:pt x="17" y="80"/>
                  </a:lnTo>
                  <a:lnTo>
                    <a:pt x="0" y="111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9" y="117"/>
                  </a:lnTo>
                  <a:lnTo>
                    <a:pt x="38" y="95"/>
                  </a:lnTo>
                  <a:lnTo>
                    <a:pt x="77" y="102"/>
                  </a:lnTo>
                  <a:lnTo>
                    <a:pt x="41" y="165"/>
                  </a:lnTo>
                  <a:lnTo>
                    <a:pt x="57" y="168"/>
                  </a:lnTo>
                  <a:lnTo>
                    <a:pt x="124" y="111"/>
                  </a:lnTo>
                  <a:lnTo>
                    <a:pt x="155" y="118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77" y="121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6" y="115"/>
                  </a:lnTo>
                  <a:lnTo>
                    <a:pt x="188" y="112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9"/>
                  </a:lnTo>
                  <a:lnTo>
                    <a:pt x="189" y="106"/>
                  </a:lnTo>
                  <a:lnTo>
                    <a:pt x="189" y="102"/>
                  </a:lnTo>
                  <a:lnTo>
                    <a:pt x="186" y="97"/>
                  </a:lnTo>
                  <a:lnTo>
                    <a:pt x="186" y="9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0" name="Freeform 299"/>
            <p:cNvSpPr/>
            <p:nvPr/>
          </p:nvSpPr>
          <p:spPr bwMode="auto">
            <a:xfrm>
              <a:off x="2570163" y="669926"/>
              <a:ext cx="53975" cy="301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4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34" h="19">
                  <a:moveTo>
                    <a:pt x="0" y="12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4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1" name="Freeform 300"/>
            <p:cNvSpPr/>
            <p:nvPr/>
          </p:nvSpPr>
          <p:spPr bwMode="auto">
            <a:xfrm>
              <a:off x="2470150" y="712788"/>
              <a:ext cx="53975" cy="317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20"/>
                </a:cxn>
                <a:cxn ang="0">
                  <a:pos x="3" y="20"/>
                </a:cxn>
                <a:cxn ang="0">
                  <a:pos x="34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4" h="20">
                  <a:moveTo>
                    <a:pt x="0" y="15"/>
                  </a:moveTo>
                  <a:lnTo>
                    <a:pt x="3" y="20"/>
                  </a:lnTo>
                  <a:lnTo>
                    <a:pt x="3" y="20"/>
                  </a:lnTo>
                  <a:lnTo>
                    <a:pt x="34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2" name="Freeform 301"/>
            <p:cNvSpPr/>
            <p:nvPr/>
          </p:nvSpPr>
          <p:spPr bwMode="auto">
            <a:xfrm>
              <a:off x="2371725" y="762001"/>
              <a:ext cx="53975" cy="381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34" y="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4" h="24">
                  <a:moveTo>
                    <a:pt x="0" y="18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4" y="6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3" name="Freeform 302"/>
            <p:cNvSpPr/>
            <p:nvPr/>
          </p:nvSpPr>
          <p:spPr bwMode="auto">
            <a:xfrm>
              <a:off x="2193925" y="885826"/>
              <a:ext cx="49213" cy="4603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" y="29"/>
                </a:cxn>
                <a:cxn ang="0">
                  <a:pos x="5" y="29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31" h="29">
                  <a:moveTo>
                    <a:pt x="0" y="23"/>
                  </a:moveTo>
                  <a:lnTo>
                    <a:pt x="5" y="29"/>
                  </a:lnTo>
                  <a:lnTo>
                    <a:pt x="5" y="29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4" name="Freeform 303"/>
            <p:cNvSpPr/>
            <p:nvPr/>
          </p:nvSpPr>
          <p:spPr bwMode="auto">
            <a:xfrm>
              <a:off x="2279650" y="820738"/>
              <a:ext cx="50800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" y="25"/>
                </a:cxn>
                <a:cxn ang="0">
                  <a:pos x="4" y="25"/>
                </a:cxn>
                <a:cxn ang="0">
                  <a:pos x="32" y="5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2" h="25">
                  <a:moveTo>
                    <a:pt x="0" y="19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32" y="5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5" name="Freeform 304"/>
            <p:cNvSpPr/>
            <p:nvPr/>
          </p:nvSpPr>
          <p:spPr bwMode="auto">
            <a:xfrm>
              <a:off x="2998788" y="579438"/>
              <a:ext cx="55563" cy="15875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" y="10"/>
                </a:cxn>
                <a:cxn ang="0">
                  <a:pos x="35" y="7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0" y="3"/>
                </a:cxn>
                <a:cxn ang="0">
                  <a:pos x="1" y="10"/>
                </a:cxn>
              </a:cxnLst>
              <a:rect l="0" t="0" r="r" b="b"/>
              <a:pathLst>
                <a:path w="35" h="10">
                  <a:moveTo>
                    <a:pt x="1" y="10"/>
                  </a:moveTo>
                  <a:lnTo>
                    <a:pt x="1" y="10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0" y="3"/>
                  </a:lnTo>
                  <a:lnTo>
                    <a:pt x="1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6" name="Freeform 305"/>
            <p:cNvSpPr/>
            <p:nvPr/>
          </p:nvSpPr>
          <p:spPr bwMode="auto">
            <a:xfrm>
              <a:off x="3221038" y="576263"/>
              <a:ext cx="55563" cy="14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35" y="9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5" h="9">
                  <a:moveTo>
                    <a:pt x="0" y="8"/>
                  </a:moveTo>
                  <a:lnTo>
                    <a:pt x="0" y="8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7" name="Freeform 306"/>
            <p:cNvSpPr/>
            <p:nvPr/>
          </p:nvSpPr>
          <p:spPr bwMode="auto">
            <a:xfrm>
              <a:off x="3108325" y="576263"/>
              <a:ext cx="57150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2" y="8"/>
                </a:cxn>
              </a:cxnLst>
              <a:rect l="0" t="0" r="r" b="b"/>
              <a:pathLst>
                <a:path w="36" h="8">
                  <a:moveTo>
                    <a:pt x="2" y="8"/>
                  </a:moveTo>
                  <a:lnTo>
                    <a:pt x="2" y="8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8" name="Freeform 307"/>
            <p:cNvSpPr/>
            <p:nvPr/>
          </p:nvSpPr>
          <p:spPr bwMode="auto">
            <a:xfrm>
              <a:off x="3330575" y="584201"/>
              <a:ext cx="55563" cy="2063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1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5" y="10"/>
                </a:cxn>
                <a:cxn ang="0">
                  <a:pos x="34" y="13"/>
                </a:cxn>
                <a:cxn ang="0">
                  <a:pos x="35" y="5"/>
                </a:cxn>
              </a:cxnLst>
              <a:rect l="0" t="0" r="r" b="b"/>
              <a:pathLst>
                <a:path w="35" h="13">
                  <a:moveTo>
                    <a:pt x="35" y="5"/>
                  </a:moveTo>
                  <a:lnTo>
                    <a:pt x="35" y="5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10"/>
                  </a:lnTo>
                  <a:lnTo>
                    <a:pt x="34" y="13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79" name="Freeform 308"/>
            <p:cNvSpPr/>
            <p:nvPr/>
          </p:nvSpPr>
          <p:spPr bwMode="auto">
            <a:xfrm>
              <a:off x="2889250" y="590551"/>
              <a:ext cx="55563" cy="1905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35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1" y="12"/>
                </a:cxn>
              </a:cxnLst>
              <a:rect l="0" t="0" r="r" b="b"/>
              <a:pathLst>
                <a:path w="35" h="12">
                  <a:moveTo>
                    <a:pt x="1" y="12"/>
                  </a:moveTo>
                  <a:lnTo>
                    <a:pt x="1" y="12"/>
                  </a:lnTo>
                  <a:lnTo>
                    <a:pt x="35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80" name="Freeform 309"/>
            <p:cNvSpPr/>
            <p:nvPr/>
          </p:nvSpPr>
          <p:spPr bwMode="auto">
            <a:xfrm>
              <a:off x="2781300" y="609601"/>
              <a:ext cx="55563" cy="2222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35" y="6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35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81" name="Freeform 310"/>
            <p:cNvSpPr/>
            <p:nvPr/>
          </p:nvSpPr>
          <p:spPr bwMode="auto">
            <a:xfrm>
              <a:off x="2673350" y="635001"/>
              <a:ext cx="57150" cy="269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36" y="7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36" h="17">
                  <a:moveTo>
                    <a:pt x="0" y="10"/>
                  </a:moveTo>
                  <a:lnTo>
                    <a:pt x="2" y="17"/>
                  </a:lnTo>
                  <a:lnTo>
                    <a:pt x="2" y="17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</p:grpSp>
      <p:grpSp>
        <p:nvGrpSpPr>
          <p:cNvPr id="82" name="组合 71"/>
          <p:cNvGrpSpPr/>
          <p:nvPr/>
        </p:nvGrpSpPr>
        <p:grpSpPr>
          <a:xfrm>
            <a:off x="1950244" y="1753196"/>
            <a:ext cx="2169442" cy="1042304"/>
            <a:chOff x="2057451" y="2285993"/>
            <a:chExt cx="2169442" cy="1042304"/>
          </a:xfrm>
        </p:grpSpPr>
        <p:sp>
          <p:nvSpPr>
            <p:cNvPr id="83" name="Freeform 314"/>
            <p:cNvSpPr/>
            <p:nvPr/>
          </p:nvSpPr>
          <p:spPr bwMode="auto">
            <a:xfrm>
              <a:off x="2057451" y="2285993"/>
              <a:ext cx="2169442" cy="1042304"/>
            </a:xfrm>
            <a:custGeom>
              <a:avLst/>
              <a:gdLst/>
              <a:ahLst/>
              <a:cxnLst>
                <a:cxn ang="0">
                  <a:pos x="179" y="60"/>
                </a:cxn>
                <a:cxn ang="0">
                  <a:pos x="175" y="50"/>
                </a:cxn>
                <a:cxn ang="0">
                  <a:pos x="170" y="42"/>
                </a:cxn>
                <a:cxn ang="0">
                  <a:pos x="160" y="37"/>
                </a:cxn>
                <a:cxn ang="0">
                  <a:pos x="148" y="33"/>
                </a:cxn>
                <a:cxn ang="0">
                  <a:pos x="147" y="28"/>
                </a:cxn>
                <a:cxn ang="0">
                  <a:pos x="141" y="19"/>
                </a:cxn>
                <a:cxn ang="0">
                  <a:pos x="133" y="12"/>
                </a:cxn>
                <a:cxn ang="0">
                  <a:pos x="121" y="9"/>
                </a:cxn>
                <a:cxn ang="0">
                  <a:pos x="115" y="8"/>
                </a:cxn>
                <a:cxn ang="0">
                  <a:pos x="103" y="10"/>
                </a:cxn>
                <a:cxn ang="0">
                  <a:pos x="93" y="15"/>
                </a:cxn>
                <a:cxn ang="0">
                  <a:pos x="88" y="9"/>
                </a:cxn>
                <a:cxn ang="0">
                  <a:pos x="72" y="1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39" y="8"/>
                </a:cxn>
                <a:cxn ang="0">
                  <a:pos x="32" y="17"/>
                </a:cxn>
                <a:cxn ang="0">
                  <a:pos x="30" y="27"/>
                </a:cxn>
                <a:cxn ang="0">
                  <a:pos x="31" y="33"/>
                </a:cxn>
                <a:cxn ang="0">
                  <a:pos x="24" y="34"/>
                </a:cxn>
                <a:cxn ang="0">
                  <a:pos x="13" y="39"/>
                </a:cxn>
                <a:cxn ang="0">
                  <a:pos x="5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9"/>
                </a:cxn>
                <a:cxn ang="0">
                  <a:pos x="9" y="77"/>
                </a:cxn>
                <a:cxn ang="0">
                  <a:pos x="17" y="83"/>
                </a:cxn>
                <a:cxn ang="0">
                  <a:pos x="30" y="86"/>
                </a:cxn>
                <a:cxn ang="0">
                  <a:pos x="32" y="86"/>
                </a:cxn>
                <a:cxn ang="0">
                  <a:pos x="34" y="86"/>
                </a:cxn>
                <a:cxn ang="0">
                  <a:pos x="35" y="86"/>
                </a:cxn>
                <a:cxn ang="0">
                  <a:pos x="147" y="86"/>
                </a:cxn>
                <a:cxn ang="0">
                  <a:pos x="154" y="85"/>
                </a:cxn>
                <a:cxn ang="0">
                  <a:pos x="165" y="80"/>
                </a:cxn>
                <a:cxn ang="0">
                  <a:pos x="173" y="74"/>
                </a:cxn>
                <a:cxn ang="0">
                  <a:pos x="178" y="64"/>
                </a:cxn>
                <a:cxn ang="0">
                  <a:pos x="179" y="60"/>
                </a:cxn>
              </a:cxnLst>
              <a:rect l="0" t="0" r="r" b="b"/>
              <a:pathLst>
                <a:path w="179" h="86">
                  <a:moveTo>
                    <a:pt x="179" y="60"/>
                  </a:moveTo>
                  <a:lnTo>
                    <a:pt x="179" y="60"/>
                  </a:lnTo>
                  <a:lnTo>
                    <a:pt x="178" y="54"/>
                  </a:lnTo>
                  <a:lnTo>
                    <a:pt x="175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6" y="39"/>
                  </a:lnTo>
                  <a:lnTo>
                    <a:pt x="160" y="37"/>
                  </a:lnTo>
                  <a:lnTo>
                    <a:pt x="155" y="34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3" y="12"/>
                  </a:lnTo>
                  <a:lnTo>
                    <a:pt x="127" y="10"/>
                  </a:lnTo>
                  <a:lnTo>
                    <a:pt x="121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09" y="9"/>
                  </a:lnTo>
                  <a:lnTo>
                    <a:pt x="103" y="10"/>
                  </a:lnTo>
                  <a:lnTo>
                    <a:pt x="98" y="12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1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5" y="12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9" y="77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23" y="85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54" y="85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7"/>
                  </a:lnTo>
                  <a:lnTo>
                    <a:pt x="173" y="74"/>
                  </a:lnTo>
                  <a:lnTo>
                    <a:pt x="175" y="69"/>
                  </a:lnTo>
                  <a:lnTo>
                    <a:pt x="178" y="64"/>
                  </a:lnTo>
                  <a:lnTo>
                    <a:pt x="179" y="60"/>
                  </a:lnTo>
                  <a:lnTo>
                    <a:pt x="179" y="6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490976" y="2723013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QingKeBenYueSongS-R-GB" charset="-122"/>
                  <a:ea typeface="FZQingKeBenYueSongS-R-GB" charset="-122"/>
                  <a:cs typeface="FZQingKeBenYueSongS-R-GB" charset="-122"/>
                </a:rPr>
                <a:t>添加标题</a:t>
              </a:r>
            </a:p>
          </p:txBody>
        </p:sp>
      </p:grpSp>
      <p:grpSp>
        <p:nvGrpSpPr>
          <p:cNvPr id="85" name="组合 74"/>
          <p:cNvGrpSpPr/>
          <p:nvPr/>
        </p:nvGrpSpPr>
        <p:grpSpPr>
          <a:xfrm>
            <a:off x="5798292" y="1753196"/>
            <a:ext cx="2169443" cy="1042304"/>
            <a:chOff x="5905499" y="2285993"/>
            <a:chExt cx="2169443" cy="1042304"/>
          </a:xfrm>
        </p:grpSpPr>
        <p:sp>
          <p:nvSpPr>
            <p:cNvPr id="86" name="Freeform 314"/>
            <p:cNvSpPr/>
            <p:nvPr/>
          </p:nvSpPr>
          <p:spPr bwMode="auto">
            <a:xfrm>
              <a:off x="5905499" y="2285993"/>
              <a:ext cx="2169443" cy="1042304"/>
            </a:xfrm>
            <a:custGeom>
              <a:avLst/>
              <a:gdLst/>
              <a:ahLst/>
              <a:cxnLst>
                <a:cxn ang="0">
                  <a:pos x="179" y="60"/>
                </a:cxn>
                <a:cxn ang="0">
                  <a:pos x="175" y="50"/>
                </a:cxn>
                <a:cxn ang="0">
                  <a:pos x="170" y="42"/>
                </a:cxn>
                <a:cxn ang="0">
                  <a:pos x="160" y="37"/>
                </a:cxn>
                <a:cxn ang="0">
                  <a:pos x="148" y="33"/>
                </a:cxn>
                <a:cxn ang="0">
                  <a:pos x="147" y="28"/>
                </a:cxn>
                <a:cxn ang="0">
                  <a:pos x="141" y="19"/>
                </a:cxn>
                <a:cxn ang="0">
                  <a:pos x="133" y="12"/>
                </a:cxn>
                <a:cxn ang="0">
                  <a:pos x="121" y="9"/>
                </a:cxn>
                <a:cxn ang="0">
                  <a:pos x="115" y="8"/>
                </a:cxn>
                <a:cxn ang="0">
                  <a:pos x="103" y="10"/>
                </a:cxn>
                <a:cxn ang="0">
                  <a:pos x="93" y="15"/>
                </a:cxn>
                <a:cxn ang="0">
                  <a:pos x="88" y="9"/>
                </a:cxn>
                <a:cxn ang="0">
                  <a:pos x="72" y="1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39" y="8"/>
                </a:cxn>
                <a:cxn ang="0">
                  <a:pos x="32" y="17"/>
                </a:cxn>
                <a:cxn ang="0">
                  <a:pos x="30" y="27"/>
                </a:cxn>
                <a:cxn ang="0">
                  <a:pos x="31" y="33"/>
                </a:cxn>
                <a:cxn ang="0">
                  <a:pos x="24" y="34"/>
                </a:cxn>
                <a:cxn ang="0">
                  <a:pos x="13" y="39"/>
                </a:cxn>
                <a:cxn ang="0">
                  <a:pos x="5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9"/>
                </a:cxn>
                <a:cxn ang="0">
                  <a:pos x="9" y="77"/>
                </a:cxn>
                <a:cxn ang="0">
                  <a:pos x="17" y="83"/>
                </a:cxn>
                <a:cxn ang="0">
                  <a:pos x="30" y="86"/>
                </a:cxn>
                <a:cxn ang="0">
                  <a:pos x="32" y="86"/>
                </a:cxn>
                <a:cxn ang="0">
                  <a:pos x="34" y="86"/>
                </a:cxn>
                <a:cxn ang="0">
                  <a:pos x="35" y="86"/>
                </a:cxn>
                <a:cxn ang="0">
                  <a:pos x="147" y="86"/>
                </a:cxn>
                <a:cxn ang="0">
                  <a:pos x="154" y="85"/>
                </a:cxn>
                <a:cxn ang="0">
                  <a:pos x="165" y="80"/>
                </a:cxn>
                <a:cxn ang="0">
                  <a:pos x="173" y="74"/>
                </a:cxn>
                <a:cxn ang="0">
                  <a:pos x="178" y="64"/>
                </a:cxn>
                <a:cxn ang="0">
                  <a:pos x="179" y="60"/>
                </a:cxn>
              </a:cxnLst>
              <a:rect l="0" t="0" r="r" b="b"/>
              <a:pathLst>
                <a:path w="179" h="86">
                  <a:moveTo>
                    <a:pt x="179" y="60"/>
                  </a:moveTo>
                  <a:lnTo>
                    <a:pt x="179" y="60"/>
                  </a:lnTo>
                  <a:lnTo>
                    <a:pt x="178" y="54"/>
                  </a:lnTo>
                  <a:lnTo>
                    <a:pt x="175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6" y="39"/>
                  </a:lnTo>
                  <a:lnTo>
                    <a:pt x="160" y="37"/>
                  </a:lnTo>
                  <a:lnTo>
                    <a:pt x="155" y="34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3" y="12"/>
                  </a:lnTo>
                  <a:lnTo>
                    <a:pt x="127" y="10"/>
                  </a:lnTo>
                  <a:lnTo>
                    <a:pt x="121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09" y="9"/>
                  </a:lnTo>
                  <a:lnTo>
                    <a:pt x="103" y="10"/>
                  </a:lnTo>
                  <a:lnTo>
                    <a:pt x="98" y="12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1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5" y="12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9" y="77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23" y="85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54" y="85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7"/>
                  </a:lnTo>
                  <a:lnTo>
                    <a:pt x="173" y="74"/>
                  </a:lnTo>
                  <a:lnTo>
                    <a:pt x="175" y="69"/>
                  </a:lnTo>
                  <a:lnTo>
                    <a:pt x="178" y="64"/>
                  </a:lnTo>
                  <a:lnTo>
                    <a:pt x="179" y="60"/>
                  </a:lnTo>
                  <a:lnTo>
                    <a:pt x="179" y="6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6380620" y="270671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QingKeBenYueSongS-R-GB" charset="-122"/>
                  <a:ea typeface="FZQingKeBenYueSongS-R-GB" charset="-122"/>
                  <a:cs typeface="FZQingKeBenYueSongS-R-GB" charset="-122"/>
                </a:rPr>
                <a:t>添加标题</a:t>
              </a:r>
            </a:p>
          </p:txBody>
        </p:sp>
      </p:grpSp>
      <p:grpSp>
        <p:nvGrpSpPr>
          <p:cNvPr id="88" name="组合 77"/>
          <p:cNvGrpSpPr/>
          <p:nvPr/>
        </p:nvGrpSpPr>
        <p:grpSpPr>
          <a:xfrm>
            <a:off x="9513068" y="1753196"/>
            <a:ext cx="2169442" cy="1042304"/>
            <a:chOff x="9620275" y="2285993"/>
            <a:chExt cx="2169442" cy="1042304"/>
          </a:xfrm>
        </p:grpSpPr>
        <p:sp>
          <p:nvSpPr>
            <p:cNvPr id="89" name="Freeform 314"/>
            <p:cNvSpPr/>
            <p:nvPr/>
          </p:nvSpPr>
          <p:spPr bwMode="auto">
            <a:xfrm>
              <a:off x="9620275" y="2285993"/>
              <a:ext cx="2169442" cy="1042304"/>
            </a:xfrm>
            <a:custGeom>
              <a:avLst/>
              <a:gdLst/>
              <a:ahLst/>
              <a:cxnLst>
                <a:cxn ang="0">
                  <a:pos x="179" y="60"/>
                </a:cxn>
                <a:cxn ang="0">
                  <a:pos x="175" y="50"/>
                </a:cxn>
                <a:cxn ang="0">
                  <a:pos x="170" y="42"/>
                </a:cxn>
                <a:cxn ang="0">
                  <a:pos x="160" y="37"/>
                </a:cxn>
                <a:cxn ang="0">
                  <a:pos x="148" y="33"/>
                </a:cxn>
                <a:cxn ang="0">
                  <a:pos x="147" y="28"/>
                </a:cxn>
                <a:cxn ang="0">
                  <a:pos x="141" y="19"/>
                </a:cxn>
                <a:cxn ang="0">
                  <a:pos x="133" y="12"/>
                </a:cxn>
                <a:cxn ang="0">
                  <a:pos x="121" y="9"/>
                </a:cxn>
                <a:cxn ang="0">
                  <a:pos x="115" y="8"/>
                </a:cxn>
                <a:cxn ang="0">
                  <a:pos x="103" y="10"/>
                </a:cxn>
                <a:cxn ang="0">
                  <a:pos x="93" y="15"/>
                </a:cxn>
                <a:cxn ang="0">
                  <a:pos x="88" y="9"/>
                </a:cxn>
                <a:cxn ang="0">
                  <a:pos x="72" y="1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39" y="8"/>
                </a:cxn>
                <a:cxn ang="0">
                  <a:pos x="32" y="17"/>
                </a:cxn>
                <a:cxn ang="0">
                  <a:pos x="30" y="27"/>
                </a:cxn>
                <a:cxn ang="0">
                  <a:pos x="31" y="33"/>
                </a:cxn>
                <a:cxn ang="0">
                  <a:pos x="24" y="34"/>
                </a:cxn>
                <a:cxn ang="0">
                  <a:pos x="13" y="39"/>
                </a:cxn>
                <a:cxn ang="0">
                  <a:pos x="5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9"/>
                </a:cxn>
                <a:cxn ang="0">
                  <a:pos x="9" y="77"/>
                </a:cxn>
                <a:cxn ang="0">
                  <a:pos x="17" y="83"/>
                </a:cxn>
                <a:cxn ang="0">
                  <a:pos x="30" y="86"/>
                </a:cxn>
                <a:cxn ang="0">
                  <a:pos x="32" y="86"/>
                </a:cxn>
                <a:cxn ang="0">
                  <a:pos x="34" y="86"/>
                </a:cxn>
                <a:cxn ang="0">
                  <a:pos x="35" y="86"/>
                </a:cxn>
                <a:cxn ang="0">
                  <a:pos x="147" y="86"/>
                </a:cxn>
                <a:cxn ang="0">
                  <a:pos x="154" y="85"/>
                </a:cxn>
                <a:cxn ang="0">
                  <a:pos x="165" y="80"/>
                </a:cxn>
                <a:cxn ang="0">
                  <a:pos x="173" y="74"/>
                </a:cxn>
                <a:cxn ang="0">
                  <a:pos x="178" y="64"/>
                </a:cxn>
                <a:cxn ang="0">
                  <a:pos x="179" y="60"/>
                </a:cxn>
              </a:cxnLst>
              <a:rect l="0" t="0" r="r" b="b"/>
              <a:pathLst>
                <a:path w="179" h="86">
                  <a:moveTo>
                    <a:pt x="179" y="60"/>
                  </a:moveTo>
                  <a:lnTo>
                    <a:pt x="179" y="60"/>
                  </a:lnTo>
                  <a:lnTo>
                    <a:pt x="178" y="54"/>
                  </a:lnTo>
                  <a:lnTo>
                    <a:pt x="175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6" y="39"/>
                  </a:lnTo>
                  <a:lnTo>
                    <a:pt x="160" y="37"/>
                  </a:lnTo>
                  <a:lnTo>
                    <a:pt x="155" y="34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3" y="12"/>
                  </a:lnTo>
                  <a:lnTo>
                    <a:pt x="127" y="10"/>
                  </a:lnTo>
                  <a:lnTo>
                    <a:pt x="121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09" y="9"/>
                  </a:lnTo>
                  <a:lnTo>
                    <a:pt x="103" y="10"/>
                  </a:lnTo>
                  <a:lnTo>
                    <a:pt x="98" y="12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1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5" y="12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9" y="77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23" y="85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54" y="85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7"/>
                  </a:lnTo>
                  <a:lnTo>
                    <a:pt x="173" y="74"/>
                  </a:lnTo>
                  <a:lnTo>
                    <a:pt x="175" y="69"/>
                  </a:lnTo>
                  <a:lnTo>
                    <a:pt x="178" y="64"/>
                  </a:lnTo>
                  <a:lnTo>
                    <a:pt x="179" y="60"/>
                  </a:lnTo>
                  <a:lnTo>
                    <a:pt x="179" y="6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0126919" y="270671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QingKeBenYueSongS-R-GB" charset="-122"/>
                  <a:ea typeface="FZQingKeBenYueSongS-R-GB" charset="-122"/>
                  <a:cs typeface="FZQingKeBenYueSongS-R-GB" charset="-122"/>
                </a:rPr>
                <a:t>添加标题</a:t>
              </a:r>
            </a:p>
          </p:txBody>
        </p:sp>
      </p:grpSp>
      <p:grpSp>
        <p:nvGrpSpPr>
          <p:cNvPr id="91" name="组合 80"/>
          <p:cNvGrpSpPr/>
          <p:nvPr/>
        </p:nvGrpSpPr>
        <p:grpSpPr>
          <a:xfrm>
            <a:off x="1988265" y="3753459"/>
            <a:ext cx="2169443" cy="1042304"/>
            <a:chOff x="2095472" y="4286256"/>
            <a:chExt cx="2169443" cy="1042304"/>
          </a:xfrm>
        </p:grpSpPr>
        <p:sp>
          <p:nvSpPr>
            <p:cNvPr id="92" name="Freeform 314"/>
            <p:cNvSpPr/>
            <p:nvPr/>
          </p:nvSpPr>
          <p:spPr bwMode="auto">
            <a:xfrm>
              <a:off x="2095472" y="4286256"/>
              <a:ext cx="2169443" cy="1042304"/>
            </a:xfrm>
            <a:custGeom>
              <a:avLst/>
              <a:gdLst/>
              <a:ahLst/>
              <a:cxnLst>
                <a:cxn ang="0">
                  <a:pos x="179" y="60"/>
                </a:cxn>
                <a:cxn ang="0">
                  <a:pos x="175" y="50"/>
                </a:cxn>
                <a:cxn ang="0">
                  <a:pos x="170" y="42"/>
                </a:cxn>
                <a:cxn ang="0">
                  <a:pos x="160" y="37"/>
                </a:cxn>
                <a:cxn ang="0">
                  <a:pos x="148" y="33"/>
                </a:cxn>
                <a:cxn ang="0">
                  <a:pos x="147" y="28"/>
                </a:cxn>
                <a:cxn ang="0">
                  <a:pos x="141" y="19"/>
                </a:cxn>
                <a:cxn ang="0">
                  <a:pos x="133" y="12"/>
                </a:cxn>
                <a:cxn ang="0">
                  <a:pos x="121" y="9"/>
                </a:cxn>
                <a:cxn ang="0">
                  <a:pos x="115" y="8"/>
                </a:cxn>
                <a:cxn ang="0">
                  <a:pos x="103" y="10"/>
                </a:cxn>
                <a:cxn ang="0">
                  <a:pos x="93" y="15"/>
                </a:cxn>
                <a:cxn ang="0">
                  <a:pos x="88" y="9"/>
                </a:cxn>
                <a:cxn ang="0">
                  <a:pos x="72" y="1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39" y="8"/>
                </a:cxn>
                <a:cxn ang="0">
                  <a:pos x="32" y="17"/>
                </a:cxn>
                <a:cxn ang="0">
                  <a:pos x="30" y="27"/>
                </a:cxn>
                <a:cxn ang="0">
                  <a:pos x="31" y="33"/>
                </a:cxn>
                <a:cxn ang="0">
                  <a:pos x="24" y="34"/>
                </a:cxn>
                <a:cxn ang="0">
                  <a:pos x="13" y="39"/>
                </a:cxn>
                <a:cxn ang="0">
                  <a:pos x="5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9"/>
                </a:cxn>
                <a:cxn ang="0">
                  <a:pos x="9" y="77"/>
                </a:cxn>
                <a:cxn ang="0">
                  <a:pos x="17" y="83"/>
                </a:cxn>
                <a:cxn ang="0">
                  <a:pos x="30" y="86"/>
                </a:cxn>
                <a:cxn ang="0">
                  <a:pos x="32" y="86"/>
                </a:cxn>
                <a:cxn ang="0">
                  <a:pos x="34" y="86"/>
                </a:cxn>
                <a:cxn ang="0">
                  <a:pos x="35" y="86"/>
                </a:cxn>
                <a:cxn ang="0">
                  <a:pos x="147" y="86"/>
                </a:cxn>
                <a:cxn ang="0">
                  <a:pos x="154" y="85"/>
                </a:cxn>
                <a:cxn ang="0">
                  <a:pos x="165" y="80"/>
                </a:cxn>
                <a:cxn ang="0">
                  <a:pos x="173" y="74"/>
                </a:cxn>
                <a:cxn ang="0">
                  <a:pos x="178" y="64"/>
                </a:cxn>
                <a:cxn ang="0">
                  <a:pos x="179" y="60"/>
                </a:cxn>
              </a:cxnLst>
              <a:rect l="0" t="0" r="r" b="b"/>
              <a:pathLst>
                <a:path w="179" h="86">
                  <a:moveTo>
                    <a:pt x="179" y="60"/>
                  </a:moveTo>
                  <a:lnTo>
                    <a:pt x="179" y="60"/>
                  </a:lnTo>
                  <a:lnTo>
                    <a:pt x="178" y="54"/>
                  </a:lnTo>
                  <a:lnTo>
                    <a:pt x="175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6" y="39"/>
                  </a:lnTo>
                  <a:lnTo>
                    <a:pt x="160" y="37"/>
                  </a:lnTo>
                  <a:lnTo>
                    <a:pt x="155" y="34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3" y="12"/>
                  </a:lnTo>
                  <a:lnTo>
                    <a:pt x="127" y="10"/>
                  </a:lnTo>
                  <a:lnTo>
                    <a:pt x="121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09" y="9"/>
                  </a:lnTo>
                  <a:lnTo>
                    <a:pt x="103" y="10"/>
                  </a:lnTo>
                  <a:lnTo>
                    <a:pt x="98" y="12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1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5" y="12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9" y="77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23" y="85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54" y="85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7"/>
                  </a:lnTo>
                  <a:lnTo>
                    <a:pt x="173" y="74"/>
                  </a:lnTo>
                  <a:lnTo>
                    <a:pt x="175" y="69"/>
                  </a:lnTo>
                  <a:lnTo>
                    <a:pt x="178" y="64"/>
                  </a:lnTo>
                  <a:lnTo>
                    <a:pt x="179" y="60"/>
                  </a:lnTo>
                  <a:lnTo>
                    <a:pt x="179" y="6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532572" y="4712157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QingKeBenYueSongS-R-GB" charset="-122"/>
                  <a:ea typeface="FZQingKeBenYueSongS-R-GB" charset="-122"/>
                  <a:cs typeface="FZQingKeBenYueSongS-R-GB" charset="-122"/>
                </a:rPr>
                <a:t>添加标题</a:t>
              </a:r>
            </a:p>
          </p:txBody>
        </p:sp>
      </p:grpSp>
      <p:grpSp>
        <p:nvGrpSpPr>
          <p:cNvPr id="94" name="组合 83"/>
          <p:cNvGrpSpPr/>
          <p:nvPr/>
        </p:nvGrpSpPr>
        <p:grpSpPr>
          <a:xfrm>
            <a:off x="5798292" y="3753459"/>
            <a:ext cx="2169443" cy="1042304"/>
            <a:chOff x="5905499" y="4286256"/>
            <a:chExt cx="2169443" cy="1042304"/>
          </a:xfrm>
        </p:grpSpPr>
        <p:sp>
          <p:nvSpPr>
            <p:cNvPr id="95" name="Freeform 314"/>
            <p:cNvSpPr/>
            <p:nvPr/>
          </p:nvSpPr>
          <p:spPr bwMode="auto">
            <a:xfrm>
              <a:off x="5905499" y="4286256"/>
              <a:ext cx="2169443" cy="1042304"/>
            </a:xfrm>
            <a:custGeom>
              <a:avLst/>
              <a:gdLst/>
              <a:ahLst/>
              <a:cxnLst>
                <a:cxn ang="0">
                  <a:pos x="179" y="60"/>
                </a:cxn>
                <a:cxn ang="0">
                  <a:pos x="175" y="50"/>
                </a:cxn>
                <a:cxn ang="0">
                  <a:pos x="170" y="42"/>
                </a:cxn>
                <a:cxn ang="0">
                  <a:pos x="160" y="37"/>
                </a:cxn>
                <a:cxn ang="0">
                  <a:pos x="148" y="33"/>
                </a:cxn>
                <a:cxn ang="0">
                  <a:pos x="147" y="28"/>
                </a:cxn>
                <a:cxn ang="0">
                  <a:pos x="141" y="19"/>
                </a:cxn>
                <a:cxn ang="0">
                  <a:pos x="133" y="12"/>
                </a:cxn>
                <a:cxn ang="0">
                  <a:pos x="121" y="9"/>
                </a:cxn>
                <a:cxn ang="0">
                  <a:pos x="115" y="8"/>
                </a:cxn>
                <a:cxn ang="0">
                  <a:pos x="103" y="10"/>
                </a:cxn>
                <a:cxn ang="0">
                  <a:pos x="93" y="15"/>
                </a:cxn>
                <a:cxn ang="0">
                  <a:pos x="88" y="9"/>
                </a:cxn>
                <a:cxn ang="0">
                  <a:pos x="72" y="1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39" y="8"/>
                </a:cxn>
                <a:cxn ang="0">
                  <a:pos x="32" y="17"/>
                </a:cxn>
                <a:cxn ang="0">
                  <a:pos x="30" y="27"/>
                </a:cxn>
                <a:cxn ang="0">
                  <a:pos x="31" y="33"/>
                </a:cxn>
                <a:cxn ang="0">
                  <a:pos x="24" y="34"/>
                </a:cxn>
                <a:cxn ang="0">
                  <a:pos x="13" y="39"/>
                </a:cxn>
                <a:cxn ang="0">
                  <a:pos x="5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9"/>
                </a:cxn>
                <a:cxn ang="0">
                  <a:pos x="9" y="77"/>
                </a:cxn>
                <a:cxn ang="0">
                  <a:pos x="17" y="83"/>
                </a:cxn>
                <a:cxn ang="0">
                  <a:pos x="30" y="86"/>
                </a:cxn>
                <a:cxn ang="0">
                  <a:pos x="32" y="86"/>
                </a:cxn>
                <a:cxn ang="0">
                  <a:pos x="34" y="86"/>
                </a:cxn>
                <a:cxn ang="0">
                  <a:pos x="35" y="86"/>
                </a:cxn>
                <a:cxn ang="0">
                  <a:pos x="147" y="86"/>
                </a:cxn>
                <a:cxn ang="0">
                  <a:pos x="154" y="85"/>
                </a:cxn>
                <a:cxn ang="0">
                  <a:pos x="165" y="80"/>
                </a:cxn>
                <a:cxn ang="0">
                  <a:pos x="173" y="74"/>
                </a:cxn>
                <a:cxn ang="0">
                  <a:pos x="178" y="64"/>
                </a:cxn>
                <a:cxn ang="0">
                  <a:pos x="179" y="60"/>
                </a:cxn>
              </a:cxnLst>
              <a:rect l="0" t="0" r="r" b="b"/>
              <a:pathLst>
                <a:path w="179" h="86">
                  <a:moveTo>
                    <a:pt x="179" y="60"/>
                  </a:moveTo>
                  <a:lnTo>
                    <a:pt x="179" y="60"/>
                  </a:lnTo>
                  <a:lnTo>
                    <a:pt x="178" y="54"/>
                  </a:lnTo>
                  <a:lnTo>
                    <a:pt x="175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6" y="39"/>
                  </a:lnTo>
                  <a:lnTo>
                    <a:pt x="160" y="37"/>
                  </a:lnTo>
                  <a:lnTo>
                    <a:pt x="155" y="34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3" y="12"/>
                  </a:lnTo>
                  <a:lnTo>
                    <a:pt x="127" y="10"/>
                  </a:lnTo>
                  <a:lnTo>
                    <a:pt x="121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09" y="9"/>
                  </a:lnTo>
                  <a:lnTo>
                    <a:pt x="103" y="10"/>
                  </a:lnTo>
                  <a:lnTo>
                    <a:pt x="98" y="12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1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5" y="12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9" y="77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23" y="85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54" y="85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7"/>
                  </a:lnTo>
                  <a:lnTo>
                    <a:pt x="173" y="74"/>
                  </a:lnTo>
                  <a:lnTo>
                    <a:pt x="175" y="69"/>
                  </a:lnTo>
                  <a:lnTo>
                    <a:pt x="178" y="64"/>
                  </a:lnTo>
                  <a:lnTo>
                    <a:pt x="179" y="60"/>
                  </a:lnTo>
                  <a:lnTo>
                    <a:pt x="179" y="6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279020" y="4731122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QingKeBenYueSongS-R-GB" charset="-122"/>
                  <a:ea typeface="FZQingKeBenYueSongS-R-GB" charset="-122"/>
                  <a:cs typeface="FZQingKeBenYueSongS-R-GB" charset="-122"/>
                </a:rPr>
                <a:t>添加标题</a:t>
              </a:r>
            </a:p>
          </p:txBody>
        </p:sp>
      </p:grpSp>
      <p:grpSp>
        <p:nvGrpSpPr>
          <p:cNvPr id="97" name="组合 86"/>
          <p:cNvGrpSpPr/>
          <p:nvPr/>
        </p:nvGrpSpPr>
        <p:grpSpPr>
          <a:xfrm>
            <a:off x="9513067" y="3658208"/>
            <a:ext cx="2169442" cy="1042304"/>
            <a:chOff x="9620274" y="4191005"/>
            <a:chExt cx="2169442" cy="1042304"/>
          </a:xfrm>
        </p:grpSpPr>
        <p:sp>
          <p:nvSpPr>
            <p:cNvPr id="98" name="Freeform 314"/>
            <p:cNvSpPr/>
            <p:nvPr/>
          </p:nvSpPr>
          <p:spPr bwMode="auto">
            <a:xfrm>
              <a:off x="9620274" y="4191005"/>
              <a:ext cx="2169442" cy="1042304"/>
            </a:xfrm>
            <a:custGeom>
              <a:avLst/>
              <a:gdLst/>
              <a:ahLst/>
              <a:cxnLst>
                <a:cxn ang="0">
                  <a:pos x="179" y="60"/>
                </a:cxn>
                <a:cxn ang="0">
                  <a:pos x="175" y="50"/>
                </a:cxn>
                <a:cxn ang="0">
                  <a:pos x="170" y="42"/>
                </a:cxn>
                <a:cxn ang="0">
                  <a:pos x="160" y="37"/>
                </a:cxn>
                <a:cxn ang="0">
                  <a:pos x="148" y="33"/>
                </a:cxn>
                <a:cxn ang="0">
                  <a:pos x="147" y="28"/>
                </a:cxn>
                <a:cxn ang="0">
                  <a:pos x="141" y="19"/>
                </a:cxn>
                <a:cxn ang="0">
                  <a:pos x="133" y="12"/>
                </a:cxn>
                <a:cxn ang="0">
                  <a:pos x="121" y="9"/>
                </a:cxn>
                <a:cxn ang="0">
                  <a:pos x="115" y="8"/>
                </a:cxn>
                <a:cxn ang="0">
                  <a:pos x="103" y="10"/>
                </a:cxn>
                <a:cxn ang="0">
                  <a:pos x="93" y="15"/>
                </a:cxn>
                <a:cxn ang="0">
                  <a:pos x="88" y="9"/>
                </a:cxn>
                <a:cxn ang="0">
                  <a:pos x="72" y="1"/>
                </a:cxn>
                <a:cxn ang="0">
                  <a:pos x="64" y="0"/>
                </a:cxn>
                <a:cxn ang="0">
                  <a:pos x="50" y="3"/>
                </a:cxn>
                <a:cxn ang="0">
                  <a:pos x="39" y="8"/>
                </a:cxn>
                <a:cxn ang="0">
                  <a:pos x="32" y="17"/>
                </a:cxn>
                <a:cxn ang="0">
                  <a:pos x="30" y="27"/>
                </a:cxn>
                <a:cxn ang="0">
                  <a:pos x="31" y="33"/>
                </a:cxn>
                <a:cxn ang="0">
                  <a:pos x="24" y="34"/>
                </a:cxn>
                <a:cxn ang="0">
                  <a:pos x="13" y="39"/>
                </a:cxn>
                <a:cxn ang="0">
                  <a:pos x="5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9"/>
                </a:cxn>
                <a:cxn ang="0">
                  <a:pos x="9" y="77"/>
                </a:cxn>
                <a:cxn ang="0">
                  <a:pos x="17" y="83"/>
                </a:cxn>
                <a:cxn ang="0">
                  <a:pos x="30" y="86"/>
                </a:cxn>
                <a:cxn ang="0">
                  <a:pos x="32" y="86"/>
                </a:cxn>
                <a:cxn ang="0">
                  <a:pos x="34" y="86"/>
                </a:cxn>
                <a:cxn ang="0">
                  <a:pos x="35" y="86"/>
                </a:cxn>
                <a:cxn ang="0">
                  <a:pos x="147" y="86"/>
                </a:cxn>
                <a:cxn ang="0">
                  <a:pos x="154" y="85"/>
                </a:cxn>
                <a:cxn ang="0">
                  <a:pos x="165" y="80"/>
                </a:cxn>
                <a:cxn ang="0">
                  <a:pos x="173" y="74"/>
                </a:cxn>
                <a:cxn ang="0">
                  <a:pos x="178" y="64"/>
                </a:cxn>
                <a:cxn ang="0">
                  <a:pos x="179" y="60"/>
                </a:cxn>
              </a:cxnLst>
              <a:rect l="0" t="0" r="r" b="b"/>
              <a:pathLst>
                <a:path w="179" h="86">
                  <a:moveTo>
                    <a:pt x="179" y="60"/>
                  </a:moveTo>
                  <a:lnTo>
                    <a:pt x="179" y="60"/>
                  </a:lnTo>
                  <a:lnTo>
                    <a:pt x="178" y="54"/>
                  </a:lnTo>
                  <a:lnTo>
                    <a:pt x="175" y="50"/>
                  </a:lnTo>
                  <a:lnTo>
                    <a:pt x="173" y="45"/>
                  </a:lnTo>
                  <a:lnTo>
                    <a:pt x="170" y="42"/>
                  </a:lnTo>
                  <a:lnTo>
                    <a:pt x="166" y="39"/>
                  </a:lnTo>
                  <a:lnTo>
                    <a:pt x="160" y="37"/>
                  </a:lnTo>
                  <a:lnTo>
                    <a:pt x="155" y="34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5" y="23"/>
                  </a:lnTo>
                  <a:lnTo>
                    <a:pt x="141" y="19"/>
                  </a:lnTo>
                  <a:lnTo>
                    <a:pt x="138" y="16"/>
                  </a:lnTo>
                  <a:lnTo>
                    <a:pt x="133" y="12"/>
                  </a:lnTo>
                  <a:lnTo>
                    <a:pt x="127" y="10"/>
                  </a:lnTo>
                  <a:lnTo>
                    <a:pt x="121" y="9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09" y="9"/>
                  </a:lnTo>
                  <a:lnTo>
                    <a:pt x="103" y="10"/>
                  </a:lnTo>
                  <a:lnTo>
                    <a:pt x="98" y="12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88" y="9"/>
                  </a:lnTo>
                  <a:lnTo>
                    <a:pt x="81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50" y="3"/>
                  </a:lnTo>
                  <a:lnTo>
                    <a:pt x="44" y="5"/>
                  </a:lnTo>
                  <a:lnTo>
                    <a:pt x="39" y="8"/>
                  </a:lnTo>
                  <a:lnTo>
                    <a:pt x="35" y="12"/>
                  </a:lnTo>
                  <a:lnTo>
                    <a:pt x="32" y="17"/>
                  </a:lnTo>
                  <a:lnTo>
                    <a:pt x="31" y="21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9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9" y="77"/>
                  </a:lnTo>
                  <a:lnTo>
                    <a:pt x="13" y="80"/>
                  </a:lnTo>
                  <a:lnTo>
                    <a:pt x="17" y="83"/>
                  </a:lnTo>
                  <a:lnTo>
                    <a:pt x="23" y="85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54" y="85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7"/>
                  </a:lnTo>
                  <a:lnTo>
                    <a:pt x="173" y="74"/>
                  </a:lnTo>
                  <a:lnTo>
                    <a:pt x="175" y="69"/>
                  </a:lnTo>
                  <a:lnTo>
                    <a:pt x="178" y="64"/>
                  </a:lnTo>
                  <a:lnTo>
                    <a:pt x="179" y="60"/>
                  </a:lnTo>
                  <a:lnTo>
                    <a:pt x="179" y="6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0126919" y="4607353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QingKeBenYueSongS-R-GB" charset="-122"/>
                  <a:ea typeface="FZQingKeBenYueSongS-R-GB" charset="-122"/>
                  <a:cs typeface="FZQingKeBenYueSongS-R-GB" charset="-122"/>
                </a:rPr>
                <a:t>添加标题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5965960" y="5103643"/>
            <a:ext cx="5546903" cy="77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您的内容打在这里，或者通过复制您的文本后，在此框中选择粘贴，并选择只保留文字，您的内容打在这里，或者通过复制您的文本后，在此框中选择粘贴，并选择只保留文字。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012"/>
          <p:cNvSpPr txBox="1"/>
          <p:nvPr/>
        </p:nvSpPr>
        <p:spPr>
          <a:xfrm>
            <a:off x="1257242" y="1063174"/>
            <a:ext cx="2642081" cy="521365"/>
          </a:xfrm>
          <a:prstGeom prst="rect">
            <a:avLst/>
          </a:prstGeom>
          <a:noFill/>
        </p:spPr>
        <p:txBody>
          <a:bodyPr wrap="none" lIns="86683" tIns="43341" rIns="86683" bIns="4334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charset="-122"/>
                <a:ea typeface="FZQingKeBenYueSongS-R-GB" charset="-122"/>
                <a:cs typeface="FZQingKeBenYueSongS-R-GB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008"/>
          <p:cNvSpPr txBox="1"/>
          <p:nvPr/>
        </p:nvSpPr>
        <p:spPr>
          <a:xfrm>
            <a:off x="1272482" y="1542351"/>
            <a:ext cx="9865210" cy="503027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。</a:t>
            </a:r>
          </a:p>
        </p:txBody>
      </p:sp>
      <p:sp>
        <p:nvSpPr>
          <p:cNvPr id="11" name="006"/>
          <p:cNvSpPr/>
          <p:nvPr/>
        </p:nvSpPr>
        <p:spPr>
          <a:xfrm>
            <a:off x="6634605" y="3189411"/>
            <a:ext cx="366689" cy="3668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+mn-ea"/>
              </a:rPr>
              <a:t>1</a:t>
            </a:r>
          </a:p>
        </p:txBody>
      </p:sp>
      <p:sp>
        <p:nvSpPr>
          <p:cNvPr id="14" name="005"/>
          <p:cNvSpPr/>
          <p:nvPr/>
        </p:nvSpPr>
        <p:spPr>
          <a:xfrm>
            <a:off x="6634606" y="4157391"/>
            <a:ext cx="366689" cy="3668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+mn-ea"/>
              </a:rPr>
              <a:t>2</a:t>
            </a:r>
          </a:p>
        </p:txBody>
      </p:sp>
      <p:sp>
        <p:nvSpPr>
          <p:cNvPr id="15" name="004"/>
          <p:cNvSpPr/>
          <p:nvPr/>
        </p:nvSpPr>
        <p:spPr>
          <a:xfrm>
            <a:off x="6634606" y="5129655"/>
            <a:ext cx="366689" cy="3668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+mn-ea"/>
              </a:rPr>
              <a:t>3</a:t>
            </a:r>
          </a:p>
        </p:txBody>
      </p:sp>
      <p:cxnSp>
        <p:nvCxnSpPr>
          <p:cNvPr id="17" name="003"/>
          <p:cNvCxnSpPr/>
          <p:nvPr/>
        </p:nvCxnSpPr>
        <p:spPr>
          <a:xfrm>
            <a:off x="5724080" y="3368540"/>
            <a:ext cx="914067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002"/>
          <p:cNvCxnSpPr/>
          <p:nvPr/>
        </p:nvCxnSpPr>
        <p:spPr>
          <a:xfrm>
            <a:off x="5720537" y="4325471"/>
            <a:ext cx="914067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001"/>
          <p:cNvCxnSpPr/>
          <p:nvPr/>
        </p:nvCxnSpPr>
        <p:spPr>
          <a:xfrm>
            <a:off x="5724080" y="5314299"/>
            <a:ext cx="914067" cy="0"/>
          </a:xfrm>
          <a:prstGeom prst="line">
            <a:avLst/>
          </a:prstGeom>
          <a:ln w="1270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9"/>
          <p:cNvSpPr txBox="1"/>
          <p:nvPr/>
        </p:nvSpPr>
        <p:spPr>
          <a:xfrm>
            <a:off x="7025101" y="3165231"/>
            <a:ext cx="3749715" cy="94923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7025101" y="4108487"/>
            <a:ext cx="3749715" cy="94923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TextBox 39"/>
          <p:cNvSpPr txBox="1"/>
          <p:nvPr/>
        </p:nvSpPr>
        <p:spPr>
          <a:xfrm>
            <a:off x="7025101" y="5070800"/>
            <a:ext cx="3749715" cy="949239"/>
          </a:xfrm>
          <a:prstGeom prst="rect">
            <a:avLst/>
          </a:prstGeom>
          <a:noFill/>
        </p:spPr>
        <p:txBody>
          <a:bodyPr wrap="square" lIns="86683" tIns="43341" rIns="86683" bIns="4334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887611" y="2034214"/>
            <a:ext cx="2893573" cy="41063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"/>
            <a:ext cx="1219200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00581" y="636740"/>
            <a:ext cx="2947792" cy="222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1300620" y="3872630"/>
            <a:ext cx="2947792" cy="222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2087" y="0"/>
            <a:ext cx="2632553" cy="38851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06843" y="1555492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肆</a:t>
            </a:r>
          </a:p>
        </p:txBody>
      </p:sp>
      <p:sp>
        <p:nvSpPr>
          <p:cNvPr id="3" name="弧 2"/>
          <p:cNvSpPr/>
          <p:nvPr/>
        </p:nvSpPr>
        <p:spPr>
          <a:xfrm rot="17733343">
            <a:off x="5284914" y="1510506"/>
            <a:ext cx="1659632" cy="1659632"/>
          </a:xfrm>
          <a:prstGeom prst="arc">
            <a:avLst>
              <a:gd name="adj1" fmla="val 2737867"/>
              <a:gd name="adj2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59421" y="3491555"/>
            <a:ext cx="405645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未来工作计划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4344" y="4260788"/>
            <a:ext cx="72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magna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sed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2"/>
          <p:cNvCxnSpPr>
            <a:endCxn id="24" idx="2"/>
          </p:cNvCxnSpPr>
          <p:nvPr/>
        </p:nvCxnSpPr>
        <p:spPr>
          <a:xfrm>
            <a:off x="10145" y="3624341"/>
            <a:ext cx="1427741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grpSp>
        <p:nvGrpSpPr>
          <p:cNvPr id="9" name="组合 4"/>
          <p:cNvGrpSpPr/>
          <p:nvPr/>
        </p:nvGrpSpPr>
        <p:grpSpPr>
          <a:xfrm>
            <a:off x="1437886" y="2964009"/>
            <a:ext cx="978003" cy="1149334"/>
            <a:chOff x="1571625" y="2825350"/>
            <a:chExt cx="978695" cy="1150147"/>
          </a:xfrm>
          <a:solidFill>
            <a:schemeClr val="accent1"/>
          </a:solidFill>
        </p:grpSpPr>
        <p:sp>
          <p:nvSpPr>
            <p:cNvPr id="11" name="同心圆 10"/>
            <p:cNvSpPr/>
            <p:nvPr/>
          </p:nvSpPr>
          <p:spPr>
            <a:xfrm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1996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6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7"/>
          <p:cNvGrpSpPr/>
          <p:nvPr/>
        </p:nvGrpSpPr>
        <p:grpSpPr>
          <a:xfrm flipV="1">
            <a:off x="3484314" y="3135340"/>
            <a:ext cx="978003" cy="1149334"/>
            <a:chOff x="1571625" y="2825350"/>
            <a:chExt cx="978695" cy="1150147"/>
          </a:xfrm>
          <a:solidFill>
            <a:schemeClr val="accent2"/>
          </a:solidFill>
        </p:grpSpPr>
        <p:sp>
          <p:nvSpPr>
            <p:cNvPr id="17" name="同心圆 16"/>
            <p:cNvSpPr/>
            <p:nvPr/>
          </p:nvSpPr>
          <p:spPr>
            <a:xfrm rot="10800000"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1997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9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0"/>
          <p:cNvGrpSpPr/>
          <p:nvPr/>
        </p:nvGrpSpPr>
        <p:grpSpPr>
          <a:xfrm>
            <a:off x="5530741" y="2964009"/>
            <a:ext cx="978003" cy="1149334"/>
            <a:chOff x="1571625" y="2825350"/>
            <a:chExt cx="978695" cy="1150147"/>
          </a:xfrm>
          <a:solidFill>
            <a:schemeClr val="accent3"/>
          </a:solidFill>
        </p:grpSpPr>
        <p:sp>
          <p:nvSpPr>
            <p:cNvPr id="20" name="同心圆 19"/>
            <p:cNvSpPr/>
            <p:nvPr/>
          </p:nvSpPr>
          <p:spPr>
            <a:xfrm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1998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等腰三角形 12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3"/>
          <p:cNvGrpSpPr/>
          <p:nvPr/>
        </p:nvGrpSpPr>
        <p:grpSpPr>
          <a:xfrm flipV="1">
            <a:off x="7577168" y="3135340"/>
            <a:ext cx="978003" cy="1149334"/>
            <a:chOff x="1571625" y="2825350"/>
            <a:chExt cx="978695" cy="1150147"/>
          </a:xfrm>
          <a:solidFill>
            <a:srgbClr val="5B9BD5">
              <a:lumMod val="75000"/>
            </a:srgbClr>
          </a:solidFill>
        </p:grpSpPr>
        <p:sp>
          <p:nvSpPr>
            <p:cNvPr id="23" name="同心圆 22"/>
            <p:cNvSpPr/>
            <p:nvPr/>
          </p:nvSpPr>
          <p:spPr>
            <a:xfrm rot="10800000"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2005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等腰三角形 15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16"/>
          <p:cNvCxnSpPr>
            <a:stCxn id="24" idx="6"/>
            <a:endCxn id="27" idx="6"/>
          </p:cNvCxnSpPr>
          <p:nvPr/>
        </p:nvCxnSpPr>
        <p:spPr>
          <a:xfrm>
            <a:off x="2415889" y="3624341"/>
            <a:ext cx="1068424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cxnSp>
        <p:nvCxnSpPr>
          <p:cNvPr id="26" name="直接连接符 17"/>
          <p:cNvCxnSpPr>
            <a:stCxn id="27" idx="2"/>
            <a:endCxn id="30" idx="2"/>
          </p:cNvCxnSpPr>
          <p:nvPr/>
        </p:nvCxnSpPr>
        <p:spPr>
          <a:xfrm>
            <a:off x="4462316" y="3624341"/>
            <a:ext cx="1068424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cxnSp>
        <p:nvCxnSpPr>
          <p:cNvPr id="27" name="直接连接符 18"/>
          <p:cNvCxnSpPr>
            <a:stCxn id="30" idx="6"/>
            <a:endCxn id="33" idx="6"/>
          </p:cNvCxnSpPr>
          <p:nvPr/>
        </p:nvCxnSpPr>
        <p:spPr>
          <a:xfrm>
            <a:off x="6508744" y="3624341"/>
            <a:ext cx="1068424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cxnSp>
        <p:nvCxnSpPr>
          <p:cNvPr id="28" name="直接连接符 19"/>
          <p:cNvCxnSpPr>
            <a:stCxn id="33" idx="2"/>
          </p:cNvCxnSpPr>
          <p:nvPr/>
        </p:nvCxnSpPr>
        <p:spPr>
          <a:xfrm>
            <a:off x="8555171" y="3624341"/>
            <a:ext cx="1049388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sp>
        <p:nvSpPr>
          <p:cNvPr id="29" name="文本框 23"/>
          <p:cNvSpPr txBox="1"/>
          <p:nvPr/>
        </p:nvSpPr>
        <p:spPr>
          <a:xfrm>
            <a:off x="388495" y="1928435"/>
            <a:ext cx="3114855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4"/>
          <p:cNvSpPr txBox="1"/>
          <p:nvPr/>
        </p:nvSpPr>
        <p:spPr>
          <a:xfrm>
            <a:off x="4462313" y="1819698"/>
            <a:ext cx="3114855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25"/>
          <p:cNvSpPr txBox="1"/>
          <p:nvPr/>
        </p:nvSpPr>
        <p:spPr>
          <a:xfrm>
            <a:off x="2393984" y="4338237"/>
            <a:ext cx="3114855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6486838" y="4272967"/>
            <a:ext cx="3114855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24"/>
          <p:cNvGrpSpPr/>
          <p:nvPr/>
        </p:nvGrpSpPr>
        <p:grpSpPr>
          <a:xfrm>
            <a:off x="9604559" y="2964009"/>
            <a:ext cx="978003" cy="1149334"/>
            <a:chOff x="1571625" y="2825350"/>
            <a:chExt cx="978695" cy="1150147"/>
          </a:xfrm>
          <a:solidFill>
            <a:schemeClr val="accent5"/>
          </a:solidFill>
        </p:grpSpPr>
        <p:sp>
          <p:nvSpPr>
            <p:cNvPr id="34" name="同心圆 33"/>
            <p:cNvSpPr/>
            <p:nvPr/>
          </p:nvSpPr>
          <p:spPr>
            <a:xfrm>
              <a:off x="1571625" y="2996802"/>
              <a:ext cx="978695" cy="978695"/>
            </a:xfrm>
            <a:prstGeom prst="donut">
              <a:avLst>
                <a:gd name="adj" fmla="val 1097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altLang="zh-CN" sz="1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1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等腰三角形 26"/>
            <p:cNvSpPr/>
            <p:nvPr/>
          </p:nvSpPr>
          <p:spPr>
            <a:xfrm>
              <a:off x="1911810" y="2825350"/>
              <a:ext cx="298323" cy="257175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zh-CN" altLang="en-US"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6" name="直接连接符 27"/>
          <p:cNvCxnSpPr/>
          <p:nvPr/>
        </p:nvCxnSpPr>
        <p:spPr>
          <a:xfrm>
            <a:off x="10582562" y="3624341"/>
            <a:ext cx="1610966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miter lim="800000"/>
          </a:ln>
          <a:effectLst/>
        </p:spPr>
      </p:cxnSp>
      <p:sp>
        <p:nvSpPr>
          <p:cNvPr id="37" name="文本框 31"/>
          <p:cNvSpPr txBox="1"/>
          <p:nvPr/>
        </p:nvSpPr>
        <p:spPr>
          <a:xfrm>
            <a:off x="8536131" y="1512140"/>
            <a:ext cx="3114855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"/>
          <p:cNvGrpSpPr/>
          <p:nvPr/>
        </p:nvGrpSpPr>
        <p:grpSpPr>
          <a:xfrm>
            <a:off x="5076436" y="1560106"/>
            <a:ext cx="2091859" cy="4026792"/>
            <a:chOff x="4716464" y="1527175"/>
            <a:chExt cx="2498724" cy="4810000"/>
          </a:xfrm>
        </p:grpSpPr>
        <p:sp>
          <p:nvSpPr>
            <p:cNvPr id="9" name="MH_Other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611855" y="2329752"/>
              <a:ext cx="1603333" cy="1601513"/>
            </a:xfrm>
            <a:prstGeom prst="chevron">
              <a:avLst>
                <a:gd name="adj" fmla="val 500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MH_Other_3"/>
            <p:cNvSpPr/>
            <p:nvPr>
              <p:custDataLst>
                <p:tags r:id="rId2"/>
              </p:custDataLst>
            </p:nvPr>
          </p:nvSpPr>
          <p:spPr>
            <a:xfrm>
              <a:off x="5611855" y="3933085"/>
              <a:ext cx="1603333" cy="1603334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lIns="0" tIns="0" rIns="0" bIns="0" anchor="ctr"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MH_Other_7"/>
            <p:cNvSpPr/>
            <p:nvPr>
              <p:custDataLst>
                <p:tags r:id="rId3"/>
              </p:custDataLst>
            </p:nvPr>
          </p:nvSpPr>
          <p:spPr>
            <a:xfrm flipH="1">
              <a:off x="4716464" y="1527175"/>
              <a:ext cx="1603333" cy="1603334"/>
            </a:xfrm>
            <a:prstGeom prst="chevron">
              <a:avLst/>
            </a:prstGeom>
            <a:solidFill>
              <a:schemeClr val="accent2"/>
            </a:solidFill>
          </p:spPr>
          <p:txBody>
            <a:bodyPr lIns="0" tIns="0" rIns="0" bIns="0" anchor="ctr"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_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16464" y="3130510"/>
              <a:ext cx="1603333" cy="1603333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MH_Other_11"/>
            <p:cNvSpPr/>
            <p:nvPr>
              <p:custDataLst>
                <p:tags r:id="rId5"/>
              </p:custDataLst>
            </p:nvPr>
          </p:nvSpPr>
          <p:spPr>
            <a:xfrm flipH="1">
              <a:off x="4716464" y="4735662"/>
              <a:ext cx="1603333" cy="1601513"/>
            </a:xfrm>
            <a:prstGeom prst="chevron">
              <a:avLst/>
            </a:prstGeom>
            <a:solidFill>
              <a:schemeClr val="accent1"/>
            </a:solidFill>
          </p:spPr>
          <p:txBody>
            <a:bodyPr lIns="0" tIns="0" rIns="0" bIns="0" anchor="ctr">
              <a:norm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Rectangle 42"/>
          <p:cNvSpPr/>
          <p:nvPr/>
        </p:nvSpPr>
        <p:spPr>
          <a:xfrm>
            <a:off x="2267772" y="1419582"/>
            <a:ext cx="2236342" cy="55338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点击此处更换文本点击此处更换文本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42"/>
          <p:cNvSpPr/>
          <p:nvPr/>
        </p:nvSpPr>
        <p:spPr>
          <a:xfrm>
            <a:off x="2267771" y="3049187"/>
            <a:ext cx="2236342" cy="55338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点击此处更换文本点击此处更换文本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42"/>
          <p:cNvSpPr/>
          <p:nvPr/>
        </p:nvSpPr>
        <p:spPr>
          <a:xfrm>
            <a:off x="2267770" y="4678792"/>
            <a:ext cx="2236342" cy="55338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点击此处更换文本点击此处更换文本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42"/>
          <p:cNvSpPr/>
          <p:nvPr/>
        </p:nvSpPr>
        <p:spPr>
          <a:xfrm>
            <a:off x="7786680" y="2298591"/>
            <a:ext cx="2236342" cy="55338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点击此处更换文本点击此处更换文本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42"/>
          <p:cNvSpPr/>
          <p:nvPr/>
        </p:nvSpPr>
        <p:spPr>
          <a:xfrm>
            <a:off x="7786679" y="3928196"/>
            <a:ext cx="2236342" cy="55338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点击此处更换文本点击此处更换文本</a:t>
            </a: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箭头: 圆角右 1"/>
          <p:cNvSpPr/>
          <p:nvPr/>
        </p:nvSpPr>
        <p:spPr>
          <a:xfrm>
            <a:off x="8920713" y="2341379"/>
            <a:ext cx="2428892" cy="1550916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箭头: 圆角右 2"/>
          <p:cNvSpPr/>
          <p:nvPr/>
        </p:nvSpPr>
        <p:spPr>
          <a:xfrm>
            <a:off x="1095652" y="3892295"/>
            <a:ext cx="2428892" cy="1550916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箭头: 圆角右 3"/>
          <p:cNvSpPr/>
          <p:nvPr/>
        </p:nvSpPr>
        <p:spPr>
          <a:xfrm>
            <a:off x="6355524" y="2944512"/>
            <a:ext cx="2428892" cy="155091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箭头: 圆角右 4"/>
          <p:cNvSpPr/>
          <p:nvPr/>
        </p:nvSpPr>
        <p:spPr>
          <a:xfrm>
            <a:off x="3717182" y="3375323"/>
            <a:ext cx="2428892" cy="1550916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8"/>
          <p:cNvGrpSpPr/>
          <p:nvPr/>
        </p:nvGrpSpPr>
        <p:grpSpPr>
          <a:xfrm>
            <a:off x="1522459" y="4686365"/>
            <a:ext cx="1575278" cy="996720"/>
            <a:chOff x="1531670" y="2415703"/>
            <a:chExt cx="1575278" cy="996720"/>
          </a:xfrm>
        </p:grpSpPr>
        <p:sp>
          <p:nvSpPr>
            <p:cNvPr id="17" name="任意多边形: 形状 6"/>
            <p:cNvSpPr/>
            <p:nvPr/>
          </p:nvSpPr>
          <p:spPr bwMode="auto">
            <a:xfrm>
              <a:off x="2116389" y="2415703"/>
              <a:ext cx="405841" cy="38704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31670" y="2664272"/>
              <a:ext cx="1575278" cy="74815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9"/>
          <p:cNvGrpSpPr/>
          <p:nvPr/>
        </p:nvGrpSpPr>
        <p:grpSpPr>
          <a:xfrm>
            <a:off x="4143989" y="4178891"/>
            <a:ext cx="1575278" cy="1005834"/>
            <a:chOff x="4229828" y="2406589"/>
            <a:chExt cx="1575278" cy="1005834"/>
          </a:xfrm>
        </p:grpSpPr>
        <p:sp>
          <p:nvSpPr>
            <p:cNvPr id="20" name="任意多边形: 形状 9"/>
            <p:cNvSpPr/>
            <p:nvPr/>
          </p:nvSpPr>
          <p:spPr bwMode="auto">
            <a:xfrm>
              <a:off x="4814547" y="2406589"/>
              <a:ext cx="405841" cy="405275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29828" y="2664272"/>
              <a:ext cx="1575278" cy="74815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10"/>
          <p:cNvGrpSpPr/>
          <p:nvPr/>
        </p:nvGrpSpPr>
        <p:grpSpPr>
          <a:xfrm>
            <a:off x="6782331" y="3743706"/>
            <a:ext cx="1575278" cy="986721"/>
            <a:chOff x="6425339" y="2425702"/>
            <a:chExt cx="1575278" cy="986721"/>
          </a:xfrm>
        </p:grpSpPr>
        <p:sp>
          <p:nvSpPr>
            <p:cNvPr id="23" name="任意多边形: 形状 12"/>
            <p:cNvSpPr/>
            <p:nvPr/>
          </p:nvSpPr>
          <p:spPr bwMode="auto">
            <a:xfrm>
              <a:off x="7010058" y="2425702"/>
              <a:ext cx="405841" cy="367048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25339" y="2664272"/>
              <a:ext cx="1575278" cy="74815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11"/>
          <p:cNvGrpSpPr/>
          <p:nvPr/>
        </p:nvGrpSpPr>
        <p:grpSpPr>
          <a:xfrm>
            <a:off x="9347520" y="3187744"/>
            <a:ext cx="1575278" cy="1006117"/>
            <a:chOff x="8592850" y="2406306"/>
            <a:chExt cx="1575278" cy="1006117"/>
          </a:xfrm>
        </p:grpSpPr>
        <p:sp>
          <p:nvSpPr>
            <p:cNvPr id="26" name="任意多边形: 形状 17"/>
            <p:cNvSpPr/>
            <p:nvPr/>
          </p:nvSpPr>
          <p:spPr bwMode="auto">
            <a:xfrm>
              <a:off x="9201517" y="2406306"/>
              <a:ext cx="357945" cy="405841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18"/>
            <p:cNvSpPr txBox="1"/>
            <p:nvPr/>
          </p:nvSpPr>
          <p:spPr>
            <a:xfrm>
              <a:off x="8592850" y="2664272"/>
              <a:ext cx="1575278" cy="74815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关键词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12"/>
          <p:cNvGrpSpPr/>
          <p:nvPr/>
        </p:nvGrpSpPr>
        <p:grpSpPr>
          <a:xfrm>
            <a:off x="842394" y="3030015"/>
            <a:ext cx="2642096" cy="980620"/>
            <a:chOff x="911424" y="4770147"/>
            <a:chExt cx="2642096" cy="980620"/>
          </a:xfrm>
        </p:grpSpPr>
        <p:sp>
          <p:nvSpPr>
            <p:cNvPr id="29" name="矩形 28"/>
            <p:cNvSpPr/>
            <p:nvPr/>
          </p:nvSpPr>
          <p:spPr bwMode="auto">
            <a:xfrm>
              <a:off x="911424" y="5193368"/>
              <a:ext cx="22385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点击此处更换文本点击此处</a:t>
              </a: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更换文本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 bwMode="auto">
            <a:xfrm>
              <a:off x="911424" y="4770147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1" name="组合 13"/>
          <p:cNvGrpSpPr/>
          <p:nvPr/>
        </p:nvGrpSpPr>
        <p:grpSpPr>
          <a:xfrm>
            <a:off x="3383816" y="2435922"/>
            <a:ext cx="2642096" cy="980620"/>
            <a:chOff x="3455023" y="4770147"/>
            <a:chExt cx="2642096" cy="980620"/>
          </a:xfrm>
        </p:grpSpPr>
        <p:sp>
          <p:nvSpPr>
            <p:cNvPr id="32" name="矩形 31"/>
            <p:cNvSpPr/>
            <p:nvPr/>
          </p:nvSpPr>
          <p:spPr bwMode="auto">
            <a:xfrm>
              <a:off x="3455023" y="5193368"/>
              <a:ext cx="233545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点击此处更换文本点击此处更换文本</a:t>
              </a:r>
            </a:p>
          </p:txBody>
        </p:sp>
        <p:sp>
          <p:nvSpPr>
            <p:cNvPr id="33" name="文本框 24"/>
            <p:cNvSpPr txBox="1"/>
            <p:nvPr/>
          </p:nvSpPr>
          <p:spPr bwMode="auto">
            <a:xfrm>
              <a:off x="3455023" y="4770147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4" name="组合 14"/>
          <p:cNvGrpSpPr/>
          <p:nvPr/>
        </p:nvGrpSpPr>
        <p:grpSpPr>
          <a:xfrm>
            <a:off x="6107723" y="2191002"/>
            <a:ext cx="2642096" cy="980620"/>
            <a:chOff x="5998622" y="4770147"/>
            <a:chExt cx="2642096" cy="980620"/>
          </a:xfrm>
        </p:grpSpPr>
        <p:sp>
          <p:nvSpPr>
            <p:cNvPr id="35" name="矩形 34"/>
            <p:cNvSpPr/>
            <p:nvPr/>
          </p:nvSpPr>
          <p:spPr bwMode="auto">
            <a:xfrm>
              <a:off x="5998622" y="5193368"/>
              <a:ext cx="215296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点击此处更换文本点击此处更换文本</a:t>
              </a:r>
            </a:p>
          </p:txBody>
        </p:sp>
        <p:sp>
          <p:nvSpPr>
            <p:cNvPr id="36" name="文本框 27"/>
            <p:cNvSpPr txBox="1"/>
            <p:nvPr/>
          </p:nvSpPr>
          <p:spPr bwMode="auto">
            <a:xfrm>
              <a:off x="5998622" y="4770147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15"/>
          <p:cNvGrpSpPr/>
          <p:nvPr/>
        </p:nvGrpSpPr>
        <p:grpSpPr>
          <a:xfrm>
            <a:off x="8635139" y="1550067"/>
            <a:ext cx="2642096" cy="980620"/>
            <a:chOff x="8542221" y="4770147"/>
            <a:chExt cx="2642096" cy="980620"/>
          </a:xfrm>
        </p:grpSpPr>
        <p:sp>
          <p:nvSpPr>
            <p:cNvPr id="38" name="矩形 37"/>
            <p:cNvSpPr/>
            <p:nvPr/>
          </p:nvSpPr>
          <p:spPr bwMode="auto">
            <a:xfrm>
              <a:off x="8542221" y="5193368"/>
              <a:ext cx="2287659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点击此处更换文本点击此处更换文本</a:t>
              </a:r>
            </a:p>
          </p:txBody>
        </p:sp>
        <p:sp>
          <p:nvSpPr>
            <p:cNvPr id="39" name="文本框 30"/>
            <p:cNvSpPr txBox="1"/>
            <p:nvPr/>
          </p:nvSpPr>
          <p:spPr bwMode="auto">
            <a:xfrm>
              <a:off x="8542221" y="4770147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Autofit/>
            </a:bodyPr>
            <a:lstStyle/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1"/>
          <p:cNvSpPr/>
          <p:nvPr/>
        </p:nvSpPr>
        <p:spPr>
          <a:xfrm>
            <a:off x="6034378" y="1943229"/>
            <a:ext cx="958333" cy="958333"/>
          </a:xfrm>
          <a:custGeom>
            <a:avLst/>
            <a:gdLst>
              <a:gd name="connsiteX0" fmla="*/ 465960 w 925532"/>
              <a:gd name="connsiteY0" fmla="*/ 182093 h 925532"/>
              <a:gd name="connsiteX1" fmla="*/ 830144 w 925532"/>
              <a:gd name="connsiteY1" fmla="*/ 182133 h 925532"/>
              <a:gd name="connsiteX2" fmla="*/ 875777 w 925532"/>
              <a:gd name="connsiteY2" fmla="*/ 253776 h 925532"/>
              <a:gd name="connsiteX3" fmla="*/ 869008 w 925532"/>
              <a:gd name="connsiteY3" fmla="*/ 684569 h 925532"/>
              <a:gd name="connsiteX4" fmla="*/ 839619 w 925532"/>
              <a:gd name="connsiteY4" fmla="*/ 727326 h 925532"/>
              <a:gd name="connsiteX5" fmla="*/ 465897 w 925532"/>
              <a:gd name="connsiteY5" fmla="*/ 727284 h 925532"/>
              <a:gd name="connsiteX6" fmla="*/ 273152 w 925532"/>
              <a:gd name="connsiteY6" fmla="*/ 647422 h 925532"/>
              <a:gd name="connsiteX7" fmla="*/ 193333 w 925532"/>
              <a:gd name="connsiteY7" fmla="*/ 454656 h 925532"/>
              <a:gd name="connsiteX8" fmla="*/ 465960 w 925532"/>
              <a:gd name="connsiteY8" fmla="*/ 182093 h 925532"/>
              <a:gd name="connsiteX9" fmla="*/ 424515 w 925532"/>
              <a:gd name="connsiteY9" fmla="*/ 1594 h 925532"/>
              <a:gd name="connsiteX10" fmla="*/ 761817 w 925532"/>
              <a:gd name="connsiteY10" fmla="*/ 109621 h 925532"/>
              <a:gd name="connsiteX11" fmla="*/ 813561 w 925532"/>
              <a:gd name="connsiteY11" fmla="*/ 163229 h 925532"/>
              <a:gd name="connsiteX12" fmla="*/ 461530 w 925532"/>
              <a:gd name="connsiteY12" fmla="*/ 163189 h 925532"/>
              <a:gd name="connsiteX13" fmla="*/ 170000 w 925532"/>
              <a:gd name="connsiteY13" fmla="*/ 454653 h 925532"/>
              <a:gd name="connsiteX14" fmla="*/ 169998 w 925532"/>
              <a:gd name="connsiteY14" fmla="*/ 454653 h 925532"/>
              <a:gd name="connsiteX15" fmla="*/ 461463 w 925532"/>
              <a:gd name="connsiteY15" fmla="*/ 746184 h 925532"/>
              <a:gd name="connsiteX16" fmla="*/ 826629 w 925532"/>
              <a:gd name="connsiteY16" fmla="*/ 746226 h 925532"/>
              <a:gd name="connsiteX17" fmla="*/ 815913 w 925532"/>
              <a:gd name="connsiteY17" fmla="*/ 761817 h 925532"/>
              <a:gd name="connsiteX18" fmla="*/ 163717 w 925532"/>
              <a:gd name="connsiteY18" fmla="*/ 815913 h 925532"/>
              <a:gd name="connsiteX19" fmla="*/ 109620 w 925532"/>
              <a:gd name="connsiteY19" fmla="*/ 163717 h 925532"/>
              <a:gd name="connsiteX20" fmla="*/ 424515 w 925532"/>
              <a:gd name="connsiteY20" fmla="*/ 1594 h 9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5532" h="925532">
                <a:moveTo>
                  <a:pt x="465960" y="182093"/>
                </a:moveTo>
                <a:lnTo>
                  <a:pt x="830144" y="182133"/>
                </a:lnTo>
                <a:lnTo>
                  <a:pt x="875777" y="253776"/>
                </a:lnTo>
                <a:cubicBezTo>
                  <a:pt x="943569" y="387894"/>
                  <a:pt x="942824" y="549707"/>
                  <a:pt x="869008" y="684569"/>
                </a:cubicBezTo>
                <a:lnTo>
                  <a:pt x="839619" y="727326"/>
                </a:lnTo>
                <a:lnTo>
                  <a:pt x="465897" y="727284"/>
                </a:lnTo>
                <a:cubicBezTo>
                  <a:pt x="390622" y="727276"/>
                  <a:pt x="322477" y="696757"/>
                  <a:pt x="273152" y="647422"/>
                </a:cubicBezTo>
                <a:cubicBezTo>
                  <a:pt x="223827" y="598085"/>
                  <a:pt x="193324" y="529933"/>
                  <a:pt x="193333" y="454656"/>
                </a:cubicBezTo>
                <a:cubicBezTo>
                  <a:pt x="193349" y="304105"/>
                  <a:pt x="315409" y="182074"/>
                  <a:pt x="465960" y="182093"/>
                </a:cubicBezTo>
                <a:close/>
                <a:moveTo>
                  <a:pt x="424515" y="1594"/>
                </a:moveTo>
                <a:cubicBezTo>
                  <a:pt x="542539" y="-8195"/>
                  <a:pt x="664298" y="27040"/>
                  <a:pt x="761817" y="109621"/>
                </a:cubicBezTo>
                <a:lnTo>
                  <a:pt x="813561" y="163229"/>
                </a:lnTo>
                <a:lnTo>
                  <a:pt x="461530" y="163189"/>
                </a:lnTo>
                <a:cubicBezTo>
                  <a:pt x="300541" y="163170"/>
                  <a:pt x="170017" y="293663"/>
                  <a:pt x="170000" y="454653"/>
                </a:cubicBezTo>
                <a:lnTo>
                  <a:pt x="169998" y="454653"/>
                </a:lnTo>
                <a:cubicBezTo>
                  <a:pt x="169980" y="615642"/>
                  <a:pt x="300473" y="746166"/>
                  <a:pt x="461463" y="746184"/>
                </a:cubicBezTo>
                <a:lnTo>
                  <a:pt x="826629" y="746226"/>
                </a:lnTo>
                <a:lnTo>
                  <a:pt x="815913" y="761817"/>
                </a:lnTo>
                <a:cubicBezTo>
                  <a:pt x="650752" y="956855"/>
                  <a:pt x="358754" y="981074"/>
                  <a:pt x="163717" y="815913"/>
                </a:cubicBezTo>
                <a:cubicBezTo>
                  <a:pt x="-31321" y="650751"/>
                  <a:pt x="-55542" y="358754"/>
                  <a:pt x="109620" y="163717"/>
                </a:cubicBezTo>
                <a:cubicBezTo>
                  <a:pt x="192199" y="66197"/>
                  <a:pt x="306491" y="11383"/>
                  <a:pt x="424515" y="1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/>
        </p:nvSpPr>
        <p:spPr>
          <a:xfrm>
            <a:off x="6876903" y="1327323"/>
            <a:ext cx="2055476" cy="809216"/>
          </a:xfrm>
          <a:custGeom>
            <a:avLst/>
            <a:gdLst>
              <a:gd name="connsiteX0" fmla="*/ 1595507 w 1985123"/>
              <a:gd name="connsiteY0" fmla="*/ 2 h 781519"/>
              <a:gd name="connsiteX1" fmla="*/ 1977044 w 1985123"/>
              <a:gd name="connsiteY1" fmla="*/ 309683 h 781519"/>
              <a:gd name="connsiteX2" fmla="*/ 1985123 w 1985123"/>
              <a:gd name="connsiteY2" fmla="*/ 388052 h 781519"/>
              <a:gd name="connsiteX3" fmla="*/ 1977407 w 1985123"/>
              <a:gd name="connsiteY3" fmla="*/ 466453 h 781519"/>
              <a:gd name="connsiteX4" fmla="*/ 1597281 w 1985123"/>
              <a:gd name="connsiteY4" fmla="*/ 777875 h 781519"/>
              <a:gd name="connsiteX5" fmla="*/ 1475 w 1985123"/>
              <a:gd name="connsiteY5" fmla="*/ 781519 h 781519"/>
              <a:gd name="connsiteX6" fmla="*/ 0 w 1985123"/>
              <a:gd name="connsiteY6" fmla="*/ 756307 h 781519"/>
              <a:gd name="connsiteX7" fmla="*/ 1591310 w 1985123"/>
              <a:gd name="connsiteY7" fmla="*/ 752673 h 781519"/>
              <a:gd name="connsiteX8" fmla="*/ 1954009 w 1985123"/>
              <a:gd name="connsiteY8" fmla="*/ 388121 h 781519"/>
              <a:gd name="connsiteX9" fmla="*/ 1589653 w 1985123"/>
              <a:gd name="connsiteY9" fmla="*/ 25233 h 781519"/>
              <a:gd name="connsiteX10" fmla="*/ 436077 w 1985123"/>
              <a:gd name="connsiteY10" fmla="*/ 27871 h 781519"/>
              <a:gd name="connsiteX11" fmla="*/ 419937 w 1985123"/>
              <a:gd name="connsiteY11" fmla="*/ 2688 h 78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123" h="781519">
                <a:moveTo>
                  <a:pt x="1595507" y="2"/>
                </a:moveTo>
                <a:cubicBezTo>
                  <a:pt x="1783358" y="-425"/>
                  <a:pt x="1940394" y="132536"/>
                  <a:pt x="1977044" y="309683"/>
                </a:cubicBezTo>
                <a:lnTo>
                  <a:pt x="1985123" y="388052"/>
                </a:lnTo>
                <a:lnTo>
                  <a:pt x="1977407" y="466453"/>
                </a:lnTo>
                <a:cubicBezTo>
                  <a:pt x="1941567" y="643770"/>
                  <a:pt x="1785137" y="777446"/>
                  <a:pt x="1597281" y="777875"/>
                </a:cubicBezTo>
                <a:lnTo>
                  <a:pt x="1475" y="781519"/>
                </a:lnTo>
                <a:lnTo>
                  <a:pt x="0" y="756307"/>
                </a:lnTo>
                <a:lnTo>
                  <a:pt x="1591310" y="752673"/>
                </a:lnTo>
                <a:cubicBezTo>
                  <a:pt x="1792084" y="752214"/>
                  <a:pt x="1954466" y="588998"/>
                  <a:pt x="1954009" y="388121"/>
                </a:cubicBezTo>
                <a:cubicBezTo>
                  <a:pt x="1953549" y="187245"/>
                  <a:pt x="1790419" y="24779"/>
                  <a:pt x="1589653" y="25233"/>
                </a:cubicBezTo>
                <a:lnTo>
                  <a:pt x="436077" y="27871"/>
                </a:lnTo>
                <a:lnTo>
                  <a:pt x="419937" y="268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1" name="MH_Other_2"/>
          <p:cNvSpPr/>
          <p:nvPr/>
        </p:nvSpPr>
        <p:spPr>
          <a:xfrm>
            <a:off x="5360393" y="2970781"/>
            <a:ext cx="972786" cy="972498"/>
          </a:xfrm>
          <a:custGeom>
            <a:avLst/>
            <a:gdLst>
              <a:gd name="connsiteX0" fmla="*/ 465381 w 939490"/>
              <a:gd name="connsiteY0" fmla="*/ 184805 h 939212"/>
              <a:gd name="connsiteX1" fmla="*/ 743208 w 939490"/>
              <a:gd name="connsiteY1" fmla="*/ 459787 h 939212"/>
              <a:gd name="connsiteX2" fmla="*/ 662956 w 939490"/>
              <a:gd name="connsiteY2" fmla="*/ 655865 h 939212"/>
              <a:gd name="connsiteX3" fmla="*/ 467626 w 939490"/>
              <a:gd name="connsiteY3" fmla="*/ 738049 h 939212"/>
              <a:gd name="connsiteX4" fmla="*/ 88269 w 939490"/>
              <a:gd name="connsiteY4" fmla="*/ 740294 h 939212"/>
              <a:gd name="connsiteX5" fmla="*/ 58269 w 939490"/>
              <a:gd name="connsiteY5" fmla="*/ 697082 h 939212"/>
              <a:gd name="connsiteX6" fmla="*/ 49670 w 939490"/>
              <a:gd name="connsiteY6" fmla="*/ 259967 h 939212"/>
              <a:gd name="connsiteX7" fmla="*/ 95706 w 939490"/>
              <a:gd name="connsiteY7" fmla="*/ 186994 h 939212"/>
              <a:gd name="connsiteX8" fmla="*/ 506729 w 939490"/>
              <a:gd name="connsiteY8" fmla="*/ 1398 h 939212"/>
              <a:gd name="connsiteX9" fmla="*/ 827022 w 939490"/>
              <a:gd name="connsiteY9" fmla="*/ 164053 h 939212"/>
              <a:gd name="connsiteX10" fmla="*/ 774717 w 939490"/>
              <a:gd name="connsiteY10" fmla="*/ 826202 h 939212"/>
              <a:gd name="connsiteX11" fmla="*/ 112472 w 939490"/>
              <a:gd name="connsiteY11" fmla="*/ 775154 h 939212"/>
              <a:gd name="connsiteX12" fmla="*/ 101532 w 939490"/>
              <a:gd name="connsiteY12" fmla="*/ 759396 h 939212"/>
              <a:gd name="connsiteX13" fmla="*/ 472204 w 939490"/>
              <a:gd name="connsiteY13" fmla="*/ 757201 h 939212"/>
              <a:gd name="connsiteX14" fmla="*/ 766895 w 939490"/>
              <a:gd name="connsiteY14" fmla="*/ 459645 h 939212"/>
              <a:gd name="connsiteX15" fmla="*/ 766890 w 939490"/>
              <a:gd name="connsiteY15" fmla="*/ 459645 h 939212"/>
              <a:gd name="connsiteX16" fmla="*/ 469801 w 939490"/>
              <a:gd name="connsiteY16" fmla="*/ 165595 h 939212"/>
              <a:gd name="connsiteX17" fmla="*/ 112464 w 939490"/>
              <a:gd name="connsiteY17" fmla="*/ 167716 h 939212"/>
              <a:gd name="connsiteX18" fmla="*/ 164777 w 939490"/>
              <a:gd name="connsiteY18" fmla="*/ 113007 h 939212"/>
              <a:gd name="connsiteX19" fmla="*/ 506729 w 939490"/>
              <a:gd name="connsiteY19" fmla="*/ 1398 h 93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490" h="939212">
                <a:moveTo>
                  <a:pt x="465381" y="184805"/>
                </a:moveTo>
                <a:cubicBezTo>
                  <a:pt x="618201" y="183897"/>
                  <a:pt x="742589" y="307012"/>
                  <a:pt x="743208" y="459787"/>
                </a:cubicBezTo>
                <a:cubicBezTo>
                  <a:pt x="743517" y="536173"/>
                  <a:pt x="712828" y="605512"/>
                  <a:pt x="662956" y="655865"/>
                </a:cubicBezTo>
                <a:cubicBezTo>
                  <a:pt x="613089" y="706219"/>
                  <a:pt x="544034" y="737596"/>
                  <a:pt x="467626" y="738049"/>
                </a:cubicBezTo>
                <a:lnTo>
                  <a:pt x="88269" y="740294"/>
                </a:lnTo>
                <a:lnTo>
                  <a:pt x="58269" y="697082"/>
                </a:lnTo>
                <a:cubicBezTo>
                  <a:pt x="-17200" y="560663"/>
                  <a:pt x="-18605" y="396466"/>
                  <a:pt x="49670" y="259967"/>
                </a:cubicBezTo>
                <a:lnTo>
                  <a:pt x="95706" y="186994"/>
                </a:lnTo>
                <a:close/>
                <a:moveTo>
                  <a:pt x="506729" y="1398"/>
                </a:moveTo>
                <a:cubicBezTo>
                  <a:pt x="626572" y="10630"/>
                  <a:pt x="742804" y="65583"/>
                  <a:pt x="827022" y="164053"/>
                </a:cubicBezTo>
                <a:cubicBezTo>
                  <a:pt x="995450" y="360996"/>
                  <a:pt x="972033" y="657448"/>
                  <a:pt x="774717" y="826202"/>
                </a:cubicBezTo>
                <a:cubicBezTo>
                  <a:pt x="577401" y="994954"/>
                  <a:pt x="280902" y="972100"/>
                  <a:pt x="112472" y="775154"/>
                </a:cubicBezTo>
                <a:lnTo>
                  <a:pt x="101532" y="759396"/>
                </a:lnTo>
                <a:lnTo>
                  <a:pt x="472204" y="757201"/>
                </a:lnTo>
                <a:cubicBezTo>
                  <a:pt x="635618" y="756233"/>
                  <a:pt x="767559" y="623010"/>
                  <a:pt x="766895" y="459645"/>
                </a:cubicBezTo>
                <a:lnTo>
                  <a:pt x="766890" y="459645"/>
                </a:lnTo>
                <a:cubicBezTo>
                  <a:pt x="766232" y="296278"/>
                  <a:pt x="633221" y="164629"/>
                  <a:pt x="469801" y="165595"/>
                </a:cubicBezTo>
                <a:lnTo>
                  <a:pt x="112464" y="167716"/>
                </a:lnTo>
                <a:lnTo>
                  <a:pt x="164777" y="113007"/>
                </a:lnTo>
                <a:cubicBezTo>
                  <a:pt x="263432" y="28632"/>
                  <a:pt x="386884" y="-7840"/>
                  <a:pt x="506729" y="13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2"/>
          <p:cNvSpPr/>
          <p:nvPr/>
        </p:nvSpPr>
        <p:spPr>
          <a:xfrm>
            <a:off x="3387885" y="2354211"/>
            <a:ext cx="2090022" cy="819898"/>
          </a:xfrm>
          <a:custGeom>
            <a:avLst/>
            <a:gdLst>
              <a:gd name="connsiteX0" fmla="*/ 1588141 w 2018486"/>
              <a:gd name="connsiteY0" fmla="*/ 0 h 791835"/>
              <a:gd name="connsiteX1" fmla="*/ 1571877 w 2018486"/>
              <a:gd name="connsiteY1" fmla="*/ 25609 h 791835"/>
              <a:gd name="connsiteX2" fmla="*/ 399963 w 2018486"/>
              <a:gd name="connsiteY2" fmla="*/ 28650 h 791835"/>
              <a:gd name="connsiteX3" fmla="*/ 31615 w 2018486"/>
              <a:gd name="connsiteY3" fmla="*/ 398407 h 791835"/>
              <a:gd name="connsiteX4" fmla="*/ 401876 w 2018486"/>
              <a:gd name="connsiteY4" fmla="*/ 766249 h 791835"/>
              <a:gd name="connsiteX5" fmla="*/ 2018486 w 2018486"/>
              <a:gd name="connsiteY5" fmla="*/ 762051 h 791835"/>
              <a:gd name="connsiteX6" fmla="*/ 2017111 w 2018486"/>
              <a:gd name="connsiteY6" fmla="*/ 787629 h 791835"/>
              <a:gd name="connsiteX7" fmla="*/ 395935 w 2018486"/>
              <a:gd name="connsiteY7" fmla="*/ 791834 h 791835"/>
              <a:gd name="connsiteX8" fmla="*/ 2 w 2018486"/>
              <a:gd name="connsiteY8" fmla="*/ 398485 h 791835"/>
              <a:gd name="connsiteX9" fmla="*/ 393892 w 2018486"/>
              <a:gd name="connsiteY9" fmla="*/ 3093 h 79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86" h="791835">
                <a:moveTo>
                  <a:pt x="1588141" y="0"/>
                </a:moveTo>
                <a:lnTo>
                  <a:pt x="1571877" y="25609"/>
                </a:lnTo>
                <a:lnTo>
                  <a:pt x="399963" y="28650"/>
                </a:lnTo>
                <a:cubicBezTo>
                  <a:pt x="196003" y="29178"/>
                  <a:pt x="31089" y="194721"/>
                  <a:pt x="31615" y="398407"/>
                </a:cubicBezTo>
                <a:cubicBezTo>
                  <a:pt x="32144" y="602086"/>
                  <a:pt x="197915" y="766778"/>
                  <a:pt x="401876" y="766249"/>
                </a:cubicBezTo>
                <a:lnTo>
                  <a:pt x="2018486" y="762051"/>
                </a:lnTo>
                <a:lnTo>
                  <a:pt x="2017111" y="787629"/>
                </a:lnTo>
                <a:lnTo>
                  <a:pt x="395935" y="791834"/>
                </a:lnTo>
                <a:cubicBezTo>
                  <a:pt x="177835" y="792399"/>
                  <a:pt x="566" y="616292"/>
                  <a:pt x="2" y="398485"/>
                </a:cubicBezTo>
                <a:cubicBezTo>
                  <a:pt x="-563" y="180681"/>
                  <a:pt x="175787" y="3659"/>
                  <a:pt x="393892" y="309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5" name="MH_Other_1"/>
          <p:cNvSpPr/>
          <p:nvPr/>
        </p:nvSpPr>
        <p:spPr>
          <a:xfrm>
            <a:off x="6034388" y="4024230"/>
            <a:ext cx="958332" cy="958336"/>
          </a:xfrm>
          <a:custGeom>
            <a:avLst/>
            <a:gdLst>
              <a:gd name="connsiteX0" fmla="*/ 465963 w 925531"/>
              <a:gd name="connsiteY0" fmla="*/ 182094 h 925534"/>
              <a:gd name="connsiteX1" fmla="*/ 830139 w 925531"/>
              <a:gd name="connsiteY1" fmla="*/ 182133 h 925534"/>
              <a:gd name="connsiteX2" fmla="*/ 875778 w 925531"/>
              <a:gd name="connsiteY2" fmla="*/ 253776 h 925534"/>
              <a:gd name="connsiteX3" fmla="*/ 869005 w 925531"/>
              <a:gd name="connsiteY3" fmla="*/ 684570 h 925534"/>
              <a:gd name="connsiteX4" fmla="*/ 839616 w 925531"/>
              <a:gd name="connsiteY4" fmla="*/ 727327 h 925534"/>
              <a:gd name="connsiteX5" fmla="*/ 465895 w 925531"/>
              <a:gd name="connsiteY5" fmla="*/ 727286 h 925534"/>
              <a:gd name="connsiteX6" fmla="*/ 273154 w 925531"/>
              <a:gd name="connsiteY6" fmla="*/ 647424 h 925534"/>
              <a:gd name="connsiteX7" fmla="*/ 193337 w 925531"/>
              <a:gd name="connsiteY7" fmla="*/ 454658 h 925534"/>
              <a:gd name="connsiteX8" fmla="*/ 465963 w 925531"/>
              <a:gd name="connsiteY8" fmla="*/ 182094 h 925534"/>
              <a:gd name="connsiteX9" fmla="*/ 424518 w 925531"/>
              <a:gd name="connsiteY9" fmla="*/ 1594 h 925534"/>
              <a:gd name="connsiteX10" fmla="*/ 761817 w 925531"/>
              <a:gd name="connsiteY10" fmla="*/ 109623 h 925534"/>
              <a:gd name="connsiteX11" fmla="*/ 813559 w 925531"/>
              <a:gd name="connsiteY11" fmla="*/ 163236 h 925534"/>
              <a:gd name="connsiteX12" fmla="*/ 461529 w 925531"/>
              <a:gd name="connsiteY12" fmla="*/ 163190 h 925534"/>
              <a:gd name="connsiteX13" fmla="*/ 175930 w 925531"/>
              <a:gd name="connsiteY13" fmla="*/ 395908 h 925534"/>
              <a:gd name="connsiteX14" fmla="*/ 169999 w 925531"/>
              <a:gd name="connsiteY14" fmla="*/ 454657 h 925534"/>
              <a:gd name="connsiteX15" fmla="*/ 175915 w 925531"/>
              <a:gd name="connsiteY15" fmla="*/ 513405 h 925534"/>
              <a:gd name="connsiteX16" fmla="*/ 461462 w 925531"/>
              <a:gd name="connsiteY16" fmla="*/ 746186 h 925534"/>
              <a:gd name="connsiteX17" fmla="*/ 826631 w 925531"/>
              <a:gd name="connsiteY17" fmla="*/ 746228 h 925534"/>
              <a:gd name="connsiteX18" fmla="*/ 815914 w 925531"/>
              <a:gd name="connsiteY18" fmla="*/ 761820 h 925534"/>
              <a:gd name="connsiteX19" fmla="*/ 163716 w 925531"/>
              <a:gd name="connsiteY19" fmla="*/ 815914 h 925534"/>
              <a:gd name="connsiteX20" fmla="*/ 109622 w 925531"/>
              <a:gd name="connsiteY20" fmla="*/ 163718 h 925534"/>
              <a:gd name="connsiteX21" fmla="*/ 424518 w 925531"/>
              <a:gd name="connsiteY21" fmla="*/ 1594 h 92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5531" h="925534">
                <a:moveTo>
                  <a:pt x="465963" y="182094"/>
                </a:moveTo>
                <a:lnTo>
                  <a:pt x="830139" y="182133"/>
                </a:lnTo>
                <a:lnTo>
                  <a:pt x="875778" y="253776"/>
                </a:lnTo>
                <a:cubicBezTo>
                  <a:pt x="943567" y="387894"/>
                  <a:pt x="942824" y="549710"/>
                  <a:pt x="869005" y="684570"/>
                </a:cubicBezTo>
                <a:lnTo>
                  <a:pt x="839616" y="727327"/>
                </a:lnTo>
                <a:lnTo>
                  <a:pt x="465895" y="727286"/>
                </a:lnTo>
                <a:cubicBezTo>
                  <a:pt x="390625" y="727274"/>
                  <a:pt x="322477" y="696761"/>
                  <a:pt x="273154" y="647424"/>
                </a:cubicBezTo>
                <a:cubicBezTo>
                  <a:pt x="223826" y="598089"/>
                  <a:pt x="193330" y="529935"/>
                  <a:pt x="193337" y="454658"/>
                </a:cubicBezTo>
                <a:cubicBezTo>
                  <a:pt x="193351" y="304107"/>
                  <a:pt x="315408" y="182074"/>
                  <a:pt x="465963" y="182094"/>
                </a:cubicBezTo>
                <a:close/>
                <a:moveTo>
                  <a:pt x="424518" y="1594"/>
                </a:moveTo>
                <a:cubicBezTo>
                  <a:pt x="542537" y="-8195"/>
                  <a:pt x="664302" y="27044"/>
                  <a:pt x="761817" y="109623"/>
                </a:cubicBezTo>
                <a:lnTo>
                  <a:pt x="813559" y="163236"/>
                </a:lnTo>
                <a:lnTo>
                  <a:pt x="461529" y="163190"/>
                </a:lnTo>
                <a:cubicBezTo>
                  <a:pt x="320663" y="163174"/>
                  <a:pt x="203120" y="263079"/>
                  <a:pt x="175930" y="395908"/>
                </a:cubicBezTo>
                <a:lnTo>
                  <a:pt x="169999" y="454657"/>
                </a:lnTo>
                <a:lnTo>
                  <a:pt x="175915" y="513405"/>
                </a:lnTo>
                <a:cubicBezTo>
                  <a:pt x="203079" y="646238"/>
                  <a:pt x="320594" y="746169"/>
                  <a:pt x="461462" y="746186"/>
                </a:cubicBezTo>
                <a:lnTo>
                  <a:pt x="826631" y="746228"/>
                </a:lnTo>
                <a:lnTo>
                  <a:pt x="815914" y="761820"/>
                </a:lnTo>
                <a:cubicBezTo>
                  <a:pt x="650754" y="956858"/>
                  <a:pt x="358752" y="981075"/>
                  <a:pt x="163716" y="815914"/>
                </a:cubicBezTo>
                <a:cubicBezTo>
                  <a:pt x="-31321" y="650753"/>
                  <a:pt x="-55541" y="358757"/>
                  <a:pt x="109622" y="163718"/>
                </a:cubicBezTo>
                <a:cubicBezTo>
                  <a:pt x="192200" y="66201"/>
                  <a:pt x="306492" y="11384"/>
                  <a:pt x="424518" y="15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1"/>
          <p:cNvSpPr/>
          <p:nvPr/>
        </p:nvSpPr>
        <p:spPr>
          <a:xfrm>
            <a:off x="6876909" y="3408332"/>
            <a:ext cx="2055476" cy="809221"/>
          </a:xfrm>
          <a:custGeom>
            <a:avLst/>
            <a:gdLst>
              <a:gd name="connsiteX0" fmla="*/ 1595504 w 1985123"/>
              <a:gd name="connsiteY0" fmla="*/ 2 h 781524"/>
              <a:gd name="connsiteX1" fmla="*/ 1977046 w 1985123"/>
              <a:gd name="connsiteY1" fmla="*/ 309685 h 781524"/>
              <a:gd name="connsiteX2" fmla="*/ 1985123 w 1985123"/>
              <a:gd name="connsiteY2" fmla="*/ 388052 h 781524"/>
              <a:gd name="connsiteX3" fmla="*/ 1977406 w 1985123"/>
              <a:gd name="connsiteY3" fmla="*/ 466450 h 781524"/>
              <a:gd name="connsiteX4" fmla="*/ 1597279 w 1985123"/>
              <a:gd name="connsiteY4" fmla="*/ 777880 h 781524"/>
              <a:gd name="connsiteX5" fmla="*/ 1472 w 1985123"/>
              <a:gd name="connsiteY5" fmla="*/ 781524 h 781524"/>
              <a:gd name="connsiteX6" fmla="*/ 0 w 1985123"/>
              <a:gd name="connsiteY6" fmla="*/ 756303 h 781524"/>
              <a:gd name="connsiteX7" fmla="*/ 1591309 w 1985123"/>
              <a:gd name="connsiteY7" fmla="*/ 752675 h 781524"/>
              <a:gd name="connsiteX8" fmla="*/ 1954004 w 1985123"/>
              <a:gd name="connsiteY8" fmla="*/ 388124 h 781524"/>
              <a:gd name="connsiteX9" fmla="*/ 1589647 w 1985123"/>
              <a:gd name="connsiteY9" fmla="*/ 25236 h 781524"/>
              <a:gd name="connsiteX10" fmla="*/ 436072 w 1985123"/>
              <a:gd name="connsiteY10" fmla="*/ 27875 h 781524"/>
              <a:gd name="connsiteX11" fmla="*/ 419935 w 1985123"/>
              <a:gd name="connsiteY11" fmla="*/ 2689 h 78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123" h="781524">
                <a:moveTo>
                  <a:pt x="1595504" y="2"/>
                </a:moveTo>
                <a:cubicBezTo>
                  <a:pt x="1783354" y="-425"/>
                  <a:pt x="1940392" y="132538"/>
                  <a:pt x="1977046" y="309685"/>
                </a:cubicBezTo>
                <a:lnTo>
                  <a:pt x="1985123" y="388052"/>
                </a:lnTo>
                <a:lnTo>
                  <a:pt x="1977406" y="466450"/>
                </a:lnTo>
                <a:cubicBezTo>
                  <a:pt x="1941563" y="643769"/>
                  <a:pt x="1785133" y="777446"/>
                  <a:pt x="1597279" y="777880"/>
                </a:cubicBezTo>
                <a:lnTo>
                  <a:pt x="1472" y="781524"/>
                </a:lnTo>
                <a:lnTo>
                  <a:pt x="0" y="756303"/>
                </a:lnTo>
                <a:lnTo>
                  <a:pt x="1591309" y="752675"/>
                </a:lnTo>
                <a:cubicBezTo>
                  <a:pt x="1792080" y="752212"/>
                  <a:pt x="1954467" y="589003"/>
                  <a:pt x="1954004" y="388124"/>
                </a:cubicBezTo>
                <a:cubicBezTo>
                  <a:pt x="1953543" y="187250"/>
                  <a:pt x="1790421" y="24778"/>
                  <a:pt x="1589647" y="25236"/>
                </a:cubicBezTo>
                <a:lnTo>
                  <a:pt x="436072" y="27875"/>
                </a:lnTo>
                <a:lnTo>
                  <a:pt x="419935" y="2689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8" name="MH_Other_2"/>
          <p:cNvSpPr/>
          <p:nvPr/>
        </p:nvSpPr>
        <p:spPr>
          <a:xfrm>
            <a:off x="5360392" y="5051781"/>
            <a:ext cx="972792" cy="972501"/>
          </a:xfrm>
          <a:custGeom>
            <a:avLst/>
            <a:gdLst>
              <a:gd name="connsiteX0" fmla="*/ 465386 w 939496"/>
              <a:gd name="connsiteY0" fmla="*/ 184807 h 939215"/>
              <a:gd name="connsiteX1" fmla="*/ 743210 w 939496"/>
              <a:gd name="connsiteY1" fmla="*/ 459788 h 939215"/>
              <a:gd name="connsiteX2" fmla="*/ 662960 w 939496"/>
              <a:gd name="connsiteY2" fmla="*/ 655870 h 939215"/>
              <a:gd name="connsiteX3" fmla="*/ 467630 w 939496"/>
              <a:gd name="connsiteY3" fmla="*/ 738051 h 939215"/>
              <a:gd name="connsiteX4" fmla="*/ 88271 w 939496"/>
              <a:gd name="connsiteY4" fmla="*/ 740296 h 939215"/>
              <a:gd name="connsiteX5" fmla="*/ 58270 w 939496"/>
              <a:gd name="connsiteY5" fmla="*/ 697083 h 939215"/>
              <a:gd name="connsiteX6" fmla="*/ 49675 w 939496"/>
              <a:gd name="connsiteY6" fmla="*/ 259967 h 939215"/>
              <a:gd name="connsiteX7" fmla="*/ 95713 w 939496"/>
              <a:gd name="connsiteY7" fmla="*/ 186998 h 939215"/>
              <a:gd name="connsiteX8" fmla="*/ 506736 w 939496"/>
              <a:gd name="connsiteY8" fmla="*/ 1398 h 939215"/>
              <a:gd name="connsiteX9" fmla="*/ 827024 w 939496"/>
              <a:gd name="connsiteY9" fmla="*/ 164059 h 939215"/>
              <a:gd name="connsiteX10" fmla="*/ 774722 w 939496"/>
              <a:gd name="connsiteY10" fmla="*/ 826205 h 939215"/>
              <a:gd name="connsiteX11" fmla="*/ 112475 w 939496"/>
              <a:gd name="connsiteY11" fmla="*/ 775156 h 939215"/>
              <a:gd name="connsiteX12" fmla="*/ 101534 w 939496"/>
              <a:gd name="connsiteY12" fmla="*/ 759400 h 939215"/>
              <a:gd name="connsiteX13" fmla="*/ 472208 w 939496"/>
              <a:gd name="connsiteY13" fmla="*/ 757206 h 939215"/>
              <a:gd name="connsiteX14" fmla="*/ 766903 w 939496"/>
              <a:gd name="connsiteY14" fmla="*/ 459644 h 939215"/>
              <a:gd name="connsiteX15" fmla="*/ 766898 w 939496"/>
              <a:gd name="connsiteY15" fmla="*/ 459643 h 939215"/>
              <a:gd name="connsiteX16" fmla="*/ 469810 w 939496"/>
              <a:gd name="connsiteY16" fmla="*/ 165598 h 939215"/>
              <a:gd name="connsiteX17" fmla="*/ 112471 w 939496"/>
              <a:gd name="connsiteY17" fmla="*/ 167717 h 939215"/>
              <a:gd name="connsiteX18" fmla="*/ 164780 w 939496"/>
              <a:gd name="connsiteY18" fmla="*/ 113010 h 939215"/>
              <a:gd name="connsiteX19" fmla="*/ 506736 w 939496"/>
              <a:gd name="connsiteY19" fmla="*/ 1398 h 9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496" h="939215">
                <a:moveTo>
                  <a:pt x="465386" y="184807"/>
                </a:moveTo>
                <a:cubicBezTo>
                  <a:pt x="618208" y="183901"/>
                  <a:pt x="742595" y="307012"/>
                  <a:pt x="743210" y="459788"/>
                </a:cubicBezTo>
                <a:cubicBezTo>
                  <a:pt x="743522" y="536171"/>
                  <a:pt x="712832" y="605514"/>
                  <a:pt x="662960" y="655870"/>
                </a:cubicBezTo>
                <a:cubicBezTo>
                  <a:pt x="613088" y="706223"/>
                  <a:pt x="544042" y="737600"/>
                  <a:pt x="467630" y="738051"/>
                </a:cubicBezTo>
                <a:lnTo>
                  <a:pt x="88271" y="740296"/>
                </a:lnTo>
                <a:lnTo>
                  <a:pt x="58270" y="697083"/>
                </a:lnTo>
                <a:cubicBezTo>
                  <a:pt x="-17201" y="560661"/>
                  <a:pt x="-18605" y="396466"/>
                  <a:pt x="49675" y="259967"/>
                </a:cubicBezTo>
                <a:lnTo>
                  <a:pt x="95713" y="186998"/>
                </a:lnTo>
                <a:close/>
                <a:moveTo>
                  <a:pt x="506736" y="1398"/>
                </a:moveTo>
                <a:cubicBezTo>
                  <a:pt x="626576" y="10637"/>
                  <a:pt x="742808" y="65584"/>
                  <a:pt x="827024" y="164059"/>
                </a:cubicBezTo>
                <a:cubicBezTo>
                  <a:pt x="995457" y="361002"/>
                  <a:pt x="972038" y="657454"/>
                  <a:pt x="774722" y="826205"/>
                </a:cubicBezTo>
                <a:cubicBezTo>
                  <a:pt x="577405" y="994959"/>
                  <a:pt x="280906" y="972100"/>
                  <a:pt x="112475" y="775156"/>
                </a:cubicBezTo>
                <a:lnTo>
                  <a:pt x="101534" y="759400"/>
                </a:lnTo>
                <a:lnTo>
                  <a:pt x="472208" y="757206"/>
                </a:lnTo>
                <a:cubicBezTo>
                  <a:pt x="635622" y="756234"/>
                  <a:pt x="767563" y="623012"/>
                  <a:pt x="766903" y="459644"/>
                </a:cubicBezTo>
                <a:lnTo>
                  <a:pt x="766898" y="459643"/>
                </a:lnTo>
                <a:cubicBezTo>
                  <a:pt x="766232" y="296277"/>
                  <a:pt x="633225" y="164629"/>
                  <a:pt x="469810" y="165598"/>
                </a:cubicBezTo>
                <a:lnTo>
                  <a:pt x="112471" y="167717"/>
                </a:lnTo>
                <a:lnTo>
                  <a:pt x="164780" y="113010"/>
                </a:lnTo>
                <a:cubicBezTo>
                  <a:pt x="263436" y="28636"/>
                  <a:pt x="386888" y="-7838"/>
                  <a:pt x="506736" y="13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SubTitle_2"/>
          <p:cNvSpPr/>
          <p:nvPr/>
        </p:nvSpPr>
        <p:spPr>
          <a:xfrm>
            <a:off x="3387889" y="4435207"/>
            <a:ext cx="2090018" cy="819906"/>
          </a:xfrm>
          <a:custGeom>
            <a:avLst/>
            <a:gdLst>
              <a:gd name="connsiteX0" fmla="*/ 1588140 w 2018482"/>
              <a:gd name="connsiteY0" fmla="*/ 0 h 791843"/>
              <a:gd name="connsiteX1" fmla="*/ 1571873 w 2018482"/>
              <a:gd name="connsiteY1" fmla="*/ 25617 h 791843"/>
              <a:gd name="connsiteX2" fmla="*/ 399959 w 2018482"/>
              <a:gd name="connsiteY2" fmla="*/ 28657 h 791843"/>
              <a:gd name="connsiteX3" fmla="*/ 31611 w 2018482"/>
              <a:gd name="connsiteY3" fmla="*/ 398411 h 791843"/>
              <a:gd name="connsiteX4" fmla="*/ 401875 w 2018482"/>
              <a:gd name="connsiteY4" fmla="*/ 766253 h 791843"/>
              <a:gd name="connsiteX5" fmla="*/ 2018482 w 2018482"/>
              <a:gd name="connsiteY5" fmla="*/ 762062 h 791843"/>
              <a:gd name="connsiteX6" fmla="*/ 2017109 w 2018482"/>
              <a:gd name="connsiteY6" fmla="*/ 787637 h 791843"/>
              <a:gd name="connsiteX7" fmla="*/ 395937 w 2018482"/>
              <a:gd name="connsiteY7" fmla="*/ 791842 h 791843"/>
              <a:gd name="connsiteX8" fmla="*/ 2 w 2018482"/>
              <a:gd name="connsiteY8" fmla="*/ 398492 h 791843"/>
              <a:gd name="connsiteX9" fmla="*/ 393889 w 2018482"/>
              <a:gd name="connsiteY9" fmla="*/ 3100 h 79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82" h="791843">
                <a:moveTo>
                  <a:pt x="1588140" y="0"/>
                </a:moveTo>
                <a:lnTo>
                  <a:pt x="1571873" y="25617"/>
                </a:lnTo>
                <a:lnTo>
                  <a:pt x="399959" y="28657"/>
                </a:lnTo>
                <a:cubicBezTo>
                  <a:pt x="196003" y="29186"/>
                  <a:pt x="31083" y="194729"/>
                  <a:pt x="31611" y="398411"/>
                </a:cubicBezTo>
                <a:cubicBezTo>
                  <a:pt x="32139" y="602091"/>
                  <a:pt x="197916" y="766783"/>
                  <a:pt x="401875" y="766253"/>
                </a:cubicBezTo>
                <a:lnTo>
                  <a:pt x="2018482" y="762062"/>
                </a:lnTo>
                <a:lnTo>
                  <a:pt x="2017109" y="787637"/>
                </a:lnTo>
                <a:lnTo>
                  <a:pt x="395937" y="791842"/>
                </a:lnTo>
                <a:cubicBezTo>
                  <a:pt x="177827" y="792404"/>
                  <a:pt x="563" y="616299"/>
                  <a:pt x="2" y="398492"/>
                </a:cubicBezTo>
                <a:cubicBezTo>
                  <a:pt x="-562" y="180691"/>
                  <a:pt x="175784" y="3666"/>
                  <a:pt x="393889" y="310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05529" y="2205589"/>
            <a:ext cx="3433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05529" y="4278379"/>
            <a:ext cx="3433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16117" y="3274042"/>
            <a:ext cx="3433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16117" y="5346832"/>
            <a:ext cx="3433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32"/>
            <a:ext cx="1219200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300581" y="636740"/>
            <a:ext cx="2947792" cy="222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1300620" y="3872630"/>
            <a:ext cx="2947792" cy="222337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297836" y="2378072"/>
            <a:ext cx="785818" cy="7858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n w="12700">
                  <a:noFill/>
                  <a:prstDash val="solid"/>
                </a:ln>
                <a:solidFill>
                  <a:srgbClr val="FFFFFF"/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壹</a:t>
            </a:r>
          </a:p>
        </p:txBody>
      </p:sp>
      <p:sp>
        <p:nvSpPr>
          <p:cNvPr id="19" name="椭圆 18"/>
          <p:cNvSpPr/>
          <p:nvPr/>
        </p:nvSpPr>
        <p:spPr>
          <a:xfrm>
            <a:off x="6576127" y="2378072"/>
            <a:ext cx="785818" cy="7858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n w="12700">
                  <a:noFill/>
                  <a:prstDash val="solid"/>
                </a:ln>
                <a:solidFill>
                  <a:srgbClr val="FFFFFF"/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贰</a:t>
            </a:r>
          </a:p>
        </p:txBody>
      </p:sp>
      <p:sp>
        <p:nvSpPr>
          <p:cNvPr id="20" name="椭圆 19"/>
          <p:cNvSpPr/>
          <p:nvPr/>
        </p:nvSpPr>
        <p:spPr>
          <a:xfrm>
            <a:off x="7854418" y="2378072"/>
            <a:ext cx="785818" cy="7858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n w="12700">
                  <a:noFill/>
                  <a:prstDash val="solid"/>
                </a:ln>
                <a:solidFill>
                  <a:srgbClr val="FFFFFF"/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叁</a:t>
            </a:r>
          </a:p>
        </p:txBody>
      </p:sp>
      <p:sp>
        <p:nvSpPr>
          <p:cNvPr id="21" name="椭圆 20"/>
          <p:cNvSpPr/>
          <p:nvPr/>
        </p:nvSpPr>
        <p:spPr>
          <a:xfrm>
            <a:off x="9132709" y="2378072"/>
            <a:ext cx="785818" cy="7858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n w="12700">
                  <a:noFill/>
                  <a:prstDash val="solid"/>
                </a:ln>
                <a:solidFill>
                  <a:srgbClr val="FFFFFF"/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肆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5345863" y="3443552"/>
            <a:ext cx="615553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月度工作概述</a:t>
            </a:r>
          </a:p>
        </p:txBody>
      </p:sp>
      <p:sp>
        <p:nvSpPr>
          <p:cNvPr id="23" name="TextBox 15"/>
          <p:cNvSpPr txBox="1"/>
          <p:nvPr/>
        </p:nvSpPr>
        <p:spPr>
          <a:xfrm>
            <a:off x="6647967" y="3443552"/>
            <a:ext cx="615553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工作完成情况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7950071" y="3443552"/>
            <a:ext cx="615553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成功项目展示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9252174" y="3443552"/>
            <a:ext cx="615553" cy="22563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未来工作计划</a:t>
            </a:r>
          </a:p>
        </p:txBody>
      </p:sp>
      <p:sp>
        <p:nvSpPr>
          <p:cNvPr id="26" name="PA_文本框 31"/>
          <p:cNvSpPr txBox="1"/>
          <p:nvPr>
            <p:custDataLst>
              <p:tags r:id="rId1"/>
            </p:custDataLst>
          </p:nvPr>
        </p:nvSpPr>
        <p:spPr>
          <a:xfrm>
            <a:off x="2513188" y="1040853"/>
            <a:ext cx="1415772" cy="22858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zh-CN" altLang="en-US" sz="8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YuWeiLiShuJT Medium" charset="-122"/>
                <a:ea typeface="YuWeiLiShuJT Medium" charset="-122"/>
                <a:cs typeface="YuWeiLiShuJT Medium" charset="-122"/>
                <a:sym typeface="+mn-lt"/>
              </a:rPr>
              <a:t>目录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638175" y="-76200"/>
            <a:ext cx="286702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"/>
            <a:ext cx="1219200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00581" y="636740"/>
            <a:ext cx="2947792" cy="222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1300620" y="3872630"/>
            <a:ext cx="2947792" cy="222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2087" y="0"/>
            <a:ext cx="2632553" cy="38851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06844" y="15554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壹</a:t>
            </a:r>
          </a:p>
        </p:txBody>
      </p:sp>
      <p:sp>
        <p:nvSpPr>
          <p:cNvPr id="3" name="弧 2"/>
          <p:cNvSpPr/>
          <p:nvPr/>
        </p:nvSpPr>
        <p:spPr>
          <a:xfrm rot="17733343">
            <a:off x="5284914" y="1510506"/>
            <a:ext cx="1659632" cy="1659632"/>
          </a:xfrm>
          <a:prstGeom prst="arc">
            <a:avLst>
              <a:gd name="adj1" fmla="val 2737867"/>
              <a:gd name="adj2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59421" y="3491555"/>
            <a:ext cx="405645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月度工作概述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4344" y="4260788"/>
            <a:ext cx="72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magna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sed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872426" y="1780221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点击此处添加文本信息。标题数字等都可以通过点击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960689" y="1611114"/>
            <a:ext cx="6596744" cy="620486"/>
            <a:chOff x="1387928" y="1497920"/>
            <a:chExt cx="6596744" cy="620486"/>
          </a:xfrm>
        </p:grpSpPr>
        <p:grpSp>
          <p:nvGrpSpPr>
            <p:cNvPr id="11" name="组 10"/>
            <p:cNvGrpSpPr/>
            <p:nvPr/>
          </p:nvGrpSpPr>
          <p:grpSpPr>
            <a:xfrm>
              <a:off x="1387928" y="1497920"/>
              <a:ext cx="6596744" cy="620486"/>
              <a:chOff x="1387928" y="1497920"/>
              <a:chExt cx="6596744" cy="62048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87928" y="1497920"/>
                <a:ext cx="620486" cy="6204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87928" y="1497920"/>
                <a:ext cx="6596744" cy="62048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423095" y="157316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</a:rPr>
                <a:t>01</a:t>
              </a:r>
              <a:endParaRPr kumimoji="1"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960689" y="2493843"/>
            <a:ext cx="6596744" cy="620486"/>
            <a:chOff x="1387928" y="2380649"/>
            <a:chExt cx="6596744" cy="620486"/>
          </a:xfrm>
        </p:grpSpPr>
        <p:grpSp>
          <p:nvGrpSpPr>
            <p:cNvPr id="19" name="组 18"/>
            <p:cNvGrpSpPr/>
            <p:nvPr/>
          </p:nvGrpSpPr>
          <p:grpSpPr>
            <a:xfrm>
              <a:off x="1387928" y="2380649"/>
              <a:ext cx="6596744" cy="620486"/>
              <a:chOff x="1387928" y="1497920"/>
              <a:chExt cx="6596744" cy="62048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387928" y="1497920"/>
                <a:ext cx="620486" cy="62048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87928" y="1497920"/>
                <a:ext cx="6596744" cy="620486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423095" y="244084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</a:rPr>
                <a:t>02</a:t>
              </a:r>
              <a:endParaRPr kumimoji="1"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960689" y="3376572"/>
            <a:ext cx="6596744" cy="620486"/>
            <a:chOff x="1387928" y="3263378"/>
            <a:chExt cx="6596744" cy="620486"/>
          </a:xfrm>
        </p:grpSpPr>
        <p:grpSp>
          <p:nvGrpSpPr>
            <p:cNvPr id="24" name="组 23"/>
            <p:cNvGrpSpPr/>
            <p:nvPr/>
          </p:nvGrpSpPr>
          <p:grpSpPr>
            <a:xfrm>
              <a:off x="1387928" y="3263378"/>
              <a:ext cx="6596744" cy="620486"/>
              <a:chOff x="1387928" y="1497920"/>
              <a:chExt cx="6596744" cy="62048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387928" y="1497920"/>
                <a:ext cx="620486" cy="6204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87928" y="1497920"/>
                <a:ext cx="6596744" cy="62048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423095" y="3341181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</a:rPr>
                <a:t>03</a:t>
              </a:r>
              <a:endParaRPr kumimoji="1"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960689" y="4259301"/>
            <a:ext cx="6596744" cy="620486"/>
            <a:chOff x="1387928" y="4146107"/>
            <a:chExt cx="6596744" cy="620486"/>
          </a:xfrm>
        </p:grpSpPr>
        <p:grpSp>
          <p:nvGrpSpPr>
            <p:cNvPr id="29" name="组 28"/>
            <p:cNvGrpSpPr/>
            <p:nvPr/>
          </p:nvGrpSpPr>
          <p:grpSpPr>
            <a:xfrm>
              <a:off x="1387928" y="4146107"/>
              <a:ext cx="6596744" cy="620486"/>
              <a:chOff x="1387928" y="1497920"/>
              <a:chExt cx="6596744" cy="620486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387928" y="1497920"/>
                <a:ext cx="620486" cy="62048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rgbClr val="49A0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387928" y="1497920"/>
                <a:ext cx="6596744" cy="620486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423095" y="420886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</a:rPr>
                <a:t>04</a:t>
              </a:r>
              <a:endParaRPr kumimoji="1"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960689" y="5142030"/>
            <a:ext cx="6596744" cy="620486"/>
            <a:chOff x="1387928" y="5028836"/>
            <a:chExt cx="6596744" cy="620486"/>
          </a:xfrm>
        </p:grpSpPr>
        <p:grpSp>
          <p:nvGrpSpPr>
            <p:cNvPr id="34" name="组 33"/>
            <p:cNvGrpSpPr/>
            <p:nvPr/>
          </p:nvGrpSpPr>
          <p:grpSpPr>
            <a:xfrm>
              <a:off x="1387928" y="5028836"/>
              <a:ext cx="6596744" cy="620486"/>
              <a:chOff x="1387928" y="1497920"/>
              <a:chExt cx="6596744" cy="620486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387928" y="1497920"/>
                <a:ext cx="620486" cy="6204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387928" y="1497920"/>
                <a:ext cx="6596744" cy="62048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423095" y="5092872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</a:rPr>
                <a:t>05</a:t>
              </a:r>
              <a:endParaRPr kumimoji="1"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872425" y="2634809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点击此处添加文本信息。标题数字等都可以通过点击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72424" y="3530962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点击此处添加文本信息。标题数字等都可以通过点击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72423" y="4385550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点击此处添加文本信息。标题数字等都可以通过点击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72422" y="5240138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点击此处添加文本信息。标题数字等都可以通过点击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77190" y="1611114"/>
            <a:ext cx="4514809" cy="45148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35"/>
          <p:cNvSpPr txBox="1"/>
          <p:nvPr/>
        </p:nvSpPr>
        <p:spPr bwMode="auto">
          <a:xfrm>
            <a:off x="1220422" y="1981042"/>
            <a:ext cx="2073458" cy="283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1319625" y="2304301"/>
            <a:ext cx="2684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cargo ship was developed by the China Academy of Space Technology and is 10.6 meters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35"/>
          <p:cNvSpPr txBox="1"/>
          <p:nvPr/>
        </p:nvSpPr>
        <p:spPr bwMode="auto">
          <a:xfrm>
            <a:off x="8367117" y="1981042"/>
            <a:ext cx="2073458" cy="283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此处添加文字内容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8466320" y="2304301"/>
            <a:ext cx="2684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cargo ship was developed by the China Academy of Space Technology and is 10.6 meters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35"/>
          <p:cNvSpPr txBox="1"/>
          <p:nvPr/>
        </p:nvSpPr>
        <p:spPr bwMode="auto">
          <a:xfrm>
            <a:off x="1220422" y="4141600"/>
            <a:ext cx="2073458" cy="283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此处添加文字内容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1319625" y="4464859"/>
            <a:ext cx="2684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cargo ship was developed by the China Academy of Space Technology and is 10.6 meters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35"/>
          <p:cNvSpPr txBox="1"/>
          <p:nvPr/>
        </p:nvSpPr>
        <p:spPr bwMode="auto">
          <a:xfrm>
            <a:off x="8367117" y="4141600"/>
            <a:ext cx="2073458" cy="283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此处添加文字内容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8466320" y="4464859"/>
            <a:ext cx="26843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cargo ship was developed by the China Academy of Space Technology and is 10.6 meters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720" y="1358200"/>
            <a:ext cx="4141600" cy="4141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786203" y="29125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latin typeface="RTWS ShangYaZhunSung G0v1" charset="-122"/>
                <a:ea typeface="RTWS ShangYaZhunSung G0v1" charset="-122"/>
                <a:cs typeface="RTWS ShangYaZhunSung G0v1" charset="-122"/>
              </a:rPr>
              <a:t>古典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82057" y="3430994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6"/>
          <p:cNvCxnSpPr/>
          <p:nvPr/>
        </p:nvCxnSpPr>
        <p:spPr>
          <a:xfrm flipH="1">
            <a:off x="3784340" y="2647080"/>
            <a:ext cx="307975" cy="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41" name="Straight Connector 19"/>
          <p:cNvCxnSpPr/>
          <p:nvPr/>
        </p:nvCxnSpPr>
        <p:spPr>
          <a:xfrm flipH="1">
            <a:off x="3784340" y="4174255"/>
            <a:ext cx="307975" cy="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</p:cxnSp>
      <p:grpSp>
        <p:nvGrpSpPr>
          <p:cNvPr id="42" name="组 41"/>
          <p:cNvGrpSpPr/>
          <p:nvPr/>
        </p:nvGrpSpPr>
        <p:grpSpPr>
          <a:xfrm>
            <a:off x="326765" y="1727917"/>
            <a:ext cx="3708400" cy="3308350"/>
            <a:chOff x="287338" y="2051050"/>
            <a:chExt cx="3708400" cy="3308350"/>
          </a:xfrm>
        </p:grpSpPr>
        <p:sp>
          <p:nvSpPr>
            <p:cNvPr id="43" name="Freeform 44"/>
            <p:cNvSpPr/>
            <p:nvPr/>
          </p:nvSpPr>
          <p:spPr>
            <a:xfrm>
              <a:off x="700088" y="2333625"/>
              <a:ext cx="1387475" cy="2743200"/>
            </a:xfrm>
            <a:custGeom>
              <a:avLst/>
              <a:gdLst/>
              <a:ahLst/>
              <a:cxnLst>
                <a:cxn ang="0">
                  <a:pos x="1" y="2463747"/>
                </a:cxn>
                <a:cxn ang="0">
                  <a:pos x="1" y="279453"/>
                </a:cxn>
                <a:cxn ang="0">
                  <a:pos x="231293" y="0"/>
                </a:cxn>
                <a:cxn ang="0">
                  <a:pos x="1387474" y="0"/>
                </a:cxn>
                <a:cxn ang="0">
                  <a:pos x="1387474" y="0"/>
                </a:cxn>
                <a:cxn ang="0">
                  <a:pos x="1387474" y="2743200"/>
                </a:cxn>
                <a:cxn ang="0">
                  <a:pos x="1387474" y="2743200"/>
                </a:cxn>
                <a:cxn ang="0">
                  <a:pos x="231293" y="2743200"/>
                </a:cxn>
                <a:cxn ang="0">
                  <a:pos x="1" y="2463747"/>
                </a:cxn>
              </a:cxnLst>
              <a:rect l="0" t="0" r="0" b="0"/>
              <a:pathLst>
                <a:path w="2743466" h="1676548">
                  <a:moveTo>
                    <a:pt x="1" y="1505756"/>
                  </a:moveTo>
                  <a:lnTo>
                    <a:pt x="1" y="170792"/>
                  </a:lnTo>
                  <a:cubicBezTo>
                    <a:pt x="1" y="76466"/>
                    <a:pt x="204757" y="0"/>
                    <a:pt x="457337" y="0"/>
                  </a:cubicBezTo>
                  <a:lnTo>
                    <a:pt x="2743465" y="0"/>
                  </a:lnTo>
                  <a:lnTo>
                    <a:pt x="2743465" y="1676548"/>
                  </a:lnTo>
                  <a:lnTo>
                    <a:pt x="457337" y="1676548"/>
                  </a:lnTo>
                  <a:cubicBezTo>
                    <a:pt x="204757" y="1676548"/>
                    <a:pt x="1" y="1600082"/>
                    <a:pt x="1" y="15057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>
            <a:xfrm>
              <a:off x="2163763" y="2333625"/>
              <a:ext cx="1385887" cy="2743200"/>
            </a:xfrm>
            <a:custGeom>
              <a:avLst/>
              <a:gdLst/>
              <a:ahLst/>
              <a:cxnLst>
                <a:cxn ang="0">
                  <a:pos x="1385887" y="279453"/>
                </a:cxn>
                <a:cxn ang="0">
                  <a:pos x="1385887" y="2463747"/>
                </a:cxn>
                <a:cxn ang="0">
                  <a:pos x="1154859" y="2743200"/>
                </a:cxn>
                <a:cxn ang="0">
                  <a:pos x="0" y="2743200"/>
                </a:cxn>
                <a:cxn ang="0">
                  <a:pos x="0" y="274320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54859" y="0"/>
                </a:cxn>
                <a:cxn ang="0">
                  <a:pos x="1385887" y="279453"/>
                </a:cxn>
              </a:cxnLst>
              <a:rect l="0" t="0" r="0" b="0"/>
              <a:pathLst>
                <a:path w="2743466" h="1676548">
                  <a:moveTo>
                    <a:pt x="2743466" y="170792"/>
                  </a:moveTo>
                  <a:lnTo>
                    <a:pt x="2743466" y="1505756"/>
                  </a:lnTo>
                  <a:cubicBezTo>
                    <a:pt x="2743466" y="1600082"/>
                    <a:pt x="2538709" y="1676548"/>
                    <a:pt x="2286129" y="1676548"/>
                  </a:cubicBezTo>
                  <a:lnTo>
                    <a:pt x="0" y="1676548"/>
                  </a:lnTo>
                  <a:lnTo>
                    <a:pt x="0" y="0"/>
                  </a:lnTo>
                  <a:lnTo>
                    <a:pt x="2286129" y="0"/>
                  </a:lnTo>
                  <a:cubicBezTo>
                    <a:pt x="2538709" y="0"/>
                    <a:pt x="2743466" y="76466"/>
                    <a:pt x="2743466" y="17079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Block Arc 46"/>
            <p:cNvSpPr/>
            <p:nvPr/>
          </p:nvSpPr>
          <p:spPr>
            <a:xfrm>
              <a:off x="1765300" y="2051050"/>
              <a:ext cx="719138" cy="539750"/>
            </a:xfrm>
            <a:custGeom>
              <a:avLst/>
              <a:gdLst/>
              <a:ahLst/>
              <a:cxnLst>
                <a:cxn ang="0">
                  <a:pos x="0" y="269875"/>
                </a:cxn>
                <a:cxn ang="0">
                  <a:pos x="359569" y="0"/>
                </a:cxn>
                <a:cxn ang="0">
                  <a:pos x="719139" y="269875"/>
                </a:cxn>
                <a:cxn ang="0">
                  <a:pos x="584301" y="269875"/>
                </a:cxn>
                <a:cxn ang="0">
                  <a:pos x="359569" y="134938"/>
                </a:cxn>
                <a:cxn ang="0">
                  <a:pos x="134836" y="269875"/>
                </a:cxn>
                <a:cxn ang="0">
                  <a:pos x="0" y="269875"/>
                </a:cxn>
              </a:cxnLst>
              <a:rect l="0" t="0" r="0" b="0"/>
              <a:pathLst>
                <a:path w="719999" h="539991">
                  <a:moveTo>
                    <a:pt x="0" y="269996"/>
                  </a:moveTo>
                  <a:cubicBezTo>
                    <a:pt x="0" y="120881"/>
                    <a:pt x="161177" y="0"/>
                    <a:pt x="360000" y="0"/>
                  </a:cubicBezTo>
                  <a:cubicBezTo>
                    <a:pt x="558823" y="0"/>
                    <a:pt x="720000" y="120881"/>
                    <a:pt x="720000" y="269996"/>
                  </a:cubicBezTo>
                  <a:lnTo>
                    <a:pt x="585001" y="269996"/>
                  </a:lnTo>
                  <a:cubicBezTo>
                    <a:pt x="585001" y="195439"/>
                    <a:pt x="484264" y="134998"/>
                    <a:pt x="359999" y="134998"/>
                  </a:cubicBezTo>
                  <a:cubicBezTo>
                    <a:pt x="235734" y="134998"/>
                    <a:pt x="134997" y="195439"/>
                    <a:pt x="134997" y="269996"/>
                  </a:cubicBezTo>
                  <a:lnTo>
                    <a:pt x="0" y="2699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Block Arc 47"/>
            <p:cNvSpPr/>
            <p:nvPr/>
          </p:nvSpPr>
          <p:spPr>
            <a:xfrm rot="10800000">
              <a:off x="1765300" y="4818063"/>
              <a:ext cx="719138" cy="541337"/>
            </a:xfrm>
            <a:custGeom>
              <a:avLst/>
              <a:gdLst/>
              <a:ahLst/>
              <a:cxnLst>
                <a:cxn ang="0">
                  <a:pos x="0" y="270669"/>
                </a:cxn>
                <a:cxn ang="0">
                  <a:pos x="359569" y="0"/>
                </a:cxn>
                <a:cxn ang="0">
                  <a:pos x="719139" y="270669"/>
                </a:cxn>
                <a:cxn ang="0">
                  <a:pos x="584301" y="270669"/>
                </a:cxn>
                <a:cxn ang="0">
                  <a:pos x="359569" y="135335"/>
                </a:cxn>
                <a:cxn ang="0">
                  <a:pos x="134836" y="270669"/>
                </a:cxn>
                <a:cxn ang="0">
                  <a:pos x="0" y="270669"/>
                </a:cxn>
              </a:cxnLst>
              <a:rect l="0" t="0" r="0" b="0"/>
              <a:pathLst>
                <a:path w="719999" h="539991">
                  <a:moveTo>
                    <a:pt x="0" y="269996"/>
                  </a:moveTo>
                  <a:cubicBezTo>
                    <a:pt x="0" y="120881"/>
                    <a:pt x="161177" y="0"/>
                    <a:pt x="360000" y="0"/>
                  </a:cubicBezTo>
                  <a:cubicBezTo>
                    <a:pt x="558823" y="0"/>
                    <a:pt x="720000" y="120881"/>
                    <a:pt x="720000" y="269996"/>
                  </a:cubicBezTo>
                  <a:lnTo>
                    <a:pt x="585001" y="269996"/>
                  </a:lnTo>
                  <a:cubicBezTo>
                    <a:pt x="585001" y="195439"/>
                    <a:pt x="484264" y="134998"/>
                    <a:pt x="359999" y="134998"/>
                  </a:cubicBezTo>
                  <a:cubicBezTo>
                    <a:pt x="235734" y="134998"/>
                    <a:pt x="134997" y="195439"/>
                    <a:pt x="134997" y="269996"/>
                  </a:cubicBezTo>
                  <a:lnTo>
                    <a:pt x="0" y="2699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7" name="Straight Connector 55"/>
            <p:cNvCxnSpPr>
              <a:cxnSpLocks noChangeAspect="1"/>
            </p:cNvCxnSpPr>
            <p:nvPr/>
          </p:nvCxnSpPr>
          <p:spPr>
            <a:xfrm>
              <a:off x="1444625" y="4827588"/>
              <a:ext cx="504825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8" name="Straight Connector 56"/>
            <p:cNvCxnSpPr>
              <a:cxnSpLocks noChangeAspect="1"/>
            </p:cNvCxnSpPr>
            <p:nvPr/>
          </p:nvCxnSpPr>
          <p:spPr>
            <a:xfrm>
              <a:off x="2403475" y="4827588"/>
              <a:ext cx="503238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49" name="TextBox 13"/>
            <p:cNvSpPr txBox="1"/>
            <p:nvPr/>
          </p:nvSpPr>
          <p:spPr>
            <a:xfrm>
              <a:off x="287338" y="3246438"/>
              <a:ext cx="2338387" cy="2460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887413" y="3563938"/>
              <a:ext cx="1138237" cy="7381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1657350" y="3246438"/>
              <a:ext cx="2338388" cy="2460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2257425" y="3563938"/>
              <a:ext cx="1139825" cy="7381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4092315" y="2194642"/>
            <a:ext cx="2568575" cy="938213"/>
            <a:chOff x="4052888" y="2517775"/>
            <a:chExt cx="2568575" cy="938213"/>
          </a:xfrm>
        </p:grpSpPr>
        <p:cxnSp>
          <p:nvCxnSpPr>
            <p:cNvPr id="54" name="Straight Connector 68"/>
            <p:cNvCxnSpPr/>
            <p:nvPr/>
          </p:nvCxnSpPr>
          <p:spPr>
            <a:xfrm flipH="1">
              <a:off x="6313488" y="2965450"/>
              <a:ext cx="307975" cy="0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grpSp>
          <p:nvGrpSpPr>
            <p:cNvPr id="55" name="组 54"/>
            <p:cNvGrpSpPr/>
            <p:nvPr/>
          </p:nvGrpSpPr>
          <p:grpSpPr>
            <a:xfrm>
              <a:off x="4052888" y="2517775"/>
              <a:ext cx="2284412" cy="938213"/>
              <a:chOff x="4052888" y="2517775"/>
              <a:chExt cx="2284412" cy="938213"/>
            </a:xfrm>
          </p:grpSpPr>
          <p:sp>
            <p:nvSpPr>
              <p:cNvPr id="56" name="Rounded Rectangle 17"/>
              <p:cNvSpPr/>
              <p:nvPr/>
            </p:nvSpPr>
            <p:spPr>
              <a:xfrm>
                <a:off x="4052888" y="2517775"/>
                <a:ext cx="2238375" cy="938213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id-ID" altLang="en-US" sz="1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6"/>
              <p:cNvSpPr>
                <a:spLocks noChangeAspect="1" noEditPoints="1"/>
              </p:cNvSpPr>
              <p:nvPr/>
            </p:nvSpPr>
            <p:spPr>
              <a:xfrm>
                <a:off x="4313238" y="2852738"/>
                <a:ext cx="342900" cy="301625"/>
              </a:xfrm>
              <a:custGeom>
                <a:avLst/>
                <a:gdLst/>
                <a:ahLst/>
                <a:cxnLst>
                  <a:cxn ang="0">
                    <a:pos x="342900" y="301625"/>
                  </a:cxn>
                  <a:cxn ang="0">
                    <a:pos x="337757" y="229646"/>
                  </a:cxn>
                  <a:cxn ang="0">
                    <a:pos x="293180" y="202226"/>
                  </a:cxn>
                  <a:cxn ang="0">
                    <a:pos x="259747" y="163666"/>
                  </a:cxn>
                  <a:cxn ang="0">
                    <a:pos x="270891" y="134532"/>
                  </a:cxn>
                  <a:cxn ang="0">
                    <a:pos x="280321" y="114823"/>
                  </a:cxn>
                  <a:cxn ang="0">
                    <a:pos x="276035" y="104540"/>
                  </a:cxn>
                  <a:cxn ang="0">
                    <a:pos x="278606" y="83975"/>
                  </a:cxn>
                  <a:cxn ang="0">
                    <a:pos x="238316" y="43701"/>
                  </a:cxn>
                  <a:cxn ang="0">
                    <a:pos x="197168" y="83975"/>
                  </a:cxn>
                  <a:cxn ang="0">
                    <a:pos x="199739" y="104540"/>
                  </a:cxn>
                  <a:cxn ang="0">
                    <a:pos x="196310" y="114823"/>
                  </a:cxn>
                  <a:cxn ang="0">
                    <a:pos x="205740" y="134532"/>
                  </a:cxn>
                  <a:cxn ang="0">
                    <a:pos x="216884" y="163666"/>
                  </a:cxn>
                  <a:cxn ang="0">
                    <a:pos x="202311" y="191943"/>
                  </a:cxn>
                  <a:cxn ang="0">
                    <a:pos x="265748" y="250212"/>
                  </a:cxn>
                  <a:cxn ang="0">
                    <a:pos x="265748" y="301625"/>
                  </a:cxn>
                  <a:cxn ang="0">
                    <a:pos x="342900" y="301625"/>
                  </a:cxn>
                  <a:cxn ang="0">
                    <a:pos x="174879" y="211652"/>
                  </a:cxn>
                  <a:cxn ang="0">
                    <a:pos x="130302" y="160238"/>
                  </a:cxn>
                  <a:cxn ang="0">
                    <a:pos x="144875" y="121678"/>
                  </a:cxn>
                  <a:cxn ang="0">
                    <a:pos x="157734" y="95115"/>
                  </a:cxn>
                  <a:cxn ang="0">
                    <a:pos x="153448" y="81404"/>
                  </a:cxn>
                  <a:cxn ang="0">
                    <a:pos x="156877" y="53984"/>
                  </a:cxn>
                  <a:cxn ang="0">
                    <a:pos x="102013" y="0"/>
                  </a:cxn>
                  <a:cxn ang="0">
                    <a:pos x="47149" y="53984"/>
                  </a:cxn>
                  <a:cxn ang="0">
                    <a:pos x="50578" y="81404"/>
                  </a:cxn>
                  <a:cxn ang="0">
                    <a:pos x="45434" y="95115"/>
                  </a:cxn>
                  <a:cxn ang="0">
                    <a:pos x="58293" y="121678"/>
                  </a:cxn>
                  <a:cxn ang="0">
                    <a:pos x="73724" y="160238"/>
                  </a:cxn>
                  <a:cxn ang="0">
                    <a:pos x="28289" y="211652"/>
                  </a:cxn>
                  <a:cxn ang="0">
                    <a:pos x="0" y="239072"/>
                  </a:cxn>
                  <a:cxn ang="0">
                    <a:pos x="0" y="301625"/>
                  </a:cxn>
                  <a:cxn ang="0">
                    <a:pos x="238316" y="301625"/>
                  </a:cxn>
                  <a:cxn ang="0">
                    <a:pos x="238316" y="254496"/>
                  </a:cxn>
                  <a:cxn ang="0">
                    <a:pos x="174879" y="211652"/>
                  </a:cxn>
                </a:cxnLst>
                <a:rect l="0" t="0" r="0" b="0"/>
                <a:pathLst>
                  <a:path w="400" h="352">
                    <a:moveTo>
                      <a:pt x="400" y="352"/>
                    </a:moveTo>
                    <a:cubicBezTo>
                      <a:pt x="400" y="352"/>
                      <a:pt x="399" y="276"/>
                      <a:pt x="394" y="268"/>
                    </a:cubicBezTo>
                    <a:cubicBezTo>
                      <a:pt x="387" y="257"/>
                      <a:pt x="371" y="249"/>
                      <a:pt x="342" y="236"/>
                    </a:cubicBezTo>
                    <a:cubicBezTo>
                      <a:pt x="312" y="224"/>
                      <a:pt x="303" y="213"/>
                      <a:pt x="303" y="191"/>
                    </a:cubicBezTo>
                    <a:cubicBezTo>
                      <a:pt x="303" y="177"/>
                      <a:pt x="312" y="182"/>
                      <a:pt x="316" y="157"/>
                    </a:cubicBezTo>
                    <a:cubicBezTo>
                      <a:pt x="317" y="147"/>
                      <a:pt x="325" y="157"/>
                      <a:pt x="327" y="134"/>
                    </a:cubicBezTo>
                    <a:cubicBezTo>
                      <a:pt x="327" y="124"/>
                      <a:pt x="322" y="122"/>
                      <a:pt x="322" y="122"/>
                    </a:cubicBezTo>
                    <a:cubicBezTo>
                      <a:pt x="322" y="122"/>
                      <a:pt x="325" y="108"/>
                      <a:pt x="325" y="98"/>
                    </a:cubicBezTo>
                    <a:cubicBezTo>
                      <a:pt x="327" y="85"/>
                      <a:pt x="319" y="51"/>
                      <a:pt x="278" y="51"/>
                    </a:cubicBezTo>
                    <a:cubicBezTo>
                      <a:pt x="236" y="51"/>
                      <a:pt x="229" y="85"/>
                      <a:pt x="230" y="98"/>
                    </a:cubicBezTo>
                    <a:cubicBezTo>
                      <a:pt x="231" y="108"/>
                      <a:pt x="233" y="122"/>
                      <a:pt x="233" y="122"/>
                    </a:cubicBezTo>
                    <a:cubicBezTo>
                      <a:pt x="233" y="122"/>
                      <a:pt x="229" y="124"/>
                      <a:pt x="229" y="134"/>
                    </a:cubicBezTo>
                    <a:cubicBezTo>
                      <a:pt x="230" y="157"/>
                      <a:pt x="238" y="147"/>
                      <a:pt x="240" y="157"/>
                    </a:cubicBezTo>
                    <a:cubicBezTo>
                      <a:pt x="244" y="182"/>
                      <a:pt x="253" y="177"/>
                      <a:pt x="253" y="191"/>
                    </a:cubicBezTo>
                    <a:cubicBezTo>
                      <a:pt x="253" y="206"/>
                      <a:pt x="248" y="216"/>
                      <a:pt x="236" y="224"/>
                    </a:cubicBezTo>
                    <a:cubicBezTo>
                      <a:pt x="301" y="257"/>
                      <a:pt x="310" y="263"/>
                      <a:pt x="310" y="292"/>
                    </a:cubicBezTo>
                    <a:cubicBezTo>
                      <a:pt x="310" y="352"/>
                      <a:pt x="310" y="352"/>
                      <a:pt x="310" y="352"/>
                    </a:cubicBezTo>
                    <a:lnTo>
                      <a:pt x="400" y="352"/>
                    </a:lnTo>
                    <a:close/>
                    <a:moveTo>
                      <a:pt x="204" y="247"/>
                    </a:moveTo>
                    <a:cubicBezTo>
                      <a:pt x="165" y="231"/>
                      <a:pt x="152" y="217"/>
                      <a:pt x="152" y="187"/>
                    </a:cubicBezTo>
                    <a:cubicBezTo>
                      <a:pt x="152" y="169"/>
                      <a:pt x="164" y="175"/>
                      <a:pt x="169" y="142"/>
                    </a:cubicBezTo>
                    <a:cubicBezTo>
                      <a:pt x="172" y="129"/>
                      <a:pt x="182" y="142"/>
                      <a:pt x="184" y="111"/>
                    </a:cubicBezTo>
                    <a:cubicBezTo>
                      <a:pt x="184" y="98"/>
                      <a:pt x="179" y="95"/>
                      <a:pt x="179" y="95"/>
                    </a:cubicBezTo>
                    <a:cubicBezTo>
                      <a:pt x="179" y="95"/>
                      <a:pt x="181" y="77"/>
                      <a:pt x="183" y="63"/>
                    </a:cubicBezTo>
                    <a:cubicBezTo>
                      <a:pt x="184" y="45"/>
                      <a:pt x="174" y="0"/>
                      <a:pt x="119" y="0"/>
                    </a:cubicBezTo>
                    <a:cubicBezTo>
                      <a:pt x="64" y="0"/>
                      <a:pt x="54" y="45"/>
                      <a:pt x="55" y="63"/>
                    </a:cubicBezTo>
                    <a:cubicBezTo>
                      <a:pt x="56" y="77"/>
                      <a:pt x="59" y="95"/>
                      <a:pt x="59" y="95"/>
                    </a:cubicBezTo>
                    <a:cubicBezTo>
                      <a:pt x="59" y="95"/>
                      <a:pt x="53" y="98"/>
                      <a:pt x="53" y="111"/>
                    </a:cubicBezTo>
                    <a:cubicBezTo>
                      <a:pt x="55" y="142"/>
                      <a:pt x="66" y="129"/>
                      <a:pt x="68" y="142"/>
                    </a:cubicBezTo>
                    <a:cubicBezTo>
                      <a:pt x="74" y="175"/>
                      <a:pt x="86" y="169"/>
                      <a:pt x="86" y="187"/>
                    </a:cubicBezTo>
                    <a:cubicBezTo>
                      <a:pt x="86" y="217"/>
                      <a:pt x="73" y="231"/>
                      <a:pt x="33" y="247"/>
                    </a:cubicBezTo>
                    <a:cubicBezTo>
                      <a:pt x="21" y="252"/>
                      <a:pt x="0" y="260"/>
                      <a:pt x="0" y="279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278" y="352"/>
                      <a:pt x="278" y="352"/>
                      <a:pt x="278" y="352"/>
                    </a:cubicBezTo>
                    <a:cubicBezTo>
                      <a:pt x="278" y="352"/>
                      <a:pt x="278" y="309"/>
                      <a:pt x="278" y="297"/>
                    </a:cubicBezTo>
                    <a:cubicBezTo>
                      <a:pt x="278" y="280"/>
                      <a:pt x="244" y="264"/>
                      <a:pt x="204" y="247"/>
                    </a:cubicBezTo>
                    <a:close/>
                  </a:path>
                </a:pathLst>
              </a:custGeom>
              <a:solidFill>
                <a:schemeClr val="accent6">
                  <a:lumMod val="90000"/>
                  <a:lumOff val="1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TextBox 13"/>
              <p:cNvSpPr txBox="1"/>
              <p:nvPr/>
            </p:nvSpPr>
            <p:spPr>
              <a:xfrm>
                <a:off x="4770438" y="2767013"/>
                <a:ext cx="1376362" cy="24606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defTabSz="1216025" eaLnBrk="1" hangingPunct="1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TextBox 13"/>
              <p:cNvSpPr txBox="1"/>
              <p:nvPr/>
            </p:nvSpPr>
            <p:spPr>
              <a:xfrm>
                <a:off x="4773613" y="3052763"/>
                <a:ext cx="1563687" cy="18573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defTabSz="1216025" eaLnBrk="1" hangingPunct="1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组 59"/>
          <p:cNvGrpSpPr/>
          <p:nvPr/>
        </p:nvGrpSpPr>
        <p:grpSpPr>
          <a:xfrm>
            <a:off x="6660890" y="2189880"/>
            <a:ext cx="2546350" cy="938212"/>
            <a:chOff x="6621463" y="2513013"/>
            <a:chExt cx="2546350" cy="938212"/>
          </a:xfrm>
        </p:grpSpPr>
        <p:sp>
          <p:nvSpPr>
            <p:cNvPr id="61" name="Rounded Rectangle 69"/>
            <p:cNvSpPr/>
            <p:nvPr/>
          </p:nvSpPr>
          <p:spPr>
            <a:xfrm>
              <a:off x="6621463" y="2513013"/>
              <a:ext cx="2238375" cy="93821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2" name="Straight Connector 78"/>
            <p:cNvCxnSpPr/>
            <p:nvPr/>
          </p:nvCxnSpPr>
          <p:spPr>
            <a:xfrm flipH="1">
              <a:off x="8859838" y="2965450"/>
              <a:ext cx="307975" cy="0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63" name="Freeform 26"/>
            <p:cNvSpPr>
              <a:spLocks noEditPoints="1"/>
            </p:cNvSpPr>
            <p:nvPr/>
          </p:nvSpPr>
          <p:spPr>
            <a:xfrm>
              <a:off x="6802438" y="2822575"/>
              <a:ext cx="342900" cy="304800"/>
            </a:xfrm>
            <a:custGeom>
              <a:avLst/>
              <a:gdLst/>
              <a:ahLst/>
              <a:cxnLst>
                <a:cxn ang="0">
                  <a:pos x="53017" y="99039"/>
                </a:cxn>
                <a:cxn ang="0">
                  <a:pos x="100048" y="115261"/>
                </a:cxn>
                <a:cxn ang="0">
                  <a:pos x="106034" y="113553"/>
                </a:cxn>
                <a:cxn ang="0">
                  <a:pos x="132542" y="90501"/>
                </a:cxn>
                <a:cxn ang="0">
                  <a:pos x="133398" y="85378"/>
                </a:cxn>
                <a:cxn ang="0">
                  <a:pos x="120571" y="69156"/>
                </a:cxn>
                <a:cxn ang="0">
                  <a:pos x="187270" y="854"/>
                </a:cxn>
                <a:cxn ang="0">
                  <a:pos x="136818" y="854"/>
                </a:cxn>
                <a:cxn ang="0">
                  <a:pos x="73540" y="33297"/>
                </a:cxn>
                <a:cxn ang="0">
                  <a:pos x="47031" y="53788"/>
                </a:cxn>
                <a:cxn ang="0">
                  <a:pos x="36770" y="76840"/>
                </a:cxn>
                <a:cxn ang="0">
                  <a:pos x="15392" y="83671"/>
                </a:cxn>
                <a:cxn ang="0">
                  <a:pos x="2565" y="93916"/>
                </a:cxn>
                <a:cxn ang="0">
                  <a:pos x="1710" y="102454"/>
                </a:cxn>
                <a:cxn ang="0">
                  <a:pos x="25653" y="128067"/>
                </a:cxn>
                <a:cxn ang="0">
                  <a:pos x="35060" y="129775"/>
                </a:cxn>
                <a:cxn ang="0">
                  <a:pos x="47031" y="118676"/>
                </a:cxn>
                <a:cxn ang="0">
                  <a:pos x="53017" y="99039"/>
                </a:cxn>
                <a:cxn ang="0">
                  <a:pos x="151355" y="107576"/>
                </a:cxn>
                <a:cxn ang="0">
                  <a:pos x="144514" y="106723"/>
                </a:cxn>
                <a:cxn ang="0">
                  <a:pos x="119716" y="128067"/>
                </a:cxn>
                <a:cxn ang="0">
                  <a:pos x="118861" y="134897"/>
                </a:cxn>
                <a:cxn ang="0">
                  <a:pos x="260809" y="296262"/>
                </a:cxn>
                <a:cxn ang="0">
                  <a:pos x="273636" y="297116"/>
                </a:cxn>
                <a:cxn ang="0">
                  <a:pos x="290738" y="283455"/>
                </a:cxn>
                <a:cxn ang="0">
                  <a:pos x="291593" y="270649"/>
                </a:cxn>
                <a:cxn ang="0">
                  <a:pos x="151355" y="107576"/>
                </a:cxn>
                <a:cxn ang="0">
                  <a:pos x="340335" y="39274"/>
                </a:cxn>
                <a:cxn ang="0">
                  <a:pos x="332639" y="35859"/>
                </a:cxn>
                <a:cxn ang="0">
                  <a:pos x="315536" y="61472"/>
                </a:cxn>
                <a:cxn ang="0">
                  <a:pos x="283042" y="68303"/>
                </a:cxn>
                <a:cxn ang="0">
                  <a:pos x="273636" y="38420"/>
                </a:cxn>
                <a:cxn ang="0">
                  <a:pos x="289028" y="11099"/>
                </a:cxn>
                <a:cxn ang="0">
                  <a:pos x="282187" y="5123"/>
                </a:cxn>
                <a:cxn ang="0">
                  <a:pos x="234301" y="43543"/>
                </a:cxn>
                <a:cxn ang="0">
                  <a:pos x="219764" y="103308"/>
                </a:cxn>
                <a:cxn ang="0">
                  <a:pos x="196676" y="127213"/>
                </a:cxn>
                <a:cxn ang="0">
                  <a:pos x="219764" y="154534"/>
                </a:cxn>
                <a:cxn ang="0">
                  <a:pos x="247983" y="127213"/>
                </a:cxn>
                <a:cxn ang="0">
                  <a:pos x="282187" y="116968"/>
                </a:cxn>
                <a:cxn ang="0">
                  <a:pos x="334349" y="95624"/>
                </a:cxn>
                <a:cxn ang="0">
                  <a:pos x="340335" y="39274"/>
                </a:cxn>
                <a:cxn ang="0">
                  <a:pos x="47031" y="272356"/>
                </a:cxn>
                <a:cxn ang="0">
                  <a:pos x="47031" y="285163"/>
                </a:cxn>
                <a:cxn ang="0">
                  <a:pos x="63278" y="301385"/>
                </a:cxn>
                <a:cxn ang="0">
                  <a:pos x="76105" y="299677"/>
                </a:cxn>
                <a:cxn ang="0">
                  <a:pos x="159906" y="216861"/>
                </a:cxn>
                <a:cxn ang="0">
                  <a:pos x="134253" y="187832"/>
                </a:cxn>
                <a:cxn ang="0">
                  <a:pos x="47031" y="272356"/>
                </a:cxn>
              </a:cxnLst>
              <a:rect l="0" t="0" r="0" b="0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7310438" y="2767013"/>
              <a:ext cx="1376362" cy="2460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7313613" y="3052763"/>
              <a:ext cx="1563687" cy="1857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 65"/>
          <p:cNvGrpSpPr/>
          <p:nvPr/>
        </p:nvGrpSpPr>
        <p:grpSpPr>
          <a:xfrm>
            <a:off x="9207240" y="2189880"/>
            <a:ext cx="2255837" cy="938212"/>
            <a:chOff x="9167813" y="2513013"/>
            <a:chExt cx="2255837" cy="938212"/>
          </a:xfrm>
        </p:grpSpPr>
        <p:sp>
          <p:nvSpPr>
            <p:cNvPr id="67" name="Rounded Rectangle 79"/>
            <p:cNvSpPr/>
            <p:nvPr/>
          </p:nvSpPr>
          <p:spPr>
            <a:xfrm>
              <a:off x="9167813" y="2513013"/>
              <a:ext cx="2239962" cy="93821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36"/>
            <p:cNvSpPr>
              <a:spLocks noChangeAspect="1" noEditPoints="1"/>
            </p:cNvSpPr>
            <p:nvPr/>
          </p:nvSpPr>
          <p:spPr>
            <a:xfrm>
              <a:off x="9307513" y="2892425"/>
              <a:ext cx="411162" cy="230188"/>
            </a:xfrm>
            <a:custGeom>
              <a:avLst/>
              <a:gdLst/>
              <a:ahLst/>
              <a:cxnLst>
                <a:cxn ang="0">
                  <a:pos x="205581" y="0"/>
                </a:cxn>
                <a:cxn ang="0">
                  <a:pos x="0" y="115094"/>
                </a:cxn>
                <a:cxn ang="0">
                  <a:pos x="205581" y="230188"/>
                </a:cxn>
                <a:cxn ang="0">
                  <a:pos x="411162" y="115094"/>
                </a:cxn>
                <a:cxn ang="0">
                  <a:pos x="205581" y="0"/>
                </a:cxn>
                <a:cxn ang="0">
                  <a:pos x="205581" y="203470"/>
                </a:cxn>
                <a:cxn ang="0">
                  <a:pos x="114097" y="115094"/>
                </a:cxn>
                <a:cxn ang="0">
                  <a:pos x="205581" y="26718"/>
                </a:cxn>
                <a:cxn ang="0">
                  <a:pos x="297065" y="115094"/>
                </a:cxn>
                <a:cxn ang="0">
                  <a:pos x="205581" y="203470"/>
                </a:cxn>
                <a:cxn ang="0">
                  <a:pos x="205581" y="115094"/>
                </a:cxn>
                <a:cxn ang="0">
                  <a:pos x="205581" y="70906"/>
                </a:cxn>
                <a:cxn ang="0">
                  <a:pos x="159325" y="115094"/>
                </a:cxn>
                <a:cxn ang="0">
                  <a:pos x="205581" y="159282"/>
                </a:cxn>
                <a:cxn ang="0">
                  <a:pos x="250809" y="115094"/>
                </a:cxn>
                <a:cxn ang="0">
                  <a:pos x="205581" y="115094"/>
                </a:cxn>
              </a:cxnLst>
              <a:rect l="0" t="0" r="0" b="0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TextBox 13"/>
            <p:cNvSpPr txBox="1"/>
            <p:nvPr/>
          </p:nvSpPr>
          <p:spPr>
            <a:xfrm>
              <a:off x="9855200" y="2767013"/>
              <a:ext cx="1377950" cy="2460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9859963" y="3052763"/>
              <a:ext cx="1563687" cy="18573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 70"/>
          <p:cNvGrpSpPr/>
          <p:nvPr/>
        </p:nvGrpSpPr>
        <p:grpSpPr>
          <a:xfrm>
            <a:off x="4092315" y="3696417"/>
            <a:ext cx="2568575" cy="938213"/>
            <a:chOff x="4052888" y="4019550"/>
            <a:chExt cx="2568575" cy="938213"/>
          </a:xfrm>
        </p:grpSpPr>
        <p:cxnSp>
          <p:nvCxnSpPr>
            <p:cNvPr id="72" name="Straight Connector 71"/>
            <p:cNvCxnSpPr/>
            <p:nvPr/>
          </p:nvCxnSpPr>
          <p:spPr>
            <a:xfrm flipH="1">
              <a:off x="6313488" y="4494213"/>
              <a:ext cx="307975" cy="0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grpSp>
          <p:nvGrpSpPr>
            <p:cNvPr id="73" name="组 72"/>
            <p:cNvGrpSpPr/>
            <p:nvPr/>
          </p:nvGrpSpPr>
          <p:grpSpPr>
            <a:xfrm>
              <a:off x="4052888" y="4019550"/>
              <a:ext cx="2284412" cy="938213"/>
              <a:chOff x="4052888" y="4019550"/>
              <a:chExt cx="2284412" cy="938213"/>
            </a:xfrm>
          </p:grpSpPr>
          <p:sp>
            <p:nvSpPr>
              <p:cNvPr id="74" name="Rounded Rectangle 20"/>
              <p:cNvSpPr/>
              <p:nvPr/>
            </p:nvSpPr>
            <p:spPr>
              <a:xfrm>
                <a:off x="4052888" y="4019550"/>
                <a:ext cx="2238375" cy="938213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id-ID" altLang="en-US" sz="18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6"/>
              <p:cNvSpPr>
                <a:spLocks noEditPoints="1"/>
              </p:cNvSpPr>
              <p:nvPr/>
            </p:nvSpPr>
            <p:spPr>
              <a:xfrm>
                <a:off x="4330700" y="4337050"/>
                <a:ext cx="325438" cy="327025"/>
              </a:xfrm>
              <a:custGeom>
                <a:avLst/>
                <a:gdLst/>
                <a:ahLst/>
                <a:cxnLst>
                  <a:cxn ang="0">
                    <a:pos x="122943" y="204730"/>
                  </a:cxn>
                  <a:cxn ang="0">
                    <a:pos x="50624" y="175742"/>
                  </a:cxn>
                  <a:cxn ang="0">
                    <a:pos x="50624" y="200201"/>
                  </a:cxn>
                  <a:cxn ang="0">
                    <a:pos x="122943" y="229189"/>
                  </a:cxn>
                  <a:cxn ang="0">
                    <a:pos x="122943" y="204730"/>
                  </a:cxn>
                  <a:cxn ang="0">
                    <a:pos x="122943" y="129542"/>
                  </a:cxn>
                  <a:cxn ang="0">
                    <a:pos x="50624" y="100553"/>
                  </a:cxn>
                  <a:cxn ang="0">
                    <a:pos x="50624" y="125012"/>
                  </a:cxn>
                  <a:cxn ang="0">
                    <a:pos x="122943" y="154001"/>
                  </a:cxn>
                  <a:cxn ang="0">
                    <a:pos x="122943" y="129542"/>
                  </a:cxn>
                  <a:cxn ang="0">
                    <a:pos x="317302" y="3624"/>
                  </a:cxn>
                  <a:cxn ang="0">
                    <a:pos x="300126" y="1812"/>
                  </a:cxn>
                  <a:cxn ang="0">
                    <a:pos x="162719" y="57071"/>
                  </a:cxn>
                  <a:cxn ang="0">
                    <a:pos x="24408" y="1812"/>
                  </a:cxn>
                  <a:cxn ang="0">
                    <a:pos x="7232" y="3624"/>
                  </a:cxn>
                  <a:cxn ang="0">
                    <a:pos x="0" y="19024"/>
                  </a:cxn>
                  <a:cxn ang="0">
                    <a:pos x="0" y="250931"/>
                  </a:cxn>
                  <a:cxn ang="0">
                    <a:pos x="10848" y="267236"/>
                  </a:cxn>
                  <a:cxn ang="0">
                    <a:pos x="155487" y="325213"/>
                  </a:cxn>
                  <a:cxn ang="0">
                    <a:pos x="159103" y="327025"/>
                  </a:cxn>
                  <a:cxn ang="0">
                    <a:pos x="162719" y="327025"/>
                  </a:cxn>
                  <a:cxn ang="0">
                    <a:pos x="166335" y="327025"/>
                  </a:cxn>
                  <a:cxn ang="0">
                    <a:pos x="169047" y="325213"/>
                  </a:cxn>
                  <a:cxn ang="0">
                    <a:pos x="313686" y="267236"/>
                  </a:cxn>
                  <a:cxn ang="0">
                    <a:pos x="325438" y="250931"/>
                  </a:cxn>
                  <a:cxn ang="0">
                    <a:pos x="325438" y="19024"/>
                  </a:cxn>
                  <a:cxn ang="0">
                    <a:pos x="317302" y="3624"/>
                  </a:cxn>
                  <a:cxn ang="0">
                    <a:pos x="144639" y="289884"/>
                  </a:cxn>
                  <a:cxn ang="0">
                    <a:pos x="28928" y="243683"/>
                  </a:cxn>
                  <a:cxn ang="0">
                    <a:pos x="28928" y="40765"/>
                  </a:cxn>
                  <a:cxn ang="0">
                    <a:pos x="144639" y="86965"/>
                  </a:cxn>
                  <a:cxn ang="0">
                    <a:pos x="144639" y="289884"/>
                  </a:cxn>
                  <a:cxn ang="0">
                    <a:pos x="296510" y="243683"/>
                  </a:cxn>
                  <a:cxn ang="0">
                    <a:pos x="180799" y="289884"/>
                  </a:cxn>
                  <a:cxn ang="0">
                    <a:pos x="180799" y="86965"/>
                  </a:cxn>
                  <a:cxn ang="0">
                    <a:pos x="296510" y="40765"/>
                  </a:cxn>
                  <a:cxn ang="0">
                    <a:pos x="296510" y="243683"/>
                  </a:cxn>
                  <a:cxn ang="0">
                    <a:pos x="274814" y="175742"/>
                  </a:cxn>
                  <a:cxn ang="0">
                    <a:pos x="202495" y="204730"/>
                  </a:cxn>
                  <a:cxn ang="0">
                    <a:pos x="202495" y="229189"/>
                  </a:cxn>
                  <a:cxn ang="0">
                    <a:pos x="274814" y="200201"/>
                  </a:cxn>
                  <a:cxn ang="0">
                    <a:pos x="274814" y="175742"/>
                  </a:cxn>
                  <a:cxn ang="0">
                    <a:pos x="274814" y="100553"/>
                  </a:cxn>
                  <a:cxn ang="0">
                    <a:pos x="202495" y="129542"/>
                  </a:cxn>
                  <a:cxn ang="0">
                    <a:pos x="202495" y="154001"/>
                  </a:cxn>
                  <a:cxn ang="0">
                    <a:pos x="274814" y="125012"/>
                  </a:cxn>
                  <a:cxn ang="0">
                    <a:pos x="274814" y="100553"/>
                  </a:cxn>
                </a:cxnLst>
                <a:rect l="0" t="0" r="0" b="0"/>
                <a:pathLst>
                  <a:path w="360" h="361">
                    <a:moveTo>
                      <a:pt x="136" y="226"/>
                    </a:moveTo>
                    <a:cubicBezTo>
                      <a:pt x="56" y="194"/>
                      <a:pt x="56" y="194"/>
                      <a:pt x="56" y="194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136" y="253"/>
                      <a:pt x="136" y="253"/>
                      <a:pt x="136" y="253"/>
                    </a:cubicBezTo>
                    <a:lnTo>
                      <a:pt x="136" y="226"/>
                    </a:lnTo>
                    <a:close/>
                    <a:moveTo>
                      <a:pt x="136" y="143"/>
                    </a:moveTo>
                    <a:cubicBezTo>
                      <a:pt x="56" y="111"/>
                      <a:pt x="56" y="111"/>
                      <a:pt x="56" y="111"/>
                    </a:cubicBezTo>
                    <a:cubicBezTo>
                      <a:pt x="56" y="138"/>
                      <a:pt x="56" y="138"/>
                      <a:pt x="56" y="138"/>
                    </a:cubicBezTo>
                    <a:cubicBezTo>
                      <a:pt x="136" y="170"/>
                      <a:pt x="136" y="170"/>
                      <a:pt x="136" y="170"/>
                    </a:cubicBezTo>
                    <a:lnTo>
                      <a:pt x="136" y="143"/>
                    </a:lnTo>
                    <a:close/>
                    <a:moveTo>
                      <a:pt x="351" y="4"/>
                    </a:moveTo>
                    <a:cubicBezTo>
                      <a:pt x="345" y="1"/>
                      <a:pt x="338" y="0"/>
                      <a:pt x="332" y="2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0"/>
                      <a:pt x="14" y="1"/>
                      <a:pt x="8" y="4"/>
                    </a:cubicBezTo>
                    <a:cubicBezTo>
                      <a:pt x="3" y="8"/>
                      <a:pt x="0" y="14"/>
                      <a:pt x="0" y="2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85"/>
                      <a:pt x="5" y="292"/>
                      <a:pt x="12" y="295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2" y="359"/>
                      <a:pt x="175" y="360"/>
                      <a:pt x="176" y="361"/>
                    </a:cubicBezTo>
                    <a:cubicBezTo>
                      <a:pt x="177" y="361"/>
                      <a:pt x="178" y="361"/>
                      <a:pt x="180" y="361"/>
                    </a:cubicBezTo>
                    <a:cubicBezTo>
                      <a:pt x="181" y="361"/>
                      <a:pt x="182" y="361"/>
                      <a:pt x="184" y="361"/>
                    </a:cubicBezTo>
                    <a:cubicBezTo>
                      <a:pt x="184" y="360"/>
                      <a:pt x="187" y="359"/>
                      <a:pt x="187" y="359"/>
                    </a:cubicBezTo>
                    <a:cubicBezTo>
                      <a:pt x="347" y="295"/>
                      <a:pt x="347" y="295"/>
                      <a:pt x="347" y="295"/>
                    </a:cubicBezTo>
                    <a:cubicBezTo>
                      <a:pt x="355" y="292"/>
                      <a:pt x="360" y="285"/>
                      <a:pt x="360" y="277"/>
                    </a:cubicBezTo>
                    <a:cubicBezTo>
                      <a:pt x="360" y="21"/>
                      <a:pt x="360" y="21"/>
                      <a:pt x="360" y="21"/>
                    </a:cubicBezTo>
                    <a:cubicBezTo>
                      <a:pt x="360" y="14"/>
                      <a:pt x="356" y="8"/>
                      <a:pt x="351" y="4"/>
                    </a:cubicBezTo>
                    <a:close/>
                    <a:moveTo>
                      <a:pt x="160" y="320"/>
                    </a:moveTo>
                    <a:cubicBezTo>
                      <a:pt x="32" y="269"/>
                      <a:pt x="32" y="269"/>
                      <a:pt x="32" y="269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160" y="96"/>
                      <a:pt x="160" y="96"/>
                      <a:pt x="160" y="96"/>
                    </a:cubicBezTo>
                    <a:lnTo>
                      <a:pt x="160" y="320"/>
                    </a:lnTo>
                    <a:close/>
                    <a:moveTo>
                      <a:pt x="328" y="269"/>
                    </a:moveTo>
                    <a:cubicBezTo>
                      <a:pt x="200" y="320"/>
                      <a:pt x="200" y="320"/>
                      <a:pt x="200" y="32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328" y="45"/>
                      <a:pt x="328" y="45"/>
                      <a:pt x="328" y="45"/>
                    </a:cubicBezTo>
                    <a:lnTo>
                      <a:pt x="328" y="269"/>
                    </a:lnTo>
                    <a:close/>
                    <a:moveTo>
                      <a:pt x="304" y="194"/>
                    </a:moveTo>
                    <a:cubicBezTo>
                      <a:pt x="224" y="226"/>
                      <a:pt x="224" y="226"/>
                      <a:pt x="224" y="226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304" y="221"/>
                      <a:pt x="304" y="221"/>
                      <a:pt x="304" y="221"/>
                    </a:cubicBezTo>
                    <a:lnTo>
                      <a:pt x="304" y="194"/>
                    </a:lnTo>
                    <a:close/>
                    <a:moveTo>
                      <a:pt x="304" y="111"/>
                    </a:move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4" y="170"/>
                      <a:pt x="224" y="170"/>
                      <a:pt x="224" y="170"/>
                    </a:cubicBezTo>
                    <a:cubicBezTo>
                      <a:pt x="304" y="138"/>
                      <a:pt x="304" y="138"/>
                      <a:pt x="304" y="138"/>
                    </a:cubicBezTo>
                    <a:lnTo>
                      <a:pt x="304" y="111"/>
                    </a:lnTo>
                    <a:close/>
                  </a:path>
                </a:pathLst>
              </a:custGeom>
              <a:solidFill>
                <a:schemeClr val="accent6">
                  <a:lumMod val="90000"/>
                  <a:lumOff val="1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TextBox 13"/>
              <p:cNvSpPr txBox="1"/>
              <p:nvPr/>
            </p:nvSpPr>
            <p:spPr>
              <a:xfrm>
                <a:off x="4770438" y="4279900"/>
                <a:ext cx="1376362" cy="2460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defTabSz="1216025" eaLnBrk="1" hangingPunct="1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单击编辑标题</a:t>
                </a:r>
                <a:endPara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TextBox 13"/>
              <p:cNvSpPr txBox="1"/>
              <p:nvPr/>
            </p:nvSpPr>
            <p:spPr>
              <a:xfrm>
                <a:off x="4773613" y="4565650"/>
                <a:ext cx="1563687" cy="184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>
                <a:spAutoFit/>
              </a:bodyPr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defTabSz="1216025" eaLnBrk="1" hangingPunct="1">
                  <a:lnSpc>
                    <a:spcPct val="10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单击此处可编辑内容</a:t>
                </a: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组 77"/>
          <p:cNvGrpSpPr/>
          <p:nvPr/>
        </p:nvGrpSpPr>
        <p:grpSpPr>
          <a:xfrm>
            <a:off x="6660890" y="3691655"/>
            <a:ext cx="2546350" cy="938212"/>
            <a:chOff x="6621463" y="4014788"/>
            <a:chExt cx="2546350" cy="938212"/>
          </a:xfrm>
        </p:grpSpPr>
        <p:sp>
          <p:nvSpPr>
            <p:cNvPr id="79" name="Rounded Rectangle 72"/>
            <p:cNvSpPr/>
            <p:nvPr/>
          </p:nvSpPr>
          <p:spPr>
            <a:xfrm>
              <a:off x="6621463" y="4014788"/>
              <a:ext cx="2238375" cy="93821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81"/>
            <p:cNvCxnSpPr/>
            <p:nvPr/>
          </p:nvCxnSpPr>
          <p:spPr>
            <a:xfrm flipH="1">
              <a:off x="8859838" y="4494213"/>
              <a:ext cx="307975" cy="0"/>
            </a:xfrm>
            <a:prstGeom prst="line">
              <a:avLst/>
            </a:prstGeom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81" name="Freeform 26"/>
            <p:cNvSpPr>
              <a:spLocks noChangeAspect="1"/>
            </p:cNvSpPr>
            <p:nvPr/>
          </p:nvSpPr>
          <p:spPr>
            <a:xfrm>
              <a:off x="6864350" y="4351338"/>
              <a:ext cx="274638" cy="258762"/>
            </a:xfrm>
            <a:custGeom>
              <a:avLst/>
              <a:gdLst/>
              <a:ahLst/>
              <a:cxnLst>
                <a:cxn ang="0">
                  <a:pos x="103240" y="258762"/>
                </a:cxn>
                <a:cxn ang="0">
                  <a:pos x="80186" y="248740"/>
                </a:cxn>
                <a:cxn ang="0">
                  <a:pos x="9021" y="162182"/>
                </a:cxn>
                <a:cxn ang="0">
                  <a:pos x="14033" y="126648"/>
                </a:cxn>
                <a:cxn ang="0">
                  <a:pos x="53123" y="132114"/>
                </a:cxn>
                <a:cxn ang="0">
                  <a:pos x="100233" y="188605"/>
                </a:cxn>
                <a:cxn ang="0">
                  <a:pos x="219510" y="15489"/>
                </a:cxn>
                <a:cxn ang="0">
                  <a:pos x="257598" y="7289"/>
                </a:cxn>
                <a:cxn ang="0">
                  <a:pos x="266619" y="42823"/>
                </a:cxn>
                <a:cxn ang="0">
                  <a:pos x="126293" y="246917"/>
                </a:cxn>
                <a:cxn ang="0">
                  <a:pos x="104242" y="258762"/>
                </a:cxn>
                <a:cxn ang="0">
                  <a:pos x="103240" y="258762"/>
                </a:cxn>
              </a:cxnLst>
              <a:rect l="0" t="0" r="0" b="0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TextBox 13"/>
            <p:cNvSpPr txBox="1"/>
            <p:nvPr/>
          </p:nvSpPr>
          <p:spPr>
            <a:xfrm>
              <a:off x="7310438" y="4279900"/>
              <a:ext cx="1376362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13"/>
            <p:cNvSpPr txBox="1"/>
            <p:nvPr/>
          </p:nvSpPr>
          <p:spPr>
            <a:xfrm>
              <a:off x="7313613" y="4565650"/>
              <a:ext cx="1563687" cy="1841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组 83"/>
          <p:cNvGrpSpPr/>
          <p:nvPr/>
        </p:nvGrpSpPr>
        <p:grpSpPr>
          <a:xfrm>
            <a:off x="9207240" y="3691655"/>
            <a:ext cx="2255837" cy="938212"/>
            <a:chOff x="9167813" y="4014788"/>
            <a:chExt cx="2255837" cy="938212"/>
          </a:xfrm>
        </p:grpSpPr>
        <p:sp>
          <p:nvSpPr>
            <p:cNvPr id="85" name="Rounded Rectangle 82"/>
            <p:cNvSpPr/>
            <p:nvPr/>
          </p:nvSpPr>
          <p:spPr>
            <a:xfrm>
              <a:off x="9167813" y="4014788"/>
              <a:ext cx="2239962" cy="938212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21"/>
            <p:cNvSpPr>
              <a:spLocks noChangeAspect="1" noEditPoints="1"/>
            </p:cNvSpPr>
            <p:nvPr/>
          </p:nvSpPr>
          <p:spPr>
            <a:xfrm>
              <a:off x="9336088" y="4308475"/>
              <a:ext cx="355600" cy="355600"/>
            </a:xfrm>
            <a:custGeom>
              <a:avLst/>
              <a:gdLst/>
              <a:ahLst/>
              <a:cxnLst>
                <a:cxn ang="0">
                  <a:pos x="217474" y="231331"/>
                </a:cxn>
                <a:cxn ang="0">
                  <a:pos x="340906" y="21986"/>
                </a:cxn>
                <a:cxn ang="0">
                  <a:pos x="337967" y="17206"/>
                </a:cxn>
                <a:cxn ang="0">
                  <a:pos x="333069" y="15295"/>
                </a:cxn>
                <a:cxn ang="0">
                  <a:pos x="124411" y="137652"/>
                </a:cxn>
                <a:cxn ang="0">
                  <a:pos x="6857" y="235155"/>
                </a:cxn>
                <a:cxn ang="0">
                  <a:pos x="24490" y="253317"/>
                </a:cxn>
                <a:cxn ang="0">
                  <a:pos x="66614" y="238023"/>
                </a:cxn>
                <a:cxn ang="0">
                  <a:pos x="117554" y="288686"/>
                </a:cxn>
                <a:cxn ang="0">
                  <a:pos x="101880" y="330746"/>
                </a:cxn>
                <a:cxn ang="0">
                  <a:pos x="120493" y="347953"/>
                </a:cxn>
                <a:cxn ang="0">
                  <a:pos x="217474" y="231331"/>
                </a:cxn>
                <a:cxn ang="0">
                  <a:pos x="237067" y="118533"/>
                </a:cxn>
                <a:cxn ang="0">
                  <a:pos x="237067" y="75517"/>
                </a:cxn>
                <a:cxn ang="0">
                  <a:pos x="280170" y="75517"/>
                </a:cxn>
                <a:cxn ang="0">
                  <a:pos x="280170" y="118533"/>
                </a:cxn>
                <a:cxn ang="0">
                  <a:pos x="237067" y="118533"/>
                </a:cxn>
              </a:cxnLst>
              <a:rect l="0" t="0" r="0" b="0"/>
              <a:pathLst>
                <a:path w="363" h="372">
                  <a:moveTo>
                    <a:pt x="222" y="242"/>
                  </a:moveTo>
                  <a:cubicBezTo>
                    <a:pt x="222" y="242"/>
                    <a:pt x="363" y="140"/>
                    <a:pt x="348" y="23"/>
                  </a:cubicBezTo>
                  <a:cubicBezTo>
                    <a:pt x="347" y="21"/>
                    <a:pt x="346" y="19"/>
                    <a:pt x="345" y="18"/>
                  </a:cubicBezTo>
                  <a:cubicBezTo>
                    <a:pt x="344" y="17"/>
                    <a:pt x="343" y="16"/>
                    <a:pt x="340" y="16"/>
                  </a:cubicBezTo>
                  <a:cubicBezTo>
                    <a:pt x="226" y="0"/>
                    <a:pt x="127" y="144"/>
                    <a:pt x="127" y="144"/>
                  </a:cubicBezTo>
                  <a:cubicBezTo>
                    <a:pt x="40" y="134"/>
                    <a:pt x="46" y="151"/>
                    <a:pt x="7" y="246"/>
                  </a:cubicBezTo>
                  <a:cubicBezTo>
                    <a:pt x="0" y="264"/>
                    <a:pt x="12" y="270"/>
                    <a:pt x="25" y="265"/>
                  </a:cubicBezTo>
                  <a:cubicBezTo>
                    <a:pt x="39" y="260"/>
                    <a:pt x="68" y="249"/>
                    <a:pt x="68" y="249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20" y="302"/>
                    <a:pt x="109" y="332"/>
                    <a:pt x="104" y="346"/>
                  </a:cubicBezTo>
                  <a:cubicBezTo>
                    <a:pt x="99" y="359"/>
                    <a:pt x="105" y="372"/>
                    <a:pt x="123" y="364"/>
                  </a:cubicBezTo>
                  <a:cubicBezTo>
                    <a:pt x="215" y="324"/>
                    <a:pt x="232" y="330"/>
                    <a:pt x="222" y="242"/>
                  </a:cubicBezTo>
                  <a:close/>
                  <a:moveTo>
                    <a:pt x="242" y="124"/>
                  </a:moveTo>
                  <a:cubicBezTo>
                    <a:pt x="230" y="111"/>
                    <a:pt x="230" y="91"/>
                    <a:pt x="242" y="79"/>
                  </a:cubicBezTo>
                  <a:cubicBezTo>
                    <a:pt x="254" y="67"/>
                    <a:pt x="274" y="67"/>
                    <a:pt x="286" y="79"/>
                  </a:cubicBezTo>
                  <a:cubicBezTo>
                    <a:pt x="297" y="91"/>
                    <a:pt x="297" y="111"/>
                    <a:pt x="286" y="124"/>
                  </a:cubicBezTo>
                  <a:cubicBezTo>
                    <a:pt x="274" y="136"/>
                    <a:pt x="254" y="136"/>
                    <a:pt x="242" y="124"/>
                  </a:cubicBez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TextBox 13"/>
            <p:cNvSpPr txBox="1"/>
            <p:nvPr/>
          </p:nvSpPr>
          <p:spPr>
            <a:xfrm>
              <a:off x="9855200" y="4279900"/>
              <a:ext cx="1377950" cy="2460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Box 13"/>
            <p:cNvSpPr txBox="1"/>
            <p:nvPr/>
          </p:nvSpPr>
          <p:spPr>
            <a:xfrm>
              <a:off x="9859963" y="4565650"/>
              <a:ext cx="1563687" cy="1841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defTabSz="1216025" eaLnBrk="1" hangingPunct="1">
                <a:lnSpc>
                  <a:spcPct val="100000"/>
                </a:lnSpc>
                <a:spcBef>
                  <a:spcPct val="2000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2"/>
            <a:ext cx="12192000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300581" y="636740"/>
            <a:ext cx="2947792" cy="222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1300620" y="3872630"/>
            <a:ext cx="2947792" cy="222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2087" y="0"/>
            <a:ext cx="2632553" cy="38851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06844" y="1555492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charset="-122"/>
                <a:ea typeface="FZQingKeBenYueSongS-R-GB" charset="-122"/>
                <a:cs typeface="FZQingKeBenYueSongS-R-GB" charset="-122"/>
              </a:rPr>
              <a:t>贰</a:t>
            </a:r>
          </a:p>
        </p:txBody>
      </p:sp>
      <p:sp>
        <p:nvSpPr>
          <p:cNvPr id="3" name="弧 2"/>
          <p:cNvSpPr/>
          <p:nvPr/>
        </p:nvSpPr>
        <p:spPr>
          <a:xfrm rot="17733343">
            <a:off x="5284914" y="1510506"/>
            <a:ext cx="1659632" cy="1659632"/>
          </a:xfrm>
          <a:prstGeom prst="arc">
            <a:avLst>
              <a:gd name="adj1" fmla="val 2737867"/>
              <a:gd name="adj2" fmla="val 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59421" y="3491555"/>
            <a:ext cx="405645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明年工作计划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4344" y="4260788"/>
            <a:ext cx="724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magna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sed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"/>
          <p:cNvGrpSpPr/>
          <p:nvPr/>
        </p:nvGrpSpPr>
        <p:grpSpPr>
          <a:xfrm>
            <a:off x="4878299" y="1782306"/>
            <a:ext cx="1899139" cy="1404943"/>
            <a:chOff x="4907327" y="1796820"/>
            <a:chExt cx="1899139" cy="1404943"/>
          </a:xfrm>
        </p:grpSpPr>
        <p:sp>
          <p:nvSpPr>
            <p:cNvPr id="18" name="MH_SubTitle_1"/>
            <p:cNvSpPr/>
            <p:nvPr>
              <p:custDataLst>
                <p:tags r:id="rId8"/>
              </p:custDataLst>
            </p:nvPr>
          </p:nvSpPr>
          <p:spPr>
            <a:xfrm rot="18218127">
              <a:off x="5154425" y="1549722"/>
              <a:ext cx="1404943" cy="1899139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1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420262" y="1965585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4"/>
          <p:cNvGrpSpPr/>
          <p:nvPr/>
        </p:nvGrpSpPr>
        <p:grpSpPr>
          <a:xfrm>
            <a:off x="6327508" y="2469617"/>
            <a:ext cx="1484644" cy="1797186"/>
            <a:chOff x="6356536" y="2484131"/>
            <a:chExt cx="1484644" cy="1797186"/>
          </a:xfrm>
        </p:grpSpPr>
        <p:sp>
          <p:nvSpPr>
            <p:cNvPr id="21" name="MH_SubTitle_2"/>
            <p:cNvSpPr/>
            <p:nvPr>
              <p:custDataLst>
                <p:tags r:id="rId7"/>
              </p:custDataLst>
            </p:nvPr>
          </p:nvSpPr>
          <p:spPr>
            <a:xfrm rot="1955786">
              <a:off x="6356536" y="2484131"/>
              <a:ext cx="1484644" cy="1797186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2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97742" y="2784842"/>
              <a:ext cx="663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7"/>
          <p:cNvGrpSpPr/>
          <p:nvPr/>
        </p:nvGrpSpPr>
        <p:grpSpPr>
          <a:xfrm>
            <a:off x="5254964" y="3880086"/>
            <a:ext cx="1899139" cy="1404943"/>
            <a:chOff x="5283992" y="3894600"/>
            <a:chExt cx="1899139" cy="1404943"/>
          </a:xfrm>
        </p:grpSpPr>
        <p:sp>
          <p:nvSpPr>
            <p:cNvPr id="24" name="MH_SubTitle_3"/>
            <p:cNvSpPr/>
            <p:nvPr>
              <p:custDataLst>
                <p:tags r:id="rId6"/>
              </p:custDataLst>
            </p:nvPr>
          </p:nvSpPr>
          <p:spPr>
            <a:xfrm rot="7109777">
              <a:off x="5531090" y="3647502"/>
              <a:ext cx="1404943" cy="1899139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3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233870" y="4476697"/>
              <a:ext cx="676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6" name="组合 10"/>
          <p:cNvGrpSpPr/>
          <p:nvPr/>
        </p:nvGrpSpPr>
        <p:grpSpPr>
          <a:xfrm>
            <a:off x="4145925" y="2816837"/>
            <a:ext cx="1484644" cy="1797186"/>
            <a:chOff x="4174953" y="2831351"/>
            <a:chExt cx="1484644" cy="1797186"/>
          </a:xfrm>
        </p:grpSpPr>
        <p:sp>
          <p:nvSpPr>
            <p:cNvPr id="27" name="MH_SubTitle_4"/>
            <p:cNvSpPr/>
            <p:nvPr>
              <p:custDataLst>
                <p:tags r:id="rId5"/>
              </p:custDataLst>
            </p:nvPr>
          </p:nvSpPr>
          <p:spPr>
            <a:xfrm rot="12790540">
              <a:off x="4174953" y="2831351"/>
              <a:ext cx="1484644" cy="1797186"/>
            </a:xfrm>
            <a:custGeom>
              <a:avLst/>
              <a:gdLst>
                <a:gd name="connsiteX0" fmla="*/ 495300 w 1250950"/>
                <a:gd name="connsiteY0" fmla="*/ 0 h 1511300"/>
                <a:gd name="connsiteX1" fmla="*/ 1250950 w 1250950"/>
                <a:gd name="connsiteY1" fmla="*/ 755650 h 1511300"/>
                <a:gd name="connsiteX2" fmla="*/ 495300 w 1250950"/>
                <a:gd name="connsiteY2" fmla="*/ 1511300 h 1511300"/>
                <a:gd name="connsiteX3" fmla="*/ 72809 w 1250950"/>
                <a:gd name="connsiteY3" fmla="*/ 1382247 h 1511300"/>
                <a:gd name="connsiteX4" fmla="*/ 0 w 1250950"/>
                <a:gd name="connsiteY4" fmla="*/ 1322174 h 1511300"/>
                <a:gd name="connsiteX5" fmla="*/ 39025 w 1250950"/>
                <a:gd name="connsiteY5" fmla="*/ 1289975 h 1511300"/>
                <a:gd name="connsiteX6" fmla="*/ 260350 w 1250950"/>
                <a:gd name="connsiteY6" fmla="*/ 755650 h 1511300"/>
                <a:gd name="connsiteX7" fmla="*/ 39025 w 1250950"/>
                <a:gd name="connsiteY7" fmla="*/ 221325 h 1511300"/>
                <a:gd name="connsiteX8" fmla="*/ 0 w 1250950"/>
                <a:gd name="connsiteY8" fmla="*/ 189126 h 1511300"/>
                <a:gd name="connsiteX9" fmla="*/ 72809 w 1250950"/>
                <a:gd name="connsiteY9" fmla="*/ 129053 h 1511300"/>
                <a:gd name="connsiteX10" fmla="*/ 495300 w 1250950"/>
                <a:gd name="connsiteY10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0950" h="1511300">
                  <a:moveTo>
                    <a:pt x="495300" y="0"/>
                  </a:moveTo>
                  <a:cubicBezTo>
                    <a:pt x="912634" y="0"/>
                    <a:pt x="1250950" y="338316"/>
                    <a:pt x="1250950" y="755650"/>
                  </a:cubicBezTo>
                  <a:cubicBezTo>
                    <a:pt x="1250950" y="1172984"/>
                    <a:pt x="912634" y="1511300"/>
                    <a:pt x="495300" y="1511300"/>
                  </a:cubicBezTo>
                  <a:cubicBezTo>
                    <a:pt x="338800" y="1511300"/>
                    <a:pt x="193412" y="1463724"/>
                    <a:pt x="72809" y="1382247"/>
                  </a:cubicBezTo>
                  <a:lnTo>
                    <a:pt x="0" y="1322174"/>
                  </a:lnTo>
                  <a:lnTo>
                    <a:pt x="39025" y="1289975"/>
                  </a:lnTo>
                  <a:cubicBezTo>
                    <a:pt x="175771" y="1153230"/>
                    <a:pt x="260350" y="964317"/>
                    <a:pt x="260350" y="755650"/>
                  </a:cubicBezTo>
                  <a:cubicBezTo>
                    <a:pt x="260350" y="546983"/>
                    <a:pt x="175771" y="358071"/>
                    <a:pt x="39025" y="221325"/>
                  </a:cubicBezTo>
                  <a:lnTo>
                    <a:pt x="0" y="189126"/>
                  </a:lnTo>
                  <a:lnTo>
                    <a:pt x="72809" y="129053"/>
                  </a:lnTo>
                  <a:cubicBezTo>
                    <a:pt x="193412" y="47576"/>
                    <a:pt x="338800" y="0"/>
                    <a:pt x="495300" y="0"/>
                  </a:cubicBezTo>
                  <a:close/>
                </a:path>
              </a:pathLst>
            </a:custGeom>
            <a:solidFill>
              <a:schemeClr val="accent4"/>
            </a:solidFill>
            <a:ln w="25400" algn="ctr">
              <a:noFill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146175"/>
              <a:endParaRPr lang="zh-CN" altLang="en-US" sz="2255" dirty="0">
                <a:solidFill>
                  <a:schemeClr val="tx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413001" y="3643610"/>
              <a:ext cx="6623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9" name="MH_Other_1"/>
          <p:cNvCxnSpPr/>
          <p:nvPr>
            <p:custDataLst>
              <p:tags r:id="rId1"/>
            </p:custDataLst>
          </p:nvPr>
        </p:nvCxnSpPr>
        <p:spPr>
          <a:xfrm>
            <a:off x="1799443" y="2048394"/>
            <a:ext cx="3177335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2"/>
          <p:cNvCxnSpPr/>
          <p:nvPr>
            <p:custDataLst>
              <p:tags r:id="rId2"/>
            </p:custDataLst>
          </p:nvPr>
        </p:nvCxnSpPr>
        <p:spPr>
          <a:xfrm>
            <a:off x="7596484" y="2677149"/>
            <a:ext cx="3085163" cy="0"/>
          </a:xfrm>
          <a:prstGeom prst="line">
            <a:avLst/>
          </a:prstGeom>
          <a:ln w="9525">
            <a:solidFill>
              <a:schemeClr val="accent2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H_Other_4"/>
          <p:cNvCxnSpPr/>
          <p:nvPr>
            <p:custDataLst>
              <p:tags r:id="rId3"/>
            </p:custDataLst>
          </p:nvPr>
        </p:nvCxnSpPr>
        <p:spPr>
          <a:xfrm>
            <a:off x="7029645" y="4903163"/>
            <a:ext cx="308516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MH_Other_3"/>
          <p:cNvCxnSpPr/>
          <p:nvPr>
            <p:custDataLst>
              <p:tags r:id="rId4"/>
            </p:custDataLst>
          </p:nvPr>
        </p:nvCxnSpPr>
        <p:spPr>
          <a:xfrm>
            <a:off x="1266439" y="4296041"/>
            <a:ext cx="3001088" cy="0"/>
          </a:xfrm>
          <a:prstGeom prst="line">
            <a:avLst/>
          </a:prstGeom>
          <a:ln w="9525">
            <a:solidFill>
              <a:schemeClr val="accent4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17"/>
          <p:cNvGrpSpPr/>
          <p:nvPr/>
        </p:nvGrpSpPr>
        <p:grpSpPr>
          <a:xfrm>
            <a:off x="1714403" y="2274236"/>
            <a:ext cx="2555862" cy="1156619"/>
            <a:chOff x="448680" y="4399916"/>
            <a:chExt cx="2555862" cy="1156619"/>
          </a:xfrm>
        </p:grpSpPr>
        <p:sp>
          <p:nvSpPr>
            <p:cNvPr id="34" name="TextBox 23"/>
            <p:cNvSpPr txBox="1"/>
            <p:nvPr/>
          </p:nvSpPr>
          <p:spPr>
            <a:xfrm>
              <a:off x="448680" y="4753238"/>
              <a:ext cx="2555862" cy="80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448680" y="4399916"/>
              <a:ext cx="1800493" cy="38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6" name="组合 20"/>
          <p:cNvGrpSpPr/>
          <p:nvPr/>
        </p:nvGrpSpPr>
        <p:grpSpPr>
          <a:xfrm>
            <a:off x="1959403" y="4463986"/>
            <a:ext cx="2555862" cy="1156619"/>
            <a:chOff x="448680" y="4399916"/>
            <a:chExt cx="2555862" cy="1156619"/>
          </a:xfrm>
        </p:grpSpPr>
        <p:sp>
          <p:nvSpPr>
            <p:cNvPr id="37" name="TextBox 23"/>
            <p:cNvSpPr txBox="1"/>
            <p:nvPr/>
          </p:nvSpPr>
          <p:spPr>
            <a:xfrm>
              <a:off x="448680" y="4753238"/>
              <a:ext cx="2555862" cy="80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24"/>
            <p:cNvSpPr txBox="1"/>
            <p:nvPr/>
          </p:nvSpPr>
          <p:spPr>
            <a:xfrm>
              <a:off x="448680" y="4399916"/>
              <a:ext cx="1800493" cy="38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9" name="组合 23"/>
          <p:cNvGrpSpPr/>
          <p:nvPr/>
        </p:nvGrpSpPr>
        <p:grpSpPr>
          <a:xfrm>
            <a:off x="8090252" y="2882283"/>
            <a:ext cx="2555862" cy="1156619"/>
            <a:chOff x="448680" y="4399916"/>
            <a:chExt cx="2555862" cy="1156619"/>
          </a:xfrm>
        </p:grpSpPr>
        <p:sp>
          <p:nvSpPr>
            <p:cNvPr id="40" name="TextBox 23"/>
            <p:cNvSpPr txBox="1"/>
            <p:nvPr/>
          </p:nvSpPr>
          <p:spPr>
            <a:xfrm>
              <a:off x="448680" y="4753238"/>
              <a:ext cx="2555862" cy="80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TextBox 24"/>
            <p:cNvSpPr txBox="1"/>
            <p:nvPr/>
          </p:nvSpPr>
          <p:spPr>
            <a:xfrm>
              <a:off x="448680" y="4399916"/>
              <a:ext cx="1800493" cy="38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2" name="组合 26"/>
          <p:cNvGrpSpPr/>
          <p:nvPr/>
        </p:nvGrpSpPr>
        <p:grpSpPr>
          <a:xfrm>
            <a:off x="7334883" y="5042295"/>
            <a:ext cx="2555862" cy="1156619"/>
            <a:chOff x="448680" y="4399916"/>
            <a:chExt cx="2555862" cy="1156619"/>
          </a:xfrm>
        </p:grpSpPr>
        <p:sp>
          <p:nvSpPr>
            <p:cNvPr id="43" name="TextBox 23"/>
            <p:cNvSpPr txBox="1"/>
            <p:nvPr/>
          </p:nvSpPr>
          <p:spPr>
            <a:xfrm>
              <a:off x="448680" y="4753238"/>
              <a:ext cx="2555862" cy="803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点击添加相关标题文字，点击添加相关标题文字，点击添加相关标题文字。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TextBox 24"/>
            <p:cNvSpPr txBox="1"/>
            <p:nvPr/>
          </p:nvSpPr>
          <p:spPr>
            <a:xfrm>
              <a:off x="448680" y="4399916"/>
              <a:ext cx="1800493" cy="38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476" b="204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2780778"/>
            <a:ext cx="9544833" cy="40772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9244208" y="4634630"/>
            <a:ext cx="2947792" cy="22233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41845" y="178512"/>
            <a:ext cx="26029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年度工作概述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1"/>
          <a:srcRect l="16598" t="32091" r="18609" b="36924"/>
          <a:stretch>
            <a:fillRect/>
          </a:stretch>
        </p:blipFill>
        <p:spPr>
          <a:xfrm>
            <a:off x="214132" y="178512"/>
            <a:ext cx="1005616" cy="480892"/>
          </a:xfrm>
          <a:prstGeom prst="rect">
            <a:avLst/>
          </a:prstGeom>
        </p:spPr>
      </p:pic>
      <p:cxnSp>
        <p:nvCxnSpPr>
          <p:cNvPr id="16" name="直线连接符 15"/>
          <p:cNvCxnSpPr/>
          <p:nvPr/>
        </p:nvCxnSpPr>
        <p:spPr>
          <a:xfrm>
            <a:off x="4092315" y="434715"/>
            <a:ext cx="80996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5"/>
          <p:cNvGrpSpPr/>
          <p:nvPr>
            <p:custDataLst>
              <p:tags r:id="rId1"/>
            </p:custDataLst>
          </p:nvPr>
        </p:nvGrpSpPr>
        <p:grpSpPr>
          <a:xfrm>
            <a:off x="3033320" y="2031008"/>
            <a:ext cx="6355985" cy="3167236"/>
            <a:chOff x="3196400" y="2208755"/>
            <a:chExt cx="5818660" cy="2899483"/>
          </a:xfrm>
        </p:grpSpPr>
        <p:sp>
          <p:nvSpPr>
            <p:cNvPr id="46" name="Freeform: Shape 22"/>
            <p:cNvSpPr/>
            <p:nvPr/>
          </p:nvSpPr>
          <p:spPr bwMode="auto">
            <a:xfrm>
              <a:off x="3196400" y="2208755"/>
              <a:ext cx="5818660" cy="2899483"/>
            </a:xfrm>
            <a:custGeom>
              <a:avLst/>
              <a:gdLst>
                <a:gd name="T0" fmla="*/ 0 w 2659"/>
                <a:gd name="T1" fmla="*/ 1064 h 1325"/>
                <a:gd name="T2" fmla="*/ 995 w 2659"/>
                <a:gd name="T3" fmla="*/ 456 h 1325"/>
                <a:gd name="T4" fmla="*/ 1482 w 2659"/>
                <a:gd name="T5" fmla="*/ 651 h 1325"/>
                <a:gd name="T6" fmla="*/ 2287 w 2659"/>
                <a:gd name="T7" fmla="*/ 147 h 1325"/>
                <a:gd name="T8" fmla="*/ 2226 w 2659"/>
                <a:gd name="T9" fmla="*/ 23 h 1325"/>
                <a:gd name="T10" fmla="*/ 2659 w 2659"/>
                <a:gd name="T11" fmla="*/ 0 h 1325"/>
                <a:gd name="T12" fmla="*/ 2439 w 2659"/>
                <a:gd name="T13" fmla="*/ 366 h 1325"/>
                <a:gd name="T14" fmla="*/ 2373 w 2659"/>
                <a:gd name="T15" fmla="*/ 261 h 1325"/>
                <a:gd name="T16" fmla="*/ 1506 w 2659"/>
                <a:gd name="T17" fmla="*/ 826 h 1325"/>
                <a:gd name="T18" fmla="*/ 1073 w 2659"/>
                <a:gd name="T19" fmla="*/ 674 h 1325"/>
                <a:gd name="T20" fmla="*/ 199 w 2659"/>
                <a:gd name="T21" fmla="*/ 1325 h 1325"/>
                <a:gd name="T22" fmla="*/ 0 w 2659"/>
                <a:gd name="T23" fmla="*/ 1064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9" h="1325">
                  <a:moveTo>
                    <a:pt x="0" y="1064"/>
                  </a:moveTo>
                  <a:lnTo>
                    <a:pt x="995" y="456"/>
                  </a:lnTo>
                  <a:lnTo>
                    <a:pt x="1482" y="651"/>
                  </a:lnTo>
                  <a:lnTo>
                    <a:pt x="2287" y="147"/>
                  </a:lnTo>
                  <a:lnTo>
                    <a:pt x="2226" y="23"/>
                  </a:lnTo>
                  <a:lnTo>
                    <a:pt x="2659" y="0"/>
                  </a:lnTo>
                  <a:lnTo>
                    <a:pt x="2439" y="366"/>
                  </a:lnTo>
                  <a:lnTo>
                    <a:pt x="2373" y="261"/>
                  </a:lnTo>
                  <a:lnTo>
                    <a:pt x="1506" y="826"/>
                  </a:lnTo>
                  <a:lnTo>
                    <a:pt x="1073" y="674"/>
                  </a:lnTo>
                  <a:lnTo>
                    <a:pt x="199" y="1325"/>
                  </a:lnTo>
                  <a:lnTo>
                    <a:pt x="0" y="1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7"/>
            <p:cNvSpPr/>
            <p:nvPr/>
          </p:nvSpPr>
          <p:spPr>
            <a:xfrm>
              <a:off x="3505200" y="4495800"/>
              <a:ext cx="30480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sz="1200" b="1"/>
                <a:t>1</a:t>
              </a:r>
            </a:p>
          </p:txBody>
        </p:sp>
        <p:sp>
          <p:nvSpPr>
            <p:cNvPr id="48" name="Oval 8"/>
            <p:cNvSpPr/>
            <p:nvPr/>
          </p:nvSpPr>
          <p:spPr>
            <a:xfrm>
              <a:off x="5294279" y="3316645"/>
              <a:ext cx="304800" cy="304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sz="1200" b="1"/>
                <a:t>2</a:t>
              </a:r>
            </a:p>
          </p:txBody>
        </p:sp>
        <p:sp>
          <p:nvSpPr>
            <p:cNvPr id="49" name="Oval 9"/>
            <p:cNvSpPr/>
            <p:nvPr/>
          </p:nvSpPr>
          <p:spPr>
            <a:xfrm>
              <a:off x="6300443" y="3659221"/>
              <a:ext cx="304800" cy="30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sz="1200" b="1"/>
                <a:t>3</a:t>
              </a:r>
            </a:p>
          </p:txBody>
        </p:sp>
        <p:sp>
          <p:nvSpPr>
            <p:cNvPr id="50" name="Oval 10"/>
            <p:cNvSpPr/>
            <p:nvPr/>
          </p:nvSpPr>
          <p:spPr>
            <a:xfrm>
              <a:off x="8374380" y="2355392"/>
              <a:ext cx="304800" cy="304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sz="1200" b="1"/>
                <a:t>4</a:t>
              </a:r>
            </a:p>
          </p:txBody>
        </p:sp>
      </p:grpSp>
      <p:grpSp>
        <p:nvGrpSpPr>
          <p:cNvPr id="51" name="4"/>
          <p:cNvGrpSpPr/>
          <p:nvPr>
            <p:custDataLst>
              <p:tags r:id="rId2"/>
            </p:custDataLst>
          </p:nvPr>
        </p:nvGrpSpPr>
        <p:grpSpPr>
          <a:xfrm>
            <a:off x="777021" y="4552239"/>
            <a:ext cx="2087640" cy="819970"/>
            <a:chOff x="777021" y="4762099"/>
            <a:chExt cx="2087640" cy="819970"/>
          </a:xfrm>
        </p:grpSpPr>
        <p:sp>
          <p:nvSpPr>
            <p:cNvPr id="52" name="TextBox 15"/>
            <p:cNvSpPr txBox="1"/>
            <p:nvPr/>
          </p:nvSpPr>
          <p:spPr bwMode="auto">
            <a:xfrm>
              <a:off x="1605685" y="476209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53" name="TextBox 16"/>
            <p:cNvSpPr txBox="1"/>
            <p:nvPr/>
          </p:nvSpPr>
          <p:spPr bwMode="auto">
            <a:xfrm>
              <a:off x="777021" y="5072057"/>
              <a:ext cx="2087640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dirty="0"/>
                <a:t>蓝素材网璞原</a:t>
              </a:r>
            </a:p>
            <a:p>
              <a:pPr algn="r" latinLnBrk="0">
                <a:lnSpc>
                  <a:spcPct val="120000"/>
                </a:lnSpc>
              </a:pP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4" name="3"/>
          <p:cNvGrpSpPr/>
          <p:nvPr>
            <p:custDataLst>
              <p:tags r:id="rId3"/>
            </p:custDataLst>
          </p:nvPr>
        </p:nvGrpSpPr>
        <p:grpSpPr>
          <a:xfrm>
            <a:off x="3047086" y="2474269"/>
            <a:ext cx="2087640" cy="819970"/>
            <a:chOff x="3047086" y="2684129"/>
            <a:chExt cx="2087640" cy="819970"/>
          </a:xfrm>
        </p:grpSpPr>
        <p:sp>
          <p:nvSpPr>
            <p:cNvPr id="55" name="TextBox 17"/>
            <p:cNvSpPr txBox="1"/>
            <p:nvPr/>
          </p:nvSpPr>
          <p:spPr bwMode="auto">
            <a:xfrm>
              <a:off x="3875750" y="2684129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56" name="TextBox 18"/>
            <p:cNvSpPr txBox="1"/>
            <p:nvPr/>
          </p:nvSpPr>
          <p:spPr bwMode="auto">
            <a:xfrm>
              <a:off x="3047086" y="2994087"/>
              <a:ext cx="2087640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dirty="0"/>
                <a:t>蓝素材网璞原</a:t>
              </a:r>
            </a:p>
          </p:txBody>
        </p:sp>
      </p:grpSp>
      <p:grpSp>
        <p:nvGrpSpPr>
          <p:cNvPr id="57" name="2"/>
          <p:cNvGrpSpPr/>
          <p:nvPr>
            <p:custDataLst>
              <p:tags r:id="rId4"/>
            </p:custDataLst>
          </p:nvPr>
        </p:nvGrpSpPr>
        <p:grpSpPr>
          <a:xfrm>
            <a:off x="9382011" y="2400853"/>
            <a:ext cx="2087640" cy="819970"/>
            <a:chOff x="9382011" y="2610713"/>
            <a:chExt cx="2087640" cy="819970"/>
          </a:xfrm>
        </p:grpSpPr>
        <p:sp>
          <p:nvSpPr>
            <p:cNvPr id="58" name="TextBox 19"/>
            <p:cNvSpPr txBox="1"/>
            <p:nvPr/>
          </p:nvSpPr>
          <p:spPr bwMode="auto">
            <a:xfrm>
              <a:off x="9382011" y="261071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59" name="TextBox 20"/>
            <p:cNvSpPr txBox="1"/>
            <p:nvPr/>
          </p:nvSpPr>
          <p:spPr bwMode="auto">
            <a:xfrm>
              <a:off x="9382011" y="2920671"/>
              <a:ext cx="2087640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蓝素材网璞原</a:t>
              </a:r>
            </a:p>
          </p:txBody>
        </p:sp>
      </p:grpSp>
      <p:grpSp>
        <p:nvGrpSpPr>
          <p:cNvPr id="60" name="1"/>
          <p:cNvGrpSpPr/>
          <p:nvPr>
            <p:custDataLst>
              <p:tags r:id="rId5"/>
            </p:custDataLst>
          </p:nvPr>
        </p:nvGrpSpPr>
        <p:grpSpPr>
          <a:xfrm>
            <a:off x="6925611" y="3948364"/>
            <a:ext cx="2087640" cy="819970"/>
            <a:chOff x="6925611" y="4158224"/>
            <a:chExt cx="2087640" cy="819970"/>
          </a:xfrm>
        </p:grpSpPr>
        <p:sp>
          <p:nvSpPr>
            <p:cNvPr id="61" name="TextBox 21"/>
            <p:cNvSpPr txBox="1"/>
            <p:nvPr/>
          </p:nvSpPr>
          <p:spPr bwMode="auto">
            <a:xfrm>
              <a:off x="6925611" y="415822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62" name="TextBox 23"/>
            <p:cNvSpPr txBox="1"/>
            <p:nvPr/>
          </p:nvSpPr>
          <p:spPr bwMode="auto">
            <a:xfrm>
              <a:off x="6925611" y="4468182"/>
              <a:ext cx="2087640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900" dirty="0"/>
                <a:t>蓝素材网璞原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5115059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5115059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5115059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5115059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5115059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45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自定义 28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403F"/>
      </a:accent1>
      <a:accent2>
        <a:srgbClr val="3F403F"/>
      </a:accent2>
      <a:accent3>
        <a:srgbClr val="E36B5E"/>
      </a:accent3>
      <a:accent4>
        <a:srgbClr val="3F403F"/>
      </a:accent4>
      <a:accent5>
        <a:srgbClr val="969596"/>
      </a:accent5>
      <a:accent6>
        <a:srgbClr val="3F403F"/>
      </a:accent6>
      <a:hlink>
        <a:srgbClr val="969497"/>
      </a:hlink>
      <a:folHlink>
        <a:srgbClr val="3F403F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1473</Words>
  <Application>Microsoft Office PowerPoint</Application>
  <PresentationFormat>宽屏</PresentationFormat>
  <Paragraphs>177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FZQingKeBenYueSongS-R-GB</vt:lpstr>
      <vt:lpstr>RTWS ShangYaZhunSung G0v1</vt:lpstr>
      <vt:lpstr>STHeiti Light</vt:lpstr>
      <vt:lpstr>YuWeiLiShuJT Medium</vt:lpstr>
      <vt:lpstr>DengXian</vt:lpstr>
      <vt:lpstr>DengXian Light</vt:lpstr>
      <vt:lpstr>华文仿宋</vt:lpstr>
      <vt:lpstr>思源黑体 CN Normal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office365</dc:creator>
  <cp:lastModifiedBy>天 下</cp:lastModifiedBy>
  <cp:revision>26</cp:revision>
  <dcterms:created xsi:type="dcterms:W3CDTF">2018-03-21T00:14:00Z</dcterms:created>
  <dcterms:modified xsi:type="dcterms:W3CDTF">2021-01-18T03:16:28Z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