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embeddedFontLst>
    <p:embeddedFont>
      <p:font typeface="方正行楷繁体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方正古隶简体" panose="03000509000000000000" pitchFamily="65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10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microsoft.com/office/2007/relationships/hdphoto" Target="../media/hdphoto1.wdp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4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3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notesSlide" Target="../notesSlides/notesSlide1.xml"/><Relationship Id="rId40" Type="http://schemas.openxmlformats.org/officeDocument/2006/relationships/image" Target="../media/image2.emf"/><Relationship Id="rId45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6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alphaModFix amt="26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A_chenying0907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PA_chenying0907 59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PA_chenying0907 59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PA_chenying0907 59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5960" name="PA_chenying0907 59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PA_chenying0907 596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PA_椭圆 5967"/>
          <p:cNvSpPr/>
          <p:nvPr>
            <p:custDataLst>
              <p:tags r:id="rId7"/>
            </p:custDataLst>
          </p:nvPr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PA_椭圆 5968"/>
          <p:cNvSpPr/>
          <p:nvPr>
            <p:custDataLst>
              <p:tags r:id="rId8"/>
            </p:custDataLst>
          </p:nvPr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PA_椭圆 5969"/>
          <p:cNvSpPr/>
          <p:nvPr>
            <p:custDataLst>
              <p:tags r:id="rId9"/>
            </p:custDataLst>
          </p:nvPr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PA_椭圆 5970"/>
          <p:cNvSpPr/>
          <p:nvPr>
            <p:custDataLst>
              <p:tags r:id="rId10"/>
            </p:custDataLst>
          </p:nvPr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PA_椭圆 5971"/>
          <p:cNvSpPr/>
          <p:nvPr>
            <p:custDataLst>
              <p:tags r:id="rId11"/>
            </p:custDataLst>
          </p:nvPr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PA_椭圆 5972"/>
          <p:cNvSpPr/>
          <p:nvPr>
            <p:custDataLst>
              <p:tags r:id="rId12"/>
            </p:custDataLst>
          </p:nvPr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PA_椭圆 5973"/>
          <p:cNvSpPr/>
          <p:nvPr>
            <p:custDataLst>
              <p:tags r:id="rId13"/>
            </p:custDataLst>
          </p:nvPr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PA_椭圆 5974"/>
          <p:cNvSpPr/>
          <p:nvPr>
            <p:custDataLst>
              <p:tags r:id="rId14"/>
            </p:custDataLst>
          </p:nvPr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PA_椭圆 5975"/>
          <p:cNvSpPr/>
          <p:nvPr>
            <p:custDataLst>
              <p:tags r:id="rId15"/>
            </p:custDataLst>
          </p:nvPr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PA_椭圆 5976"/>
          <p:cNvSpPr/>
          <p:nvPr>
            <p:custDataLst>
              <p:tags r:id="rId16"/>
            </p:custDataLst>
          </p:nvPr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PA_椭圆 5977"/>
          <p:cNvSpPr/>
          <p:nvPr>
            <p:custDataLst>
              <p:tags r:id="rId17"/>
            </p:custDataLst>
          </p:nvPr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PA_椭圆 5978"/>
          <p:cNvSpPr/>
          <p:nvPr>
            <p:custDataLst>
              <p:tags r:id="rId18"/>
            </p:custDataLst>
          </p:nvPr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PA_椭圆 5979"/>
          <p:cNvSpPr/>
          <p:nvPr>
            <p:custDataLst>
              <p:tags r:id="rId19"/>
            </p:custDataLst>
          </p:nvPr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PA_椭圆 5980"/>
          <p:cNvSpPr/>
          <p:nvPr>
            <p:custDataLst>
              <p:tags r:id="rId20"/>
            </p:custDataLst>
          </p:nvPr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PA_椭圆 5981"/>
          <p:cNvSpPr/>
          <p:nvPr>
            <p:custDataLst>
              <p:tags r:id="rId21"/>
            </p:custDataLst>
          </p:nvPr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PA_椭圆 5982"/>
          <p:cNvSpPr/>
          <p:nvPr>
            <p:custDataLst>
              <p:tags r:id="rId22"/>
            </p:custDataLst>
          </p:nvPr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PA_椭圆 5983"/>
          <p:cNvSpPr/>
          <p:nvPr>
            <p:custDataLst>
              <p:tags r:id="rId23"/>
            </p:custDataLst>
          </p:nvPr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PA_椭圆 5984"/>
          <p:cNvSpPr/>
          <p:nvPr>
            <p:custDataLst>
              <p:tags r:id="rId24"/>
            </p:custDataLst>
          </p:nvPr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PA_椭圆 5985"/>
          <p:cNvSpPr/>
          <p:nvPr>
            <p:custDataLst>
              <p:tags r:id="rId25"/>
            </p:custDataLst>
          </p:nvPr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PA_椭圆 5986"/>
          <p:cNvSpPr/>
          <p:nvPr>
            <p:custDataLst>
              <p:tags r:id="rId26"/>
            </p:custDataLst>
          </p:nvPr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PA_椭圆 5987"/>
          <p:cNvSpPr/>
          <p:nvPr>
            <p:custDataLst>
              <p:tags r:id="rId27"/>
            </p:custDataLst>
          </p:nvPr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PA_椭圆 5988"/>
          <p:cNvSpPr/>
          <p:nvPr>
            <p:custDataLst>
              <p:tags r:id="rId28"/>
            </p:custDataLst>
          </p:nvPr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PA_椭圆 5989"/>
          <p:cNvSpPr/>
          <p:nvPr>
            <p:custDataLst>
              <p:tags r:id="rId29"/>
            </p:custDataLst>
          </p:nvPr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PA_椭圆 6005"/>
          <p:cNvSpPr/>
          <p:nvPr>
            <p:custDataLst>
              <p:tags r:id="rId30"/>
            </p:custDataLst>
          </p:nvPr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PA_chenying0907 1"/>
          <p:cNvGrpSpPr/>
          <p:nvPr>
            <p:custDataLst>
              <p:tags r:id="rId31"/>
            </p:custDataLst>
          </p:nvPr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chenying0907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45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9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chenying0907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chenying0907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PA_文本框 6013"/>
          <p:cNvSpPr txBox="1"/>
          <p:nvPr>
            <p:custDataLst>
              <p:tags r:id="rId32"/>
            </p:custDataLst>
          </p:nvPr>
        </p:nvSpPr>
        <p:spPr>
          <a:xfrm>
            <a:off x="5890514" y="1840162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文</a:t>
            </a:r>
          </a:p>
        </p:txBody>
      </p:sp>
      <p:sp>
        <p:nvSpPr>
          <p:cNvPr id="6015" name="PA_文本框 6014"/>
          <p:cNvSpPr txBox="1"/>
          <p:nvPr>
            <p:custDataLst>
              <p:tags r:id="rId33"/>
            </p:custDataLst>
          </p:nvPr>
        </p:nvSpPr>
        <p:spPr>
          <a:xfrm>
            <a:off x="5955656" y="3620683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艺</a:t>
            </a:r>
          </a:p>
        </p:txBody>
      </p:sp>
      <p:pic>
        <p:nvPicPr>
          <p:cNvPr id="6026" name="PA_chenying0907 6025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0"/>
          <a:stretch>
            <a:fillRect/>
          </a:stretch>
        </p:blipFill>
        <p:spPr>
          <a:xfrm rot="11449014" flipH="1" flipV="1">
            <a:off x="3824513" y="1049701"/>
            <a:ext cx="2170413" cy="2809416"/>
          </a:xfrm>
          <a:prstGeom prst="rect">
            <a:avLst/>
          </a:prstGeom>
        </p:spPr>
      </p:pic>
      <p:grpSp>
        <p:nvGrpSpPr>
          <p:cNvPr id="5" name="PA_chenying0907 4"/>
          <p:cNvGrpSpPr/>
          <p:nvPr>
            <p:custDataLst>
              <p:tags r:id="rId35"/>
            </p:custDataLst>
          </p:nvPr>
        </p:nvGrpSpPr>
        <p:grpSpPr>
          <a:xfrm>
            <a:off x="7615152" y="2447373"/>
            <a:ext cx="461665" cy="3268053"/>
            <a:chOff x="7615152" y="2447373"/>
            <a:chExt cx="461665" cy="3268053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615152" y="2447373"/>
              <a:ext cx="461665" cy="32680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blue        </a:t>
              </a:r>
              <a:r>
                <a:rPr lang="zh-CN" altLang="en-US" dirty="0">
                  <a:solidFill>
                    <a:srgbClr val="AF5558"/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7829973" y="2976140"/>
              <a:ext cx="0" cy="341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henying0907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chenying0907 4"/>
          <p:cNvPicPr>
            <a:picLocks noChangeAspect="1"/>
          </p:cNvPicPr>
          <p:nvPr/>
        </p:nvPicPr>
        <p:blipFill>
          <a:blip r:embed="rId6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chenying0907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chenying0907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591629" y="1730346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henying0907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" name="chenying0907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353629" y="4074962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henying0907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chenying0907 3"/>
          <p:cNvGrpSpPr/>
          <p:nvPr/>
        </p:nvGrpSpPr>
        <p:grpSpPr>
          <a:xfrm>
            <a:off x="8723146" y="2832316"/>
            <a:ext cx="3057247" cy="1046440"/>
            <a:chOff x="8723146" y="2832316"/>
            <a:chExt cx="3057247" cy="1046440"/>
          </a:xfrm>
        </p:grpSpPr>
        <p:sp>
          <p:nvSpPr>
            <p:cNvPr id="28" name="文本框 27"/>
            <p:cNvSpPr txBox="1"/>
            <p:nvPr/>
          </p:nvSpPr>
          <p:spPr>
            <a:xfrm>
              <a:off x="8891568" y="2832316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henying0907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chenying0907 94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chenying0907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7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chenying0907 6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chenying0907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703663" y="827454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henying0907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0" name="chenying0907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606774" y="2543365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henying0907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1" name="chenying0907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003507" y="4572454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henying0907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nying0907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chenying0907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nying0907 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chenying0907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6972" y="3392488"/>
            <a:ext cx="24329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20" name="chenying0907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78506" y="3392488"/>
            <a:ext cx="24329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23" name="chenying0907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50040" y="3392488"/>
            <a:ext cx="243292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30" name="chenying0907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296447" y="1634306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uiExpand="1" build="p"/>
      <p:bldP spid="21" grpId="0"/>
      <p:bldP spid="23" grpId="0" uiExpand="1" build="p"/>
      <p:bldP spid="28" grpId="0"/>
      <p:bldP spid="30" grpId="0" uiExpand="1" build="p"/>
      <p:bldP spid="26" grpId="0"/>
      <p:bldP spid="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nying0907 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chenying0907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chenying0907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2" name="chenying0907 1"/>
          <p:cNvGrpSpPr/>
          <p:nvPr/>
        </p:nvGrpSpPr>
        <p:grpSpPr>
          <a:xfrm>
            <a:off x="6990622" y="1251722"/>
            <a:ext cx="3625342" cy="400110"/>
            <a:chOff x="6990622" y="1251722"/>
            <a:chExt cx="3625342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7364764" y="1251722"/>
              <a:ext cx="290905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chenying0907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chenying0907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chenying0907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henying0907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73386" flipH="1" flipV="1">
            <a:off x="7602364" y="206267"/>
            <a:ext cx="2801815" cy="3626711"/>
          </a:xfrm>
          <a:prstGeom prst="rect">
            <a:avLst/>
          </a:prstGeom>
        </p:spPr>
      </p:pic>
      <p:grpSp>
        <p:nvGrpSpPr>
          <p:cNvPr id="2" name="chenying0907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chenying0907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5743 w 4569245"/>
                <a:gd name="connsiteY0-2" fmla="*/ 0 h 12205771"/>
                <a:gd name="connsiteX1-3" fmla="*/ 4569245 w 4569245"/>
                <a:gd name="connsiteY1-4" fmla="*/ 0 h 12205771"/>
                <a:gd name="connsiteX2-5" fmla="*/ 4569245 w 4569245"/>
                <a:gd name="connsiteY2-6" fmla="*/ 12205771 h 12205771"/>
                <a:gd name="connsiteX3-7" fmla="*/ 215743 w 4569245"/>
                <a:gd name="connsiteY3-8" fmla="*/ 12205771 h 12205771"/>
                <a:gd name="connsiteX4-9" fmla="*/ 215743 w 4569245"/>
                <a:gd name="connsiteY4-10" fmla="*/ 0 h 12205771"/>
                <a:gd name="connsiteX0-11" fmla="*/ 166733 w 4520235"/>
                <a:gd name="connsiteY0-12" fmla="*/ 0 h 12205771"/>
                <a:gd name="connsiteX1-13" fmla="*/ 4520235 w 4520235"/>
                <a:gd name="connsiteY1-14" fmla="*/ 0 h 12205771"/>
                <a:gd name="connsiteX2-15" fmla="*/ 4520235 w 4520235"/>
                <a:gd name="connsiteY2-16" fmla="*/ 12205771 h 12205771"/>
                <a:gd name="connsiteX3-17" fmla="*/ 166733 w 4520235"/>
                <a:gd name="connsiteY3-18" fmla="*/ 12205771 h 12205771"/>
                <a:gd name="connsiteX4-19" fmla="*/ 166733 w 4520235"/>
                <a:gd name="connsiteY4-20" fmla="*/ 0 h 12205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chenying0907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0724 w 4564226"/>
                <a:gd name="connsiteY0-2" fmla="*/ 0 h 12205771"/>
                <a:gd name="connsiteX1-3" fmla="*/ 4564226 w 4564226"/>
                <a:gd name="connsiteY1-4" fmla="*/ 0 h 12205771"/>
                <a:gd name="connsiteX2-5" fmla="*/ 4564226 w 4564226"/>
                <a:gd name="connsiteY2-6" fmla="*/ 12205771 h 12205771"/>
                <a:gd name="connsiteX3-7" fmla="*/ 210724 w 4564226"/>
                <a:gd name="connsiteY3-8" fmla="*/ 12205771 h 12205771"/>
                <a:gd name="connsiteX4-9" fmla="*/ 210724 w 4564226"/>
                <a:gd name="connsiteY4-10" fmla="*/ 0 h 12205771"/>
                <a:gd name="connsiteX0-11" fmla="*/ 265915 w 4619417"/>
                <a:gd name="connsiteY0-12" fmla="*/ 0 h 12205771"/>
                <a:gd name="connsiteX1-13" fmla="*/ 4619417 w 4619417"/>
                <a:gd name="connsiteY1-14" fmla="*/ 0 h 12205771"/>
                <a:gd name="connsiteX2-15" fmla="*/ 4619417 w 4619417"/>
                <a:gd name="connsiteY2-16" fmla="*/ 12205771 h 12205771"/>
                <a:gd name="connsiteX3-17" fmla="*/ 265915 w 4619417"/>
                <a:gd name="connsiteY3-18" fmla="*/ 12205771 h 12205771"/>
                <a:gd name="connsiteX4-19" fmla="*/ 265915 w 4619417"/>
                <a:gd name="connsiteY4-20" fmla="*/ 0 h 12205771"/>
                <a:gd name="connsiteX0-21" fmla="*/ 215021 w 4568523"/>
                <a:gd name="connsiteY0-22" fmla="*/ 0 h 12205771"/>
                <a:gd name="connsiteX1-23" fmla="*/ 4568523 w 4568523"/>
                <a:gd name="connsiteY1-24" fmla="*/ 0 h 12205771"/>
                <a:gd name="connsiteX2-25" fmla="*/ 4568523 w 4568523"/>
                <a:gd name="connsiteY2-26" fmla="*/ 12205771 h 12205771"/>
                <a:gd name="connsiteX3-27" fmla="*/ 215021 w 4568523"/>
                <a:gd name="connsiteY3-28" fmla="*/ 12205771 h 12205771"/>
                <a:gd name="connsiteX4-29" fmla="*/ 215021 w 4568523"/>
                <a:gd name="connsiteY4-30" fmla="*/ 0 h 12205771"/>
                <a:gd name="connsiteX0-31" fmla="*/ 226135 w 4579637"/>
                <a:gd name="connsiteY0-32" fmla="*/ 0 h 12205771"/>
                <a:gd name="connsiteX1-33" fmla="*/ 4579637 w 4579637"/>
                <a:gd name="connsiteY1-34" fmla="*/ 0 h 12205771"/>
                <a:gd name="connsiteX2-35" fmla="*/ 4579637 w 4579637"/>
                <a:gd name="connsiteY2-36" fmla="*/ 12205771 h 12205771"/>
                <a:gd name="connsiteX3-37" fmla="*/ 226135 w 4579637"/>
                <a:gd name="connsiteY3-38" fmla="*/ 12205771 h 12205771"/>
                <a:gd name="connsiteX4-39" fmla="*/ 226135 w 4579637"/>
                <a:gd name="connsiteY4-40" fmla="*/ 0 h 12205771"/>
                <a:gd name="connsiteX0-41" fmla="*/ 208020 w 4584100"/>
                <a:gd name="connsiteY0-42" fmla="*/ 0 h 12205771"/>
                <a:gd name="connsiteX1-43" fmla="*/ 4584100 w 4584100"/>
                <a:gd name="connsiteY1-44" fmla="*/ 0 h 12205771"/>
                <a:gd name="connsiteX2-45" fmla="*/ 4584100 w 4584100"/>
                <a:gd name="connsiteY2-46" fmla="*/ 12205771 h 12205771"/>
                <a:gd name="connsiteX3-47" fmla="*/ 230598 w 4584100"/>
                <a:gd name="connsiteY3-48" fmla="*/ 12205771 h 12205771"/>
                <a:gd name="connsiteX4-49" fmla="*/ 208020 w 4584100"/>
                <a:gd name="connsiteY4-50" fmla="*/ 0 h 12205771"/>
                <a:gd name="connsiteX0-51" fmla="*/ 226134 w 4602214"/>
                <a:gd name="connsiteY0-52" fmla="*/ 0 h 12205774"/>
                <a:gd name="connsiteX1-53" fmla="*/ 4602214 w 4602214"/>
                <a:gd name="connsiteY1-54" fmla="*/ 0 h 12205774"/>
                <a:gd name="connsiteX2-55" fmla="*/ 4602214 w 4602214"/>
                <a:gd name="connsiteY2-56" fmla="*/ 12205771 h 12205774"/>
                <a:gd name="connsiteX3-57" fmla="*/ 226135 w 4602214"/>
                <a:gd name="connsiteY3-58" fmla="*/ 12205774 h 12205774"/>
                <a:gd name="connsiteX4-59" fmla="*/ 226134 w 4602214"/>
                <a:gd name="connsiteY4-60" fmla="*/ 0 h 12205774"/>
                <a:gd name="connsiteX0-61" fmla="*/ 186867 w 4562947"/>
                <a:gd name="connsiteY0-62" fmla="*/ 0 h 12205774"/>
                <a:gd name="connsiteX1-63" fmla="*/ 4562947 w 4562947"/>
                <a:gd name="connsiteY1-64" fmla="*/ 0 h 12205774"/>
                <a:gd name="connsiteX2-65" fmla="*/ 4562947 w 4562947"/>
                <a:gd name="connsiteY2-66" fmla="*/ 12205771 h 12205774"/>
                <a:gd name="connsiteX3-67" fmla="*/ 186868 w 4562947"/>
                <a:gd name="connsiteY3-68" fmla="*/ 12205774 h 12205774"/>
                <a:gd name="connsiteX4-69" fmla="*/ 186867 w 4562947"/>
                <a:gd name="connsiteY4-70" fmla="*/ 0 h 12205774"/>
                <a:gd name="connsiteX0-71" fmla="*/ 143093 w 4519173"/>
                <a:gd name="connsiteY0-72" fmla="*/ 0 h 12205774"/>
                <a:gd name="connsiteX1-73" fmla="*/ 4519173 w 4519173"/>
                <a:gd name="connsiteY1-74" fmla="*/ 0 h 12205774"/>
                <a:gd name="connsiteX2-75" fmla="*/ 4519173 w 4519173"/>
                <a:gd name="connsiteY2-76" fmla="*/ 12205771 h 12205774"/>
                <a:gd name="connsiteX3-77" fmla="*/ 143094 w 4519173"/>
                <a:gd name="connsiteY3-78" fmla="*/ 12205774 h 12205774"/>
                <a:gd name="connsiteX4-79" fmla="*/ 143093 w 4519173"/>
                <a:gd name="connsiteY4-80" fmla="*/ 0 h 12205774"/>
                <a:gd name="connsiteX0-81" fmla="*/ 162480 w 4538560"/>
                <a:gd name="connsiteY0-82" fmla="*/ 0 h 12205774"/>
                <a:gd name="connsiteX1-83" fmla="*/ 4538560 w 4538560"/>
                <a:gd name="connsiteY1-84" fmla="*/ 0 h 12205774"/>
                <a:gd name="connsiteX2-85" fmla="*/ 4538560 w 4538560"/>
                <a:gd name="connsiteY2-86" fmla="*/ 12205771 h 12205774"/>
                <a:gd name="connsiteX3-87" fmla="*/ 162481 w 4538560"/>
                <a:gd name="connsiteY3-88" fmla="*/ 12205774 h 12205774"/>
                <a:gd name="connsiteX4-89" fmla="*/ 162480 w 4538560"/>
                <a:gd name="connsiteY4-90" fmla="*/ 0 h 12205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60117" y="3392488"/>
            <a:ext cx="352737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20" name="chenying0907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66135" y="527500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31577" y="3392488"/>
            <a:ext cx="352737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22" name="chenying0907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139" name="chenying0907 138"/>
          <p:cNvPicPr>
            <a:picLocks noChangeAspect="1"/>
          </p:cNvPicPr>
          <p:nvPr/>
        </p:nvPicPr>
        <p:blipFill rotWithShape="1">
          <a:blip r:embed="rId7">
            <a:grayscl/>
          </a:blip>
          <a:srcRect l="-856" t="45442" r="73283" b="11830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chenying0907 139"/>
          <p:cNvPicPr>
            <a:picLocks noChangeAspect="1"/>
          </p:cNvPicPr>
          <p:nvPr/>
        </p:nvPicPr>
        <p:blipFill rotWithShape="1">
          <a:blip r:embed="rId7">
            <a:grayscl/>
          </a:blip>
          <a:srcRect l="43742" t="13987" r="32523" b="39979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chenying0907 140"/>
          <p:cNvPicPr>
            <a:picLocks noChangeAspect="1"/>
          </p:cNvPicPr>
          <p:nvPr/>
        </p:nvPicPr>
        <p:blipFill rotWithShape="1">
          <a:blip r:embed="rId7">
            <a:grayscl/>
          </a:blip>
          <a:srcRect l="43742" t="43053" r="-2121" b="32531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chenying0907 141"/>
          <p:cNvPicPr>
            <a:picLocks noChangeAspect="1"/>
          </p:cNvPicPr>
          <p:nvPr/>
        </p:nvPicPr>
        <p:blipFill rotWithShape="1">
          <a:blip r:embed="rId7">
            <a:grayscl/>
          </a:blip>
          <a:srcRect l="-856" t="45442" r="73283" b="11830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chenying0907 142"/>
          <p:cNvPicPr>
            <a:picLocks noChangeAspect="1"/>
          </p:cNvPicPr>
          <p:nvPr/>
        </p:nvPicPr>
        <p:blipFill rotWithShape="1">
          <a:blip r:embed="rId7">
            <a:grayscl/>
          </a:blip>
          <a:srcRect l="43742" t="43053" r="-2121" b="32531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chenying0907 143"/>
          <p:cNvPicPr>
            <a:picLocks noChangeAspect="1"/>
          </p:cNvPicPr>
          <p:nvPr/>
        </p:nvPicPr>
        <p:blipFill rotWithShape="1">
          <a:blip r:embed="rId7">
            <a:grayscl/>
          </a:blip>
          <a:srcRect l="43742" t="13987" r="32523" b="39979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chenying0907 144"/>
          <p:cNvPicPr>
            <a:picLocks noChangeAspect="1"/>
          </p:cNvPicPr>
          <p:nvPr/>
        </p:nvPicPr>
        <p:blipFill rotWithShape="1">
          <a:blip r:embed="rId7">
            <a:grayscl/>
          </a:blip>
          <a:srcRect l="-856" t="45442" r="73283" b="11830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uiExpand="1" build="p"/>
      <p:bldP spid="26" grpId="0"/>
      <p:bldP spid="27" grpId="0" uiExpand="1" build="p"/>
      <p:bldP spid="19" grpId="0" build="p"/>
      <p:bldP spid="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henying0907 3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1635059" y="123650"/>
            <a:ext cx="4827534" cy="6663126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chenying0907 2"/>
          <p:cNvGrpSpPr/>
          <p:nvPr/>
        </p:nvGrpSpPr>
        <p:grpSpPr>
          <a:xfrm>
            <a:off x="1407415" y="727977"/>
            <a:ext cx="3057247" cy="1046440"/>
            <a:chOff x="1407415" y="727977"/>
            <a:chExt cx="3057247" cy="1046440"/>
          </a:xfrm>
        </p:grpSpPr>
        <p:sp>
          <p:nvSpPr>
            <p:cNvPr id="15" name="文本框 14"/>
            <p:cNvSpPr txBox="1"/>
            <p:nvPr/>
          </p:nvSpPr>
          <p:spPr>
            <a:xfrm>
              <a:off x="1575837" y="727977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6" name="chenying0907 5"/>
          <p:cNvGrpSpPr/>
          <p:nvPr/>
        </p:nvGrpSpPr>
        <p:grpSpPr>
          <a:xfrm>
            <a:off x="1378000" y="2914314"/>
            <a:ext cx="3057247" cy="1046440"/>
            <a:chOff x="1378000" y="2914314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546422" y="2914314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chenying0907 3"/>
          <p:cNvGrpSpPr/>
          <p:nvPr/>
        </p:nvGrpSpPr>
        <p:grpSpPr>
          <a:xfrm>
            <a:off x="1392405" y="4942372"/>
            <a:ext cx="3057247" cy="1046440"/>
            <a:chOff x="1392405" y="4942372"/>
            <a:chExt cx="3057247" cy="1046440"/>
          </a:xfrm>
        </p:grpSpPr>
        <p:sp>
          <p:nvSpPr>
            <p:cNvPr id="25" name="文本框 24"/>
            <p:cNvSpPr txBox="1"/>
            <p:nvPr/>
          </p:nvSpPr>
          <p:spPr>
            <a:xfrm>
              <a:off x="1560827" y="4942372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4" name="chenying0907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chenying0907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chenying0907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7" name="chenying0907 6"/>
          <p:cNvGrpSpPr/>
          <p:nvPr/>
        </p:nvGrpSpPr>
        <p:grpSpPr>
          <a:xfrm>
            <a:off x="6546534" y="1317317"/>
            <a:ext cx="3625342" cy="400110"/>
            <a:chOff x="6546534" y="1317317"/>
            <a:chExt cx="3625342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6920676" y="1317317"/>
              <a:ext cx="290905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chenying0907 66"/>
          <p:cNvPicPr>
            <a:picLocks noChangeAspect="1"/>
          </p:cNvPicPr>
          <p:nvPr/>
        </p:nvPicPr>
        <p:blipFill>
          <a:blip r:embed="rId5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chenying0907 59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chenying0907 59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chenying0907 59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chenying0907 6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chenying0907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chenying0907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8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chenying0907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chenying0907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chenying0907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chenying0907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chenying0907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chenying0907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</a:p>
        </p:txBody>
      </p:sp>
      <p:grpSp>
        <p:nvGrpSpPr>
          <p:cNvPr id="4" name="chenying0907 3"/>
          <p:cNvGrpSpPr/>
          <p:nvPr/>
        </p:nvGrpSpPr>
        <p:grpSpPr>
          <a:xfrm>
            <a:off x="7110468" y="4614231"/>
            <a:ext cx="2814883" cy="338554"/>
            <a:chOff x="7110468" y="4614231"/>
            <a:chExt cx="2814883" cy="338554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110468" y="4614231"/>
              <a:ext cx="2814883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6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blue        </a:t>
              </a:r>
              <a:r>
                <a:rPr lang="zh-CN" altLang="en-US" sz="1600" dirty="0">
                  <a:solidFill>
                    <a:srgbClr val="AF5558"/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7670949" y="4798899"/>
              <a:ext cx="4189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nying0907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chenying0907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chenying0907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chenying0907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chenying0907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录</a:t>
            </a:r>
          </a:p>
        </p:txBody>
      </p:sp>
      <p:pic>
        <p:nvPicPr>
          <p:cNvPr id="20" name="chenying0907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chenying0907 55"/>
          <p:cNvPicPr>
            <a:picLocks noChangeAspect="1"/>
          </p:cNvPicPr>
          <p:nvPr/>
        </p:nvPicPr>
        <p:blipFill>
          <a:blip r:embed="rId6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chenying0907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chenying0907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chenying0907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chenying0907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chenying0907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chenying0907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chenying0907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chenying0907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chenying0907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chenying0907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chenying0907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chenying0907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chenying0907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chenying0907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chenying0907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43400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单击添加目录一文字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41831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单击添加目录二文字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816816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单击添加目录三文字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973862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单击添加目录四文字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119185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单击添加目录五文字</a:t>
            </a:r>
          </a:p>
        </p:txBody>
      </p:sp>
      <p:pic>
        <p:nvPicPr>
          <p:cNvPr id="55" name="chenying0907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nying0907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chenying0907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chenying0907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chenying0907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chenying0907 94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chenying0907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chenying0907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20121" y="565426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grpSp>
        <p:nvGrpSpPr>
          <p:cNvPr id="2" name="chenying0907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henying0907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6" name="chenying0907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窗含西岭千秋雪，门泊东吴万里船。</a:t>
            </a:r>
          </a:p>
        </p:txBody>
      </p:sp>
      <p:grpSp>
        <p:nvGrpSpPr>
          <p:cNvPr id="4" name="chenying0907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henying0907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半盏屠苏犹未举，灯前小草写桃符。</a:t>
            </a:r>
          </a:p>
        </p:txBody>
      </p:sp>
      <p:grpSp>
        <p:nvGrpSpPr>
          <p:cNvPr id="12" name="chenying0907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1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6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1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chenying0907 948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chenying0907 9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9439" r="57200" b="61367"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chenying0907 9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chenying0907 9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>
            <a:fillRect/>
          </a:stretch>
        </p:blipFill>
        <p:spPr>
          <a:xfrm>
            <a:off x="8100646" y="154277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190613" y="4696285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henying0907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741" name="chenying0907 7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chenying0907 2"/>
          <p:cNvGrpSpPr/>
          <p:nvPr/>
        </p:nvGrpSpPr>
        <p:grpSpPr>
          <a:xfrm>
            <a:off x="6508540" y="870243"/>
            <a:ext cx="3868208" cy="1272559"/>
            <a:chOff x="6508540" y="870243"/>
            <a:chExt cx="3868208" cy="1272559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4" name="chenying0907 3"/>
          <p:cNvGrpSpPr/>
          <p:nvPr/>
        </p:nvGrpSpPr>
        <p:grpSpPr>
          <a:xfrm>
            <a:off x="6508540" y="2745936"/>
            <a:ext cx="3868208" cy="1272559"/>
            <a:chOff x="6508540" y="2745936"/>
            <a:chExt cx="3868208" cy="1272559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19" name="chenying0907 18"/>
          <p:cNvGrpSpPr/>
          <p:nvPr/>
        </p:nvGrpSpPr>
        <p:grpSpPr>
          <a:xfrm>
            <a:off x="6508540" y="4586459"/>
            <a:ext cx="3868208" cy="1272559"/>
            <a:chOff x="6508540" y="4586459"/>
            <a:chExt cx="3868208" cy="1272559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好文艺出 品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henying0907 13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chenying0907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chenying0907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chenying0907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henying0907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chenying0907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chenying0907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chenying0907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chenying0907 15"/>
          <p:cNvPicPr>
            <a:picLocks noChangeAspect="1"/>
          </p:cNvPicPr>
          <p:nvPr/>
        </p:nvPicPr>
        <p:blipFill rotWithShape="1">
          <a:blip r:embed="rId7"/>
          <a:srcRect l="-856" t="45442" r="73283" b="11830"/>
          <a:stretch>
            <a:fillRect/>
          </a:stretch>
        </p:blipFill>
        <p:spPr>
          <a:xfrm>
            <a:off x="1691454" y="1233400"/>
            <a:ext cx="1239315" cy="1969477"/>
          </a:xfrm>
          <a:prstGeom prst="rect">
            <a:avLst/>
          </a:prstGeom>
        </p:spPr>
      </p:pic>
      <p:pic>
        <p:nvPicPr>
          <p:cNvPr id="17" name="chenying0907 16"/>
          <p:cNvPicPr>
            <a:picLocks noChangeAspect="1"/>
          </p:cNvPicPr>
          <p:nvPr/>
        </p:nvPicPr>
        <p:blipFill rotWithShape="1">
          <a:blip r:embed="rId7"/>
          <a:srcRect l="43742" t="13987" r="32523" b="39979"/>
          <a:stretch>
            <a:fillRect/>
          </a:stretch>
        </p:blipFill>
        <p:spPr>
          <a:xfrm>
            <a:off x="5547206" y="1157199"/>
            <a:ext cx="1066800" cy="2121877"/>
          </a:xfrm>
          <a:prstGeom prst="rect">
            <a:avLst/>
          </a:prstGeom>
        </p:spPr>
      </p:pic>
      <p:pic>
        <p:nvPicPr>
          <p:cNvPr id="18" name="chenying0907 17"/>
          <p:cNvPicPr>
            <a:picLocks noChangeAspect="1"/>
          </p:cNvPicPr>
          <p:nvPr/>
        </p:nvPicPr>
        <p:blipFill rotWithShape="1">
          <a:blip r:embed="rId7"/>
          <a:srcRect l="43742" t="43053" r="-2121" b="32531"/>
          <a:stretch>
            <a:fillRect/>
          </a:stretch>
        </p:blipFill>
        <p:spPr>
          <a:xfrm rot="16200000">
            <a:off x="8602128" y="1906415"/>
            <a:ext cx="2623849" cy="112541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4039" y="3771786"/>
            <a:ext cx="29340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henying0907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故穿庭树作飞花。</a:t>
            </a:r>
          </a:p>
        </p:txBody>
      </p:sp>
      <p:sp>
        <p:nvSpPr>
          <p:cNvPr id="25" name="chenying0907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门泊东吴万里船。</a:t>
            </a:r>
          </a:p>
        </p:txBody>
      </p:sp>
      <p:sp>
        <p:nvSpPr>
          <p:cNvPr id="26" name="chenying0907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灯前小草写桃符。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545424" y="3771786"/>
            <a:ext cx="29340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390593" y="3771786"/>
            <a:ext cx="29340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1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01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1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30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01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301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301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1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701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402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102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602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602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602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602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303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3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703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uiExpand="1" build="p"/>
      <p:bldP spid="25" grpId="0" uiExpand="1" build="p"/>
      <p:bldP spid="26" grpId="0" uiExpand="1" build="p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nying0907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chenying0907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chenying0907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chenying0907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henying0907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chenying0907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chenying0907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5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chenying0907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两个黄鹂鸣翠柳，一行白鹭上青天。窗含西岭千秋雪，门泊东吴万里船。</a:t>
              </a:r>
            </a:p>
          </p:txBody>
        </p:sp>
        <p:sp>
          <p:nvSpPr>
            <p:cNvPr id="19" name="chenying0907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北风吹雪四更初，嘉瑞天教及岁除。半盏屠苏犹未举，灯前小草写桃符。</a:t>
              </a:r>
            </a:p>
          </p:txBody>
        </p:sp>
      </p:grpSp>
      <p:pic>
        <p:nvPicPr>
          <p:cNvPr id="5" name="chenying0907 4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 rot="10800000" flipV="1">
            <a:off x="7834710" y="1217856"/>
            <a:ext cx="4357290" cy="5640143"/>
          </a:xfrm>
          <a:prstGeom prst="rect">
            <a:avLst/>
          </a:prstGeom>
        </p:spPr>
      </p:pic>
      <p:pic>
        <p:nvPicPr>
          <p:cNvPr id="9" name="chenying0907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85607" y="1217855"/>
            <a:ext cx="290905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好文艺出 品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9892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henying0907 11"/>
          <p:cNvSpPr/>
          <p:nvPr/>
        </p:nvSpPr>
        <p:spPr>
          <a:xfrm>
            <a:off x="52166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828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899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宽屏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Calibri</vt:lpstr>
      <vt:lpstr>方正古隶简体</vt:lpstr>
      <vt:lpstr>Arial</vt:lpstr>
      <vt:lpstr>方正行楷繁体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2</cp:revision>
  <dcterms:created xsi:type="dcterms:W3CDTF">2021-03-16T04:50:20Z</dcterms:created>
  <dcterms:modified xsi:type="dcterms:W3CDTF">2021-03-17T06:22:56Z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