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7" r:id="rId2"/>
    <p:sldId id="258" r:id="rId3"/>
    <p:sldId id="259" r:id="rId4"/>
    <p:sldId id="266" r:id="rId5"/>
    <p:sldId id="260" r:id="rId6"/>
    <p:sldId id="262" r:id="rId7"/>
    <p:sldId id="276" r:id="rId8"/>
    <p:sldId id="277" r:id="rId9"/>
    <p:sldId id="281" r:id="rId10"/>
    <p:sldId id="264" r:id="rId11"/>
    <p:sldId id="267" r:id="rId12"/>
    <p:sldId id="263" r:id="rId13"/>
    <p:sldId id="270" r:id="rId14"/>
    <p:sldId id="268" r:id="rId15"/>
    <p:sldId id="278" r:id="rId16"/>
    <p:sldId id="265" r:id="rId17"/>
    <p:sldId id="269" r:id="rId18"/>
    <p:sldId id="271" r:id="rId19"/>
    <p:sldId id="272" r:id="rId20"/>
    <p:sldId id="279" r:id="rId21"/>
    <p:sldId id="261" r:id="rId22"/>
    <p:sldId id="275" r:id="rId23"/>
    <p:sldId id="274" r:id="rId24"/>
    <p:sldId id="273" r:id="rId25"/>
    <p:sldId id="2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A6AC"/>
    <a:srgbClr val="FAA4E8"/>
    <a:srgbClr val="FCC8F1"/>
    <a:srgbClr val="BB2B13"/>
    <a:srgbClr val="EC7490"/>
    <a:srgbClr val="F0ADB3"/>
    <a:srgbClr val="8B8A8A"/>
    <a:srgbClr val="F5AAAF"/>
    <a:srgbClr val="FCC0F2"/>
    <a:srgbClr val="FAD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4660"/>
  </p:normalViewPr>
  <p:slideViewPr>
    <p:cSldViewPr snapToGrid="0">
      <p:cViewPr>
        <p:scale>
          <a:sx n="75" d="100"/>
          <a:sy n="75" d="100"/>
        </p:scale>
        <p:origin x="1074" y="85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B98669-5390-4A87-8041-20743DA1F020}" type="datetimeFigureOut">
              <a:rPr lang="zh-CN" altLang="en-US" smtClean="0"/>
              <a:t>2021/3/17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308E35-F495-454D-83C4-156302A416B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750AEF4-BDFE-4727-BF24-AD54F02E7CD2}"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9BB06-7EE2-456A-B3F0-372892F1843D}"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9BB06-7EE2-456A-B3F0-372892F1843D}"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C916AC-93EC-4A37-A5CB-30C5EFD0BB80}"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9BB06-7EE2-456A-B3F0-372892F1843D}"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9BB06-7EE2-456A-B3F0-372892F1843D}"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9BB06-7EE2-456A-B3F0-372892F1843D}"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7C916AC-93EC-4A37-A5CB-30C5EFD0BB80}"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750AEF4-BDFE-4727-BF24-AD54F02E7CD2}" type="slidenum">
              <a:rPr lang="zh-CN" altLang="en-US" smtClean="0"/>
              <a:t>25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9BB06-7EE2-456A-B3F0-372892F1843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9BB06-7EE2-456A-B3F0-372892F1843D}"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9BB06-7EE2-456A-B3F0-372892F1843D}"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59BB06-7EE2-456A-B3F0-372892F1843D}"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8F1ADB-5708-424B-B98F-4FE8806552F9}"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C29F264-E95E-43A1-9073-3A6FAC7EDE1E}" type="datetimeFigureOut">
              <a:rPr lang="zh-CN" altLang="en-US" smtClean="0"/>
              <a:t>2021/3/17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529998-30E5-422C-BE19-6D043DFF3711}"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wind"/>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C29F264-E95E-43A1-9073-3A6FAC7EDE1E}" type="datetimeFigureOut">
              <a:rPr lang="zh-CN" altLang="en-US" smtClean="0"/>
              <a:t>2021/3/17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529998-30E5-422C-BE19-6D043DFF3711}"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wind"/>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C29F264-E95E-43A1-9073-3A6FAC7EDE1E}" type="datetimeFigureOut">
              <a:rPr lang="zh-CN" altLang="en-US" smtClean="0"/>
              <a:t>2021/3/17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529998-30E5-422C-BE19-6D043DFF3711}"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wind"/>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9DABB74-4D87-4262-9DF3-FEED254662BB}" type="datetimeFigureOut">
              <a:rPr lang="zh-CN" altLang="en-US" smtClean="0"/>
              <a:t>2021/3/17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A5DEA3F-5985-4DC4-8157-9881354D619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wind"/>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C29F264-E95E-43A1-9073-3A6FAC7EDE1E}" type="datetimeFigureOut">
              <a:rPr lang="zh-CN" altLang="en-US" smtClean="0"/>
              <a:t>2021/3/17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529998-30E5-422C-BE19-6D043DFF3711}"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wind"/>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C29F264-E95E-43A1-9073-3A6FAC7EDE1E}" type="datetimeFigureOut">
              <a:rPr lang="zh-CN" altLang="en-US" smtClean="0"/>
              <a:t>2021/3/17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529998-30E5-422C-BE19-6D043DFF3711}"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wind"/>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C29F264-E95E-43A1-9073-3A6FAC7EDE1E}" type="datetimeFigureOut">
              <a:rPr lang="zh-CN" altLang="en-US" smtClean="0"/>
              <a:t>2021/3/17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529998-30E5-422C-BE19-6D043DFF3711}"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wind"/>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C29F264-E95E-43A1-9073-3A6FAC7EDE1E}" type="datetimeFigureOut">
              <a:rPr lang="zh-CN" altLang="en-US" smtClean="0"/>
              <a:t>2021/3/17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9529998-30E5-422C-BE19-6D043DFF3711}"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wind"/>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C29F264-E95E-43A1-9073-3A6FAC7EDE1E}" type="datetimeFigureOut">
              <a:rPr lang="zh-CN" altLang="en-US" smtClean="0"/>
              <a:t>2021/3/17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9529998-30E5-422C-BE19-6D043DFF3711}"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wind"/>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C29F264-E95E-43A1-9073-3A6FAC7EDE1E}" type="datetimeFigureOut">
              <a:rPr lang="zh-CN" altLang="en-US" smtClean="0"/>
              <a:t>2021/3/17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9529998-30E5-422C-BE19-6D043DFF3711}"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wind"/>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C29F264-E95E-43A1-9073-3A6FAC7EDE1E}" type="datetimeFigureOut">
              <a:rPr lang="zh-CN" altLang="en-US" smtClean="0"/>
              <a:t>2021/3/17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529998-30E5-422C-BE19-6D043DFF3711}"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wind"/>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C29F264-E95E-43A1-9073-3A6FAC7EDE1E}" type="datetimeFigureOut">
              <a:rPr lang="zh-CN" altLang="en-US" smtClean="0"/>
              <a:t>2021/3/17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529998-30E5-422C-BE19-6D043DFF3711}"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wind"/>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9F264-E95E-43A1-9073-3A6FAC7EDE1E}" type="datetimeFigureOut">
              <a:rPr lang="zh-CN" altLang="en-US" smtClean="0"/>
              <a:t>2021/3/17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29998-30E5-422C-BE19-6D043DFF371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wind"/>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tile tx="0" ty="0" sx="100000" sy="100000" flip="none" algn="tl"/>
        </a:blipFill>
        <a:effectLst/>
      </p:bgPr>
    </p:bg>
    <p:spTree>
      <p:nvGrpSpPr>
        <p:cNvPr id="1" name=""/>
        <p:cNvGrpSpPr/>
        <p:nvPr/>
      </p:nvGrpSpPr>
      <p:grpSpPr>
        <a:xfrm>
          <a:off x="0" y="0"/>
          <a:ext cx="0" cy="0"/>
          <a:chOff x="0" y="0"/>
          <a:chExt cx="0" cy="0"/>
        </a:xfrm>
      </p:grpSpPr>
      <p:sp>
        <p:nvSpPr>
          <p:cNvPr id="8" name="文本框 7"/>
          <p:cNvSpPr txBox="1"/>
          <p:nvPr/>
        </p:nvSpPr>
        <p:spPr>
          <a:xfrm>
            <a:off x="5373407" y="1457986"/>
            <a:ext cx="738551" cy="3022470"/>
          </a:xfrm>
          <a:prstGeom prst="rect">
            <a:avLst/>
          </a:prstGeom>
          <a:noFill/>
        </p:spPr>
        <p:txBody>
          <a:bodyPr vert="eaVert" wrap="square" lIns="91384" tIns="45693" rIns="91384" bIns="45693" rtlCol="0">
            <a:spAutoFit/>
          </a:bodyPr>
          <a:lstStyle/>
          <a:p>
            <a:pP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请在这里，输入副标题输入副标题请在这里，输入副标题输入副标题</a:t>
            </a:r>
          </a:p>
        </p:txBody>
      </p:sp>
      <p:sp>
        <p:nvSpPr>
          <p:cNvPr id="10" name="文本框 9"/>
          <p:cNvSpPr txBox="1"/>
          <p:nvPr/>
        </p:nvSpPr>
        <p:spPr>
          <a:xfrm>
            <a:off x="4881141" y="2857499"/>
            <a:ext cx="492266" cy="3005995"/>
          </a:xfrm>
          <a:prstGeom prst="rect">
            <a:avLst/>
          </a:prstGeom>
          <a:noFill/>
        </p:spPr>
        <p:txBody>
          <a:bodyPr vert="eaVert" wrap="square" lIns="91384" tIns="45693" rIns="91384" bIns="45693" rtlCol="0">
            <a:spAutoFit/>
          </a:bodyPr>
          <a:lstStyle/>
          <a:p>
            <a:pPr>
              <a:lnSpc>
                <a:spcPct val="150000"/>
              </a:lnSpc>
            </a:pPr>
            <a:r>
              <a:rPr lang="zh-CN" altLang="en-US" sz="1335" dirty="0">
                <a:solidFill>
                  <a:srgbClr val="8B8A8A"/>
                </a:solidFill>
                <a:latin typeface="李旭科书法" panose="02000603000000000000" pitchFamily="2" charset="-122"/>
                <a:ea typeface="李旭科书法" panose="02000603000000000000" pitchFamily="2" charset="-122"/>
                <a:sym typeface="FZShuSong-Z01S" panose="03000509000000000000" pitchFamily="65" charset="-122"/>
              </a:rPr>
              <a:t>汇报人：</a:t>
            </a:r>
            <a:r>
              <a:rPr lang="en-US" altLang="zh-CN" sz="1335" dirty="0">
                <a:solidFill>
                  <a:srgbClr val="8B8A8A"/>
                </a:solidFill>
                <a:latin typeface="李旭科书法" panose="02000603000000000000" pitchFamily="2" charset="-122"/>
                <a:ea typeface="李旭科书法" panose="02000603000000000000" pitchFamily="2" charset="-122"/>
                <a:sym typeface="FZShuSong-Z01S" panose="03000509000000000000" pitchFamily="65" charset="-122"/>
              </a:rPr>
              <a:t>xx</a:t>
            </a:r>
            <a:r>
              <a:rPr lang="zh-CN" altLang="en-US" sz="1335" dirty="0">
                <a:solidFill>
                  <a:srgbClr val="8B8A8A"/>
                </a:solidFill>
                <a:latin typeface="李旭科书法" panose="02000603000000000000" pitchFamily="2" charset="-122"/>
                <a:ea typeface="李旭科书法" panose="02000603000000000000" pitchFamily="2" charset="-122"/>
                <a:sym typeface="FZShuSong-Z01S" panose="03000509000000000000" pitchFamily="65" charset="-122"/>
              </a:rPr>
              <a:t>     时间：</a:t>
            </a:r>
            <a:r>
              <a:rPr lang="en-US" altLang="zh-CN" sz="1335" dirty="0">
                <a:solidFill>
                  <a:srgbClr val="8B8A8A"/>
                </a:solidFill>
                <a:latin typeface="李旭科书法" panose="02000603000000000000" pitchFamily="2" charset="-122"/>
                <a:ea typeface="李旭科书法" panose="02000603000000000000" pitchFamily="2" charset="-122"/>
                <a:sym typeface="FZShuSong-Z01S" panose="03000509000000000000" pitchFamily="65" charset="-122"/>
              </a:rPr>
              <a:t>x</a:t>
            </a:r>
            <a:r>
              <a:rPr lang="zh-CN" altLang="en-US" sz="1335" dirty="0">
                <a:solidFill>
                  <a:srgbClr val="8B8A8A"/>
                </a:solidFill>
                <a:latin typeface="李旭科书法" panose="02000603000000000000" pitchFamily="2" charset="-122"/>
                <a:ea typeface="李旭科书法" panose="02000603000000000000" pitchFamily="2" charset="-122"/>
                <a:sym typeface="FZShuSong-Z01S" panose="03000509000000000000" pitchFamily="65" charset="-122"/>
              </a:rPr>
              <a:t>月</a:t>
            </a:r>
            <a:r>
              <a:rPr lang="en-US" altLang="zh-CN" sz="1335" dirty="0">
                <a:solidFill>
                  <a:srgbClr val="8B8A8A"/>
                </a:solidFill>
                <a:latin typeface="李旭科书法" panose="02000603000000000000" pitchFamily="2" charset="-122"/>
                <a:ea typeface="李旭科书法" panose="02000603000000000000" pitchFamily="2" charset="-122"/>
                <a:sym typeface="FZShuSong-Z01S" panose="03000509000000000000" pitchFamily="65" charset="-122"/>
              </a:rPr>
              <a:t>x</a:t>
            </a:r>
            <a:r>
              <a:rPr lang="zh-CN" altLang="en-US" sz="1335" dirty="0">
                <a:solidFill>
                  <a:srgbClr val="8B8A8A"/>
                </a:solidFill>
                <a:latin typeface="李旭科书法" panose="02000603000000000000" pitchFamily="2" charset="-122"/>
                <a:ea typeface="李旭科书法" panose="02000603000000000000" pitchFamily="2" charset="-122"/>
                <a:sym typeface="FZShuSong-Z01S" panose="03000509000000000000" pitchFamily="65" charset="-122"/>
              </a:rPr>
              <a:t>日</a:t>
            </a:r>
          </a:p>
        </p:txBody>
      </p:sp>
      <p:sp>
        <p:nvSpPr>
          <p:cNvPr id="6" name="文本框 5"/>
          <p:cNvSpPr txBox="1"/>
          <p:nvPr/>
        </p:nvSpPr>
        <p:spPr>
          <a:xfrm>
            <a:off x="6451882" y="-622300"/>
            <a:ext cx="1015550" cy="6883400"/>
          </a:xfrm>
          <a:prstGeom prst="rect">
            <a:avLst/>
          </a:prstGeom>
          <a:gradFill>
            <a:gsLst>
              <a:gs pos="0">
                <a:srgbClr val="F3A6AC"/>
              </a:gs>
              <a:gs pos="100000">
                <a:srgbClr val="FCC8F1">
                  <a:alpha val="0"/>
                </a:srgbClr>
              </a:gs>
            </a:gsLst>
            <a:lin ang="5400000" scaled="0"/>
          </a:gradFill>
          <a:ln>
            <a:noFill/>
          </a:ln>
          <a:effectLst/>
        </p:spPr>
        <p:txBody>
          <a:bodyPr vert="eaVert" wrap="square" lIns="91384" tIns="45693" rIns="91384" bIns="45693" rtlCol="0">
            <a:spAutoFit/>
          </a:bodyPr>
          <a:lstStyle/>
          <a:p>
            <a:pPr algn="ctr"/>
            <a:r>
              <a:rPr lang="zh-CN" altLang="en-US" sz="5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      国学经典文化</a:t>
            </a:r>
          </a:p>
        </p:txBody>
      </p:sp>
      <p:cxnSp>
        <p:nvCxnSpPr>
          <p:cNvPr id="7" name="直接连接符 6"/>
          <p:cNvCxnSpPr/>
          <p:nvPr/>
        </p:nvCxnSpPr>
        <p:spPr>
          <a:xfrm flipH="1">
            <a:off x="6270789" y="1457986"/>
            <a:ext cx="23751" cy="36817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 name="唯美">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0743" y="-108494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7"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5" repeatCount="indefinite" fill="hold" display="0">
                  <p:stCondLst>
                    <p:cond delay="indefinite"/>
                  </p:stCondLst>
                  <p:endCondLst>
                    <p:cond evt="onStopAudio" delay="0">
                      <p:tgtEl>
                        <p:sldTgt/>
                      </p:tgtEl>
                    </p:cond>
                  </p:endCondLst>
                </p:cTn>
                <p:tgtEl>
                  <p:spTgt spid="2"/>
                </p:tgtEl>
              </p:cMediaNode>
            </p:audio>
          </p:childTnLst>
        </p:cTn>
      </p:par>
    </p:tnLst>
    <p:bldLst>
      <p:bldP spid="8" grpId="0"/>
      <p:bldP spid="10"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11" name="TextBox 10"/>
          <p:cNvSpPr txBox="1"/>
          <p:nvPr/>
        </p:nvSpPr>
        <p:spPr>
          <a:xfrm>
            <a:off x="1936787" y="2535813"/>
            <a:ext cx="8063633" cy="1572093"/>
          </a:xfrm>
          <a:prstGeom prst="rect">
            <a:avLst/>
          </a:prstGeom>
          <a:noFill/>
        </p:spPr>
        <p:txBody>
          <a:bodyPr vert="eaVert" wrap="square" lIns="91384" tIns="45693" rIns="91384" bIns="45693" rtlCol="0">
            <a:spAutoFit/>
          </a:bodyPr>
          <a:lstStyle/>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0" name="文本框 9"/>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70906">
            <a:off x="122515" y="128038"/>
            <a:ext cx="715685" cy="676824"/>
          </a:xfrm>
          <a:prstGeom prst="rect">
            <a:avLst/>
          </a:prstGeom>
        </p:spPr>
      </p:pic>
      <p:sp>
        <p:nvSpPr>
          <p:cNvPr id="5" name="矩形 4"/>
          <p:cNvSpPr/>
          <p:nvPr/>
        </p:nvSpPr>
        <p:spPr>
          <a:xfrm>
            <a:off x="1617801" y="1783020"/>
            <a:ext cx="9209315" cy="3218458"/>
          </a:xfrm>
          <a:prstGeom prst="rect">
            <a:avLst/>
          </a:prstGeom>
          <a:noFill/>
          <a:ln>
            <a:solidFill>
              <a:srgbClr val="EC749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zh-CN" altLang="en-US" sz="2400" dirty="0">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6" name="矩形 5"/>
          <p:cNvSpPr/>
          <p:nvPr/>
        </p:nvSpPr>
        <p:spPr>
          <a:xfrm>
            <a:off x="2880338" y="4857995"/>
            <a:ext cx="6431321" cy="286966"/>
          </a:xfrm>
          <a:prstGeom prst="rect">
            <a:avLst/>
          </a:prstGeom>
          <a:solidFill>
            <a:srgbClr val="EC749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zh-CN" altLang="en-US" sz="2400" dirty="0">
              <a:latin typeface="李旭科书法" panose="02000603000000000000" pitchFamily="2" charset="-122"/>
              <a:ea typeface="李旭科书法" panose="02000603000000000000" pitchFamily="2" charset="-122"/>
              <a:sym typeface="FZShuSong-Z01S" panose="03000509000000000000" pitchFamily="65"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6" name="矩形 5"/>
          <p:cNvSpPr/>
          <p:nvPr/>
        </p:nvSpPr>
        <p:spPr>
          <a:xfrm>
            <a:off x="2694681" y="2040045"/>
            <a:ext cx="2306711" cy="1990811"/>
          </a:xfrm>
          <a:prstGeom prst="rect">
            <a:avLst/>
          </a:prstGeom>
        </p:spPr>
        <p:txBody>
          <a:bodyPr wrap="square" lIns="91384" tIns="45693" rIns="91384" bIns="45693">
            <a:spAutoFit/>
          </a:bodyPr>
          <a:lstStyle/>
          <a:p>
            <a:pPr>
              <a:lnSpc>
                <a:spcPct val="200000"/>
              </a:lnSpc>
            </a:pPr>
            <a:r>
              <a:rPr lang="zh-CN" altLang="en-US" sz="16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p>
        </p:txBody>
      </p:sp>
      <p:sp>
        <p:nvSpPr>
          <p:cNvPr id="21" name="文本框 4"/>
          <p:cNvSpPr txBox="1"/>
          <p:nvPr/>
        </p:nvSpPr>
        <p:spPr>
          <a:xfrm>
            <a:off x="2694681" y="1654718"/>
            <a:ext cx="1848470" cy="379408"/>
          </a:xfrm>
          <a:prstGeom prst="rect">
            <a:avLst/>
          </a:prstGeom>
          <a:noFill/>
        </p:spPr>
        <p:txBody>
          <a:bodyPr vert="horz" wrap="none" lIns="91384" tIns="45693" rIns="91384" bIns="45693" rtlCol="0">
            <a:spAutoFit/>
          </a:bodyPr>
          <a:lstStyle/>
          <a:p>
            <a:r>
              <a:rPr lang="zh-CN" altLang="en-US" sz="1865" spc="300" dirty="0">
                <a:solidFill>
                  <a:srgbClr val="EC7490"/>
                </a:solidFill>
                <a:latin typeface="李旭科书法" panose="02000603000000000000" pitchFamily="2" charset="-122"/>
                <a:ea typeface="李旭科书法" panose="02000603000000000000" pitchFamily="2" charset="-122"/>
                <a:sym typeface="FZShuSong-Z01S" panose="03000509000000000000" pitchFamily="65" charset="-122"/>
              </a:rPr>
              <a:t>此处添加标题</a:t>
            </a:r>
          </a:p>
        </p:txBody>
      </p:sp>
      <p:sp>
        <p:nvSpPr>
          <p:cNvPr id="22" name="文本框 4"/>
          <p:cNvSpPr txBox="1"/>
          <p:nvPr/>
        </p:nvSpPr>
        <p:spPr>
          <a:xfrm>
            <a:off x="7858590" y="1654718"/>
            <a:ext cx="1848470" cy="379408"/>
          </a:xfrm>
          <a:prstGeom prst="rect">
            <a:avLst/>
          </a:prstGeom>
          <a:noFill/>
        </p:spPr>
        <p:txBody>
          <a:bodyPr vert="horz" wrap="none" lIns="91384" tIns="45693" rIns="91384" bIns="45693" rtlCol="0">
            <a:spAutoFit/>
          </a:bodyPr>
          <a:lstStyle/>
          <a:p>
            <a:r>
              <a:rPr lang="zh-CN" altLang="en-US" sz="1865" spc="300" dirty="0">
                <a:solidFill>
                  <a:srgbClr val="EC7490"/>
                </a:solidFill>
                <a:latin typeface="李旭科书法" panose="02000603000000000000" pitchFamily="2" charset="-122"/>
                <a:ea typeface="李旭科书法" panose="02000603000000000000" pitchFamily="2" charset="-122"/>
                <a:sym typeface="FZShuSong-Z01S" panose="03000509000000000000" pitchFamily="65" charset="-122"/>
              </a:rPr>
              <a:t>此处添加标题</a:t>
            </a:r>
          </a:p>
        </p:txBody>
      </p:sp>
      <p:sp>
        <p:nvSpPr>
          <p:cNvPr id="9" name="矩形 8"/>
          <p:cNvSpPr/>
          <p:nvPr/>
        </p:nvSpPr>
        <p:spPr>
          <a:xfrm>
            <a:off x="7965181" y="2034126"/>
            <a:ext cx="2306711" cy="1990811"/>
          </a:xfrm>
          <a:prstGeom prst="rect">
            <a:avLst/>
          </a:prstGeom>
        </p:spPr>
        <p:txBody>
          <a:bodyPr wrap="square" lIns="91384" tIns="45693" rIns="91384" bIns="45693">
            <a:spAutoFit/>
          </a:bodyPr>
          <a:lstStyle/>
          <a:p>
            <a:pPr>
              <a:lnSpc>
                <a:spcPct val="200000"/>
              </a:lnSpc>
            </a:pPr>
            <a:r>
              <a:rPr lang="zh-CN" altLang="en-US" sz="16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p>
        </p:txBody>
      </p:sp>
      <p:sp>
        <p:nvSpPr>
          <p:cNvPr id="11" name="文本框 10"/>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70906">
            <a:off x="122515" y="128038"/>
            <a:ext cx="715685" cy="67682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2342" y="2073038"/>
            <a:ext cx="1630470" cy="1623474"/>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8172" y="2769254"/>
            <a:ext cx="1152168" cy="114722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12" name="文本框 11"/>
          <p:cNvSpPr txBox="1"/>
          <p:nvPr/>
        </p:nvSpPr>
        <p:spPr>
          <a:xfrm>
            <a:off x="6396959" y="2168273"/>
            <a:ext cx="1906756" cy="2655939"/>
          </a:xfrm>
          <a:prstGeom prst="rect">
            <a:avLst/>
          </a:prstGeom>
          <a:noFill/>
        </p:spPr>
        <p:txBody>
          <a:bodyPr vert="eaVert" wrap="square" lIns="91384" tIns="45693" rIns="91384" bIns="45693" rtlCol="0" anchor="ctr">
            <a:spAutoFit/>
          </a:bodyPr>
          <a:lstStyle/>
          <a:p>
            <a:pPr algn="just">
              <a:lnSpc>
                <a:spcPct val="150000"/>
              </a:lnSpc>
            </a:pPr>
            <a:r>
              <a:rPr lang="zh-CN" altLang="en-US" sz="1065" spc="3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点击输入文本点击输入文本点击输入文本点击输入文本点击输入文本点击输入文本点击输入文本点击输入文本点击输入文本点击输入文本点击输入文本点击输入文本点击输入文本</a:t>
            </a:r>
            <a:endParaRPr lang="zh-CN" altLang="zh-CN" sz="1065" spc="3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gn="just">
              <a:lnSpc>
                <a:spcPct val="150000"/>
              </a:lnSpc>
            </a:pPr>
            <a:endParaRPr lang="zh-CN" altLang="en-US" sz="1065" spc="3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9" name="文本框 8"/>
          <p:cNvSpPr txBox="1"/>
          <p:nvPr/>
        </p:nvSpPr>
        <p:spPr>
          <a:xfrm>
            <a:off x="5592070" y="2279113"/>
            <a:ext cx="594793" cy="2803391"/>
          </a:xfrm>
          <a:prstGeom prst="rect">
            <a:avLst/>
          </a:prstGeom>
          <a:noFill/>
        </p:spPr>
        <p:txBody>
          <a:bodyPr vert="eaVert" wrap="square" lIns="91384" tIns="45693" rIns="91384" bIns="45693" rtlCol="0">
            <a:spAutoFit/>
          </a:bodyPr>
          <a:lstStyle/>
          <a:p>
            <a:r>
              <a:rPr lang="zh-CN" altLang="en-US" sz="2665" spc="300" dirty="0">
                <a:solidFill>
                  <a:schemeClr val="tx1">
                    <a:lumMod val="65000"/>
                    <a:lumOff val="35000"/>
                  </a:schemeClr>
                </a:solidFill>
                <a:latin typeface="李旭科书法" panose="02000603000000000000" pitchFamily="2" charset="-122"/>
                <a:ea typeface="李旭科书法" panose="02000603000000000000" pitchFamily="2" charset="-122"/>
                <a:sym typeface="FZShuSong-Z01S" panose="03000509000000000000" pitchFamily="65" charset="-122"/>
              </a:rPr>
              <a:t>此处添加标题</a:t>
            </a:r>
          </a:p>
        </p:txBody>
      </p:sp>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88626" t="2711" r="7311" b="88514"/>
          <a:stretch>
            <a:fillRect/>
          </a:stretch>
        </p:blipFill>
        <p:spPr>
          <a:xfrm>
            <a:off x="8559472" y="4109736"/>
            <a:ext cx="302289" cy="562415"/>
          </a:xfrm>
          <a:prstGeom prst="rect">
            <a:avLst/>
          </a:prstGeom>
        </p:spPr>
      </p:pic>
      <p:sp>
        <p:nvSpPr>
          <p:cNvPr id="16" name="文本框 15"/>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70906">
            <a:off x="122515" y="128038"/>
            <a:ext cx="715685" cy="67682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84611" y="1245646"/>
            <a:ext cx="6539433" cy="5986096"/>
          </a:xfrm>
          <a:prstGeom prst="rect">
            <a:avLst/>
          </a:prstGeom>
        </p:spPr>
      </p:pic>
      <p:sp>
        <p:nvSpPr>
          <p:cNvPr id="8" name="矩形 7"/>
          <p:cNvSpPr/>
          <p:nvPr/>
        </p:nvSpPr>
        <p:spPr>
          <a:xfrm>
            <a:off x="-34362" y="1245646"/>
            <a:ext cx="5626432" cy="208896"/>
          </a:xfrm>
          <a:prstGeom prst="rect">
            <a:avLst/>
          </a:prstGeom>
          <a:solidFill>
            <a:srgbClr val="EC749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zh-CN" altLang="en-US" sz="2400" dirty="0">
              <a:latin typeface="李旭科书法" panose="02000603000000000000" pitchFamily="2" charset="-122"/>
              <a:ea typeface="李旭科书法" panose="02000603000000000000" pitchFamily="2" charset="-122"/>
              <a:sym typeface="FZShuSong-Z01S" panose="03000509000000000000" pitchFamily="65"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strips(downLeft)">
                                      <p:cBhvr>
                                        <p:cTn id="11" dur="500"/>
                                        <p:tgtEl>
                                          <p:spTgt spid="1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19" name="矩形 18"/>
          <p:cNvSpPr/>
          <p:nvPr/>
        </p:nvSpPr>
        <p:spPr>
          <a:xfrm>
            <a:off x="1382914" y="1943530"/>
            <a:ext cx="1292548" cy="3136665"/>
          </a:xfrm>
          <a:prstGeom prst="rect">
            <a:avLst/>
          </a:prstGeom>
        </p:spPr>
        <p:txBody>
          <a:bodyPr vert="eaVert" wrap="square" lIns="91384" tIns="45693" rIns="91384" bIns="45693">
            <a:spAutoFit/>
          </a:bodyPr>
          <a:lstStyle/>
          <a:p>
            <a:pP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a:t>
            </a:r>
          </a:p>
          <a:p>
            <a:pP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p>
          <a:p>
            <a:pP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p>
          <a:p>
            <a:pPr>
              <a:lnSpc>
                <a:spcPct val="150000"/>
              </a:lnSpc>
            </a:pPr>
            <a:endPar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cxnSp>
        <p:nvCxnSpPr>
          <p:cNvPr id="14" name="直接连接符 13"/>
          <p:cNvCxnSpPr/>
          <p:nvPr/>
        </p:nvCxnSpPr>
        <p:spPr>
          <a:xfrm>
            <a:off x="3980871" y="1823054"/>
            <a:ext cx="0" cy="337761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074093" y="1823054"/>
            <a:ext cx="0" cy="337761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789692" y="2038935"/>
            <a:ext cx="679032" cy="1231878"/>
          </a:xfrm>
          <a:prstGeom prst="rect">
            <a:avLst/>
          </a:prstGeom>
          <a:solidFill>
            <a:srgbClr val="EC749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zh-CN" altLang="en-US" sz="2400" dirty="0">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22" name="矩形 21"/>
          <p:cNvSpPr/>
          <p:nvPr/>
        </p:nvSpPr>
        <p:spPr>
          <a:xfrm>
            <a:off x="10519219" y="2038935"/>
            <a:ext cx="679032" cy="1231878"/>
          </a:xfrm>
          <a:prstGeom prst="rect">
            <a:avLst/>
          </a:prstGeom>
          <a:solidFill>
            <a:srgbClr val="EC749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zh-CN" altLang="en-US" sz="2400" dirty="0">
              <a:latin typeface="李旭科书法" panose="02000603000000000000" pitchFamily="2" charset="-122"/>
              <a:ea typeface="李旭科书法" panose="02000603000000000000" pitchFamily="2" charset="-122"/>
              <a:sym typeface="FZShuSong-Z01S" panose="03000509000000000000" pitchFamily="65" charset="-122"/>
            </a:endParaRPr>
          </a:p>
        </p:txBody>
      </p:sp>
      <p:cxnSp>
        <p:nvCxnSpPr>
          <p:cNvPr id="11" name="直接连接符 10"/>
          <p:cNvCxnSpPr/>
          <p:nvPr/>
        </p:nvCxnSpPr>
        <p:spPr>
          <a:xfrm>
            <a:off x="829942" y="5200667"/>
            <a:ext cx="1036831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2911626" y="5609583"/>
            <a:ext cx="6536493" cy="261364"/>
          </a:xfrm>
          <a:prstGeom prst="rect">
            <a:avLst/>
          </a:prstGeom>
        </p:spPr>
        <p:txBody>
          <a:bodyPr vert="horz" wrap="square" lIns="91384" tIns="45693" rIns="91384" bIns="45693">
            <a:spAutoFit/>
          </a:bodyPr>
          <a:lstStyle/>
          <a:p>
            <a:pPr algn="ctr">
              <a:lnSpc>
                <a:spcPct val="150000"/>
              </a:lnSpc>
            </a:pPr>
            <a:r>
              <a:rPr lang="zh-CN" altLang="en-US" sz="800"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点击输入文本点击输入文本点击输入文本点击输入文本</a:t>
            </a:r>
            <a:endParaRPr lang="en-US" altLang="zh-CN" sz="800"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3" name="矩形 12"/>
          <p:cNvSpPr/>
          <p:nvPr/>
        </p:nvSpPr>
        <p:spPr>
          <a:xfrm>
            <a:off x="5533598" y="1943530"/>
            <a:ext cx="1292548" cy="3136665"/>
          </a:xfrm>
          <a:prstGeom prst="rect">
            <a:avLst/>
          </a:prstGeom>
        </p:spPr>
        <p:txBody>
          <a:bodyPr vert="eaVert" wrap="square" lIns="91384" tIns="45693" rIns="91384" bIns="45693">
            <a:spAutoFit/>
          </a:bodyPr>
          <a:lstStyle/>
          <a:p>
            <a:pP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a:t>
            </a:r>
          </a:p>
          <a:p>
            <a:pP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p>
          <a:p>
            <a:pP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p>
          <a:p>
            <a:pPr>
              <a:lnSpc>
                <a:spcPct val="150000"/>
              </a:lnSpc>
            </a:pPr>
            <a:endPar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6" name="矩形 15"/>
          <p:cNvSpPr/>
          <p:nvPr/>
        </p:nvSpPr>
        <p:spPr>
          <a:xfrm>
            <a:off x="8801845" y="1927566"/>
            <a:ext cx="1292548" cy="3136665"/>
          </a:xfrm>
          <a:prstGeom prst="rect">
            <a:avLst/>
          </a:prstGeom>
        </p:spPr>
        <p:txBody>
          <a:bodyPr vert="eaVert" wrap="square" lIns="91384" tIns="45693" rIns="91384" bIns="45693">
            <a:spAutoFit/>
          </a:bodyPr>
          <a:lstStyle/>
          <a:p>
            <a:pP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a:t>
            </a:r>
          </a:p>
          <a:p>
            <a:pP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p>
          <a:p>
            <a:pP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p>
          <a:p>
            <a:pPr>
              <a:lnSpc>
                <a:spcPct val="150000"/>
              </a:lnSpc>
            </a:pPr>
            <a:endPar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23" name="文本框 22"/>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sp>
        <p:nvSpPr>
          <p:cNvPr id="18" name="矩形 17"/>
          <p:cNvSpPr/>
          <p:nvPr/>
        </p:nvSpPr>
        <p:spPr>
          <a:xfrm>
            <a:off x="6850505" y="1943530"/>
            <a:ext cx="679032" cy="1231878"/>
          </a:xfrm>
          <a:prstGeom prst="rect">
            <a:avLst/>
          </a:prstGeom>
          <a:solidFill>
            <a:srgbClr val="EC749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zh-CN" altLang="en-US" sz="2400" dirty="0">
              <a:latin typeface="李旭科书法" panose="02000603000000000000" pitchFamily="2" charset="-122"/>
              <a:ea typeface="李旭科书法" panose="02000603000000000000" pitchFamily="2" charset="-122"/>
              <a:sym typeface="FZShuSong-Z01S" panose="03000509000000000000" pitchFamily="65" charset="-122"/>
            </a:endParaRPr>
          </a:p>
        </p:txBody>
      </p:sp>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70906">
            <a:off x="122515" y="128038"/>
            <a:ext cx="715685" cy="67682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anim calcmode="lin" valueType="num">
                                      <p:cBhvr>
                                        <p:cTn id="44" dur="500" fill="hold"/>
                                        <p:tgtEl>
                                          <p:spTgt spid="24"/>
                                        </p:tgtEl>
                                        <p:attrNameLst>
                                          <p:attrName>ppt_x</p:attrName>
                                        </p:attrNameLst>
                                      </p:cBhvr>
                                      <p:tavLst>
                                        <p:tav tm="0">
                                          <p:val>
                                            <p:strVal val="#ppt_x"/>
                                          </p:val>
                                        </p:tav>
                                        <p:tav tm="100000">
                                          <p:val>
                                            <p:strVal val="#ppt_x"/>
                                          </p:val>
                                        </p:tav>
                                      </p:tavLst>
                                    </p:anim>
                                    <p:anim calcmode="lin" valueType="num">
                                      <p:cBhvr>
                                        <p:cTn id="45" dur="500" fill="hold"/>
                                        <p:tgtEl>
                                          <p:spTgt spid="24"/>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anim calcmode="lin" valueType="num">
                                      <p:cBhvr>
                                        <p:cTn id="50" dur="500" fill="hold"/>
                                        <p:tgtEl>
                                          <p:spTgt spid="13"/>
                                        </p:tgtEl>
                                        <p:attrNameLst>
                                          <p:attrName>ppt_x</p:attrName>
                                        </p:attrNameLst>
                                      </p:cBhvr>
                                      <p:tavLst>
                                        <p:tav tm="0">
                                          <p:val>
                                            <p:strVal val="#ppt_x"/>
                                          </p:val>
                                        </p:tav>
                                        <p:tav tm="100000">
                                          <p:val>
                                            <p:strVal val="#ppt_x"/>
                                          </p:val>
                                        </p:tav>
                                      </p:tavLst>
                                    </p:anim>
                                    <p:anim calcmode="lin" valueType="num">
                                      <p:cBhvr>
                                        <p:cTn id="51" dur="500" fill="hold"/>
                                        <p:tgtEl>
                                          <p:spTgt spid="13"/>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anim calcmode="lin" valueType="num">
                                      <p:cBhvr>
                                        <p:cTn id="56" dur="500" fill="hold"/>
                                        <p:tgtEl>
                                          <p:spTgt spid="16"/>
                                        </p:tgtEl>
                                        <p:attrNameLst>
                                          <p:attrName>ppt_x</p:attrName>
                                        </p:attrNameLst>
                                      </p:cBhvr>
                                      <p:tavLst>
                                        <p:tav tm="0">
                                          <p:val>
                                            <p:strVal val="#ppt_x"/>
                                          </p:val>
                                        </p:tav>
                                        <p:tav tm="100000">
                                          <p:val>
                                            <p:strVal val="#ppt_x"/>
                                          </p:val>
                                        </p:tav>
                                      </p:tavLst>
                                    </p:anim>
                                    <p:anim calcmode="lin" valueType="num">
                                      <p:cBhvr>
                                        <p:cTn id="57" dur="500" fill="hold"/>
                                        <p:tgtEl>
                                          <p:spTgt spid="16"/>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anim calcmode="lin" valueType="num">
                                      <p:cBhvr>
                                        <p:cTn id="62" dur="500" fill="hold"/>
                                        <p:tgtEl>
                                          <p:spTgt spid="18"/>
                                        </p:tgtEl>
                                        <p:attrNameLst>
                                          <p:attrName>ppt_x</p:attrName>
                                        </p:attrNameLst>
                                      </p:cBhvr>
                                      <p:tavLst>
                                        <p:tav tm="0">
                                          <p:val>
                                            <p:strVal val="#ppt_x"/>
                                          </p:val>
                                        </p:tav>
                                        <p:tav tm="100000">
                                          <p:val>
                                            <p:strVal val="#ppt_x"/>
                                          </p:val>
                                        </p:tav>
                                      </p:tavLst>
                                    </p:anim>
                                    <p:anim calcmode="lin" valueType="num">
                                      <p:cBhvr>
                                        <p:cTn id="6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animBg="1"/>
      <p:bldP spid="22" grpId="0" animBg="1"/>
      <p:bldP spid="24" grpId="0"/>
      <p:bldP spid="13" grpId="0"/>
      <p:bldP spid="16"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7" name="矩形 26"/>
          <p:cNvSpPr/>
          <p:nvPr/>
        </p:nvSpPr>
        <p:spPr>
          <a:xfrm>
            <a:off x="3889608" y="5150577"/>
            <a:ext cx="5319802" cy="261364"/>
          </a:xfrm>
          <a:prstGeom prst="rect">
            <a:avLst/>
          </a:prstGeom>
        </p:spPr>
        <p:txBody>
          <a:bodyPr vert="horz" wrap="square" lIns="91384" tIns="45693" rIns="91384" bIns="45693">
            <a:spAutoFit/>
          </a:bodyPr>
          <a:lstStyle/>
          <a:p>
            <a:pPr algn="ctr">
              <a:lnSpc>
                <a:spcPct val="150000"/>
              </a:lnSpc>
            </a:pPr>
            <a:r>
              <a:rPr lang="zh-CN" altLang="en-US" sz="800"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点击输入文本点击输入文本点击输入文本点击输入文本点击输入文本</a:t>
            </a:r>
            <a:endParaRPr lang="en-US" altLang="zh-CN" sz="800"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30" name="文本框 4"/>
          <p:cNvSpPr txBox="1"/>
          <p:nvPr/>
        </p:nvSpPr>
        <p:spPr>
          <a:xfrm>
            <a:off x="8782641" y="1366045"/>
            <a:ext cx="1569547" cy="369277"/>
          </a:xfrm>
          <a:prstGeom prst="rect">
            <a:avLst/>
          </a:prstGeom>
          <a:noFill/>
          <a:ln>
            <a:noFill/>
          </a:ln>
        </p:spPr>
        <p:txBody>
          <a:bodyPr vert="horz" wrap="none" lIns="91384" tIns="45693" rIns="91384" bIns="45693" rtlCol="0">
            <a:spAutoFit/>
          </a:bodyPr>
          <a:lstStyle/>
          <a:p>
            <a:r>
              <a:rPr lang="zh-CN" altLang="en-US" dirty="0">
                <a:solidFill>
                  <a:srgbClr val="8B8A8A"/>
                </a:solidFill>
                <a:latin typeface="李旭科书法" panose="02000603000000000000" pitchFamily="2" charset="-122"/>
                <a:ea typeface="李旭科书法" panose="02000603000000000000" pitchFamily="2" charset="-122"/>
                <a:cs typeface="Tahoma" panose="020B0604030504040204" pitchFamily="34" charset="0"/>
                <a:sym typeface="FZShuSong-Z01S" panose="03000509000000000000" pitchFamily="65" charset="-122"/>
              </a:rPr>
              <a:t>点击输入文本</a:t>
            </a:r>
          </a:p>
        </p:txBody>
      </p:sp>
      <p:sp>
        <p:nvSpPr>
          <p:cNvPr id="18" name="文本框 4"/>
          <p:cNvSpPr txBox="1"/>
          <p:nvPr/>
        </p:nvSpPr>
        <p:spPr>
          <a:xfrm>
            <a:off x="5292272" y="1761055"/>
            <a:ext cx="1569547" cy="369277"/>
          </a:xfrm>
          <a:prstGeom prst="rect">
            <a:avLst/>
          </a:prstGeom>
          <a:noFill/>
          <a:ln>
            <a:noFill/>
          </a:ln>
        </p:spPr>
        <p:txBody>
          <a:bodyPr vert="horz" wrap="none" lIns="91384" tIns="45693" rIns="91384" bIns="45693" rtlCol="0">
            <a:spAutoFit/>
          </a:bodyPr>
          <a:lstStyle/>
          <a:p>
            <a:r>
              <a:rPr lang="zh-CN" altLang="en-US" dirty="0">
                <a:solidFill>
                  <a:srgbClr val="8B8A8A"/>
                </a:solidFill>
                <a:latin typeface="李旭科书法" panose="02000603000000000000" pitchFamily="2" charset="-122"/>
                <a:ea typeface="李旭科书法" panose="02000603000000000000" pitchFamily="2" charset="-122"/>
                <a:cs typeface="Tahoma" panose="020B0604030504040204" pitchFamily="34" charset="0"/>
                <a:sym typeface="FZShuSong-Z01S" panose="03000509000000000000" pitchFamily="65" charset="-122"/>
              </a:rPr>
              <a:t>点击输入文本</a:t>
            </a:r>
          </a:p>
        </p:txBody>
      </p:sp>
      <p:sp>
        <p:nvSpPr>
          <p:cNvPr id="19" name="文本框 4"/>
          <p:cNvSpPr txBox="1"/>
          <p:nvPr/>
        </p:nvSpPr>
        <p:spPr>
          <a:xfrm>
            <a:off x="1835171" y="2099235"/>
            <a:ext cx="1569547" cy="369277"/>
          </a:xfrm>
          <a:prstGeom prst="rect">
            <a:avLst/>
          </a:prstGeom>
          <a:noFill/>
          <a:ln>
            <a:noFill/>
          </a:ln>
        </p:spPr>
        <p:txBody>
          <a:bodyPr vert="horz" wrap="none" lIns="91384" tIns="45693" rIns="91384" bIns="45693" rtlCol="0">
            <a:spAutoFit/>
          </a:bodyPr>
          <a:lstStyle/>
          <a:p>
            <a:r>
              <a:rPr lang="zh-CN" altLang="en-US" dirty="0">
                <a:solidFill>
                  <a:srgbClr val="8B8A8A"/>
                </a:solidFill>
                <a:latin typeface="李旭科书法" panose="02000603000000000000" pitchFamily="2" charset="-122"/>
                <a:ea typeface="李旭科书法" panose="02000603000000000000" pitchFamily="2" charset="-122"/>
                <a:cs typeface="Tahoma" panose="020B0604030504040204" pitchFamily="34" charset="0"/>
                <a:sym typeface="FZShuSong-Z01S" panose="03000509000000000000" pitchFamily="65" charset="-122"/>
              </a:rPr>
              <a:t>点击输入文本</a:t>
            </a:r>
          </a:p>
        </p:txBody>
      </p:sp>
      <p:sp>
        <p:nvSpPr>
          <p:cNvPr id="16" name="文本框 15"/>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70906">
            <a:off x="122515" y="128038"/>
            <a:ext cx="715685" cy="676824"/>
          </a:xfrm>
          <a:prstGeom prst="rect">
            <a:avLst/>
          </a:prstGeom>
        </p:spPr>
      </p:pic>
      <p:pic>
        <p:nvPicPr>
          <p:cNvPr id="26" name="图片 25"/>
          <p:cNvPicPr>
            <a:picLocks noChangeAspect="1"/>
          </p:cNvPicPr>
          <p:nvPr/>
        </p:nvPicPr>
        <p:blipFill>
          <a:blip r:embed="rId5" cstate="print">
            <a:grayscl/>
            <a:extLst>
              <a:ext uri="{28A0092B-C50C-407E-A947-70E740481C1C}">
                <a14:useLocalDpi xmlns:a14="http://schemas.microsoft.com/office/drawing/2010/main" val="0"/>
              </a:ext>
            </a:extLst>
          </a:blip>
          <a:srcRect l="44165" t="5516" r="9189" b="11559"/>
          <a:stretch>
            <a:fillRect/>
          </a:stretch>
        </p:blipFill>
        <p:spPr>
          <a:xfrm>
            <a:off x="1671509" y="2975795"/>
            <a:ext cx="1703265" cy="1703265"/>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p:spPr>
      </p:pic>
      <p:sp>
        <p:nvSpPr>
          <p:cNvPr id="28" name="椭圆 27"/>
          <p:cNvSpPr/>
          <p:nvPr/>
        </p:nvSpPr>
        <p:spPr>
          <a:xfrm>
            <a:off x="1448701" y="2752655"/>
            <a:ext cx="2148882" cy="2149546"/>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李旭科书法" panose="02000603000000000000" pitchFamily="2" charset="-122"/>
              <a:ea typeface="李旭科书法" panose="02000603000000000000" pitchFamily="2" charset="-122"/>
              <a:sym typeface="FZShuSong-Z01S" panose="03000509000000000000" pitchFamily="65" charset="-122"/>
            </a:endParaRPr>
          </a:p>
        </p:txBody>
      </p:sp>
      <p:pic>
        <p:nvPicPr>
          <p:cNvPr id="29" name="图片 28"/>
          <p:cNvPicPr>
            <a:picLocks noChangeAspect="1"/>
          </p:cNvPicPr>
          <p:nvPr/>
        </p:nvPicPr>
        <p:blipFill>
          <a:blip r:embed="rId5" cstate="print">
            <a:grayscl/>
            <a:extLst>
              <a:ext uri="{28A0092B-C50C-407E-A947-70E740481C1C}">
                <a14:useLocalDpi xmlns:a14="http://schemas.microsoft.com/office/drawing/2010/main" val="0"/>
              </a:ext>
            </a:extLst>
          </a:blip>
          <a:srcRect l="44165" t="5516" r="9189" b="11559"/>
          <a:stretch>
            <a:fillRect/>
          </a:stretch>
        </p:blipFill>
        <p:spPr>
          <a:xfrm>
            <a:off x="5244367" y="2664764"/>
            <a:ext cx="1703265" cy="1703265"/>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p:spPr>
      </p:pic>
      <p:sp>
        <p:nvSpPr>
          <p:cNvPr id="31" name="椭圆 30"/>
          <p:cNvSpPr/>
          <p:nvPr/>
        </p:nvSpPr>
        <p:spPr>
          <a:xfrm>
            <a:off x="5021559" y="2441624"/>
            <a:ext cx="2148882" cy="2149546"/>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李旭科书法" panose="02000603000000000000" pitchFamily="2" charset="-122"/>
              <a:ea typeface="李旭科书法" panose="02000603000000000000" pitchFamily="2" charset="-122"/>
              <a:sym typeface="FZShuSong-Z01S" panose="03000509000000000000" pitchFamily="65" charset="-122"/>
            </a:endParaRPr>
          </a:p>
        </p:txBody>
      </p:sp>
      <p:pic>
        <p:nvPicPr>
          <p:cNvPr id="32" name="图片 31"/>
          <p:cNvPicPr>
            <a:picLocks noChangeAspect="1"/>
          </p:cNvPicPr>
          <p:nvPr/>
        </p:nvPicPr>
        <p:blipFill>
          <a:blip r:embed="rId5" cstate="print">
            <a:grayscl/>
            <a:extLst>
              <a:ext uri="{28A0092B-C50C-407E-A947-70E740481C1C}">
                <a14:useLocalDpi xmlns:a14="http://schemas.microsoft.com/office/drawing/2010/main" val="0"/>
              </a:ext>
            </a:extLst>
          </a:blip>
          <a:srcRect l="44165" t="5516" r="9189" b="11559"/>
          <a:stretch>
            <a:fillRect/>
          </a:stretch>
        </p:blipFill>
        <p:spPr>
          <a:xfrm>
            <a:off x="8672969" y="2232772"/>
            <a:ext cx="1703265" cy="1703265"/>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p:spPr>
      </p:pic>
      <p:sp>
        <p:nvSpPr>
          <p:cNvPr id="33" name="椭圆 32"/>
          <p:cNvSpPr/>
          <p:nvPr/>
        </p:nvSpPr>
        <p:spPr>
          <a:xfrm>
            <a:off x="8450161" y="2009632"/>
            <a:ext cx="2148882" cy="2149546"/>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李旭科书法" panose="02000603000000000000" pitchFamily="2" charset="-122"/>
              <a:ea typeface="李旭科书法" panose="02000603000000000000" pitchFamily="2" charset="-122"/>
              <a:sym typeface="FZShuSong-Z01S" panose="03000509000000000000" pitchFamily="65"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anim calcmode="lin" valueType="num">
                                      <p:cBhvr>
                                        <p:cTn id="26" dur="500" fill="hold"/>
                                        <p:tgtEl>
                                          <p:spTgt spid="27"/>
                                        </p:tgtEl>
                                        <p:attrNameLst>
                                          <p:attrName>ppt_x</p:attrName>
                                        </p:attrNameLst>
                                      </p:cBhvr>
                                      <p:tavLst>
                                        <p:tav tm="0">
                                          <p:val>
                                            <p:strVal val="#ppt_x"/>
                                          </p:val>
                                        </p:tav>
                                        <p:tav tm="100000">
                                          <p:val>
                                            <p:strVal val="#ppt_x"/>
                                          </p:val>
                                        </p:tav>
                                      </p:tavLst>
                                    </p:anim>
                                    <p:anim calcmode="lin" valueType="num">
                                      <p:cBhvr>
                                        <p:cTn id="27"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br"/>
        </a:blipFill>
        <a:effectLst/>
      </p:bgPr>
    </p:bg>
    <p:spTree>
      <p:nvGrpSpPr>
        <p:cNvPr id="1" name=""/>
        <p:cNvGrpSpPr/>
        <p:nvPr/>
      </p:nvGrpSpPr>
      <p:grpSpPr>
        <a:xfrm>
          <a:off x="0" y="0"/>
          <a:ext cx="0" cy="0"/>
          <a:chOff x="0" y="0"/>
          <a:chExt cx="0" cy="0"/>
        </a:xfrm>
      </p:grpSpPr>
      <p:sp>
        <p:nvSpPr>
          <p:cNvPr id="43" name="文本框 42"/>
          <p:cNvSpPr txBox="1"/>
          <p:nvPr/>
        </p:nvSpPr>
        <p:spPr>
          <a:xfrm>
            <a:off x="9787886" y="1909284"/>
            <a:ext cx="1107884" cy="1107941"/>
          </a:xfrm>
          <a:prstGeom prst="rect">
            <a:avLst/>
          </a:prstGeom>
          <a:noFill/>
        </p:spPr>
        <p:txBody>
          <a:bodyPr vert="horz" wrap="none" lIns="91384" tIns="45693" rIns="91384" bIns="45693" rtlCol="0">
            <a:spAutoFit/>
          </a:bodyPr>
          <a:lstStyle/>
          <a:p>
            <a:pPr algn="ctr"/>
            <a:r>
              <a:rPr lang="zh-CN" altLang="en-US" sz="6600" spc="600" dirty="0">
                <a:solidFill>
                  <a:schemeClr val="tx1">
                    <a:lumMod val="85000"/>
                    <a:lumOff val="15000"/>
                  </a:schemeClr>
                </a:solidFill>
                <a:latin typeface="李旭科书法" panose="02000603000000000000" pitchFamily="2" charset="-122"/>
                <a:ea typeface="李旭科书法" panose="02000603000000000000" pitchFamily="2" charset="-122"/>
                <a:sym typeface="FZShuSong-Z01S" panose="03000509000000000000" pitchFamily="65" charset="-122"/>
              </a:rPr>
              <a:t>叁</a:t>
            </a:r>
          </a:p>
        </p:txBody>
      </p:sp>
      <p:sp>
        <p:nvSpPr>
          <p:cNvPr id="53" name="文本框 52"/>
          <p:cNvSpPr txBox="1"/>
          <p:nvPr/>
        </p:nvSpPr>
        <p:spPr>
          <a:xfrm>
            <a:off x="8785474" y="1560845"/>
            <a:ext cx="676995" cy="2964764"/>
          </a:xfrm>
          <a:prstGeom prst="rect">
            <a:avLst/>
          </a:prstGeom>
          <a:noFill/>
        </p:spPr>
        <p:txBody>
          <a:bodyPr vert="eaVert" wrap="square" lIns="91384" tIns="45693" rIns="91384" bIns="45693" rtlCol="0">
            <a:spAutoFit/>
          </a:bodyPr>
          <a:lstStyle/>
          <a:p>
            <a:r>
              <a:rPr lang="zh-CN" altLang="en-US" sz="3200" spc="300" dirty="0">
                <a:latin typeface="李旭科书法" panose="02000603000000000000" pitchFamily="2" charset="-122"/>
                <a:ea typeface="李旭科书法" panose="02000603000000000000" pitchFamily="2" charset="-122"/>
                <a:sym typeface="FZShuSong-Z01S" panose="03000509000000000000" pitchFamily="65" charset="-122"/>
              </a:rPr>
              <a:t>国学形式</a:t>
            </a:r>
          </a:p>
        </p:txBody>
      </p:sp>
      <p:cxnSp>
        <p:nvCxnSpPr>
          <p:cNvPr id="8" name="直接连接符 7"/>
          <p:cNvCxnSpPr/>
          <p:nvPr/>
        </p:nvCxnSpPr>
        <p:spPr>
          <a:xfrm>
            <a:off x="8754438" y="1791949"/>
            <a:ext cx="0" cy="27790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9617999" y="986243"/>
            <a:ext cx="0" cy="27790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2"/>
          <p:cNvSpPr txBox="1"/>
          <p:nvPr/>
        </p:nvSpPr>
        <p:spPr>
          <a:xfrm>
            <a:off x="7777044" y="1777994"/>
            <a:ext cx="852900" cy="3230244"/>
          </a:xfrm>
          <a:prstGeom prst="rect">
            <a:avLst/>
          </a:prstGeom>
        </p:spPr>
        <p:txBody>
          <a:bodyPr vert="eaVert" lIns="91384" tIns="45693" rIns="91384" bIns="45693"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200000"/>
              </a:lnSpc>
              <a:buNone/>
            </a:pPr>
            <a:r>
              <a:rPr lang="zh-CN" altLang="en-US" sz="12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点击输入文本点击输入文本点击输入文本点击输入文本点击输入文本点击输入文本点击输入</a:t>
            </a:r>
            <a:endParaRPr lang="en-US" sz="12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Scale>
                                      <p:cBhvr>
                                        <p:cTn id="7" dur="5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43"/>
                                        </p:tgtEl>
                                        <p:attrNameLst>
                                          <p:attrName>ppt_x</p:attrName>
                                          <p:attrName>ppt_y</p:attrName>
                                        </p:attrNameLst>
                                      </p:cBhvr>
                                    </p:animMotion>
                                    <p:animEffect transition="in" filter="fade">
                                      <p:cBhvr>
                                        <p:cTn id="9" dur="500"/>
                                        <p:tgtEl>
                                          <p:spTgt spid="4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up)">
                                      <p:cBhvr>
                                        <p:cTn id="13" dur="500"/>
                                        <p:tgtEl>
                                          <p:spTgt spid="55"/>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anim calcmode="lin" valueType="num">
                                      <p:cBhvr>
                                        <p:cTn id="18" dur="500" fill="hold"/>
                                        <p:tgtEl>
                                          <p:spTgt spid="53"/>
                                        </p:tgtEl>
                                        <p:attrNameLst>
                                          <p:attrName>ppt_x</p:attrName>
                                        </p:attrNameLst>
                                      </p:cBhvr>
                                      <p:tavLst>
                                        <p:tav tm="0">
                                          <p:val>
                                            <p:strVal val="#ppt_x"/>
                                          </p:val>
                                        </p:tav>
                                        <p:tav tm="100000">
                                          <p:val>
                                            <p:strVal val="#ppt_x"/>
                                          </p:val>
                                        </p:tav>
                                      </p:tavLst>
                                    </p:anim>
                                    <p:anim calcmode="lin" valueType="num">
                                      <p:cBhvr>
                                        <p:cTn id="19" dur="500" fill="hold"/>
                                        <p:tgtEl>
                                          <p:spTgt spid="5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3"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16" name="TextBox 15"/>
          <p:cNvSpPr txBox="1"/>
          <p:nvPr/>
        </p:nvSpPr>
        <p:spPr>
          <a:xfrm>
            <a:off x="2319184" y="2726398"/>
            <a:ext cx="5170533" cy="1758516"/>
          </a:xfrm>
          <a:prstGeom prst="rect">
            <a:avLst/>
          </a:prstGeom>
          <a:noFill/>
        </p:spPr>
        <p:txBody>
          <a:bodyPr vert="eaVert" wrap="square" lIns="91384" tIns="45693" rIns="91384" bIns="45693" rtlCol="0">
            <a:spAutoFit/>
          </a:bodyPr>
          <a:lstStyle/>
          <a:p>
            <a:pPr>
              <a:lnSpc>
                <a:spcPct val="200000"/>
              </a:lnSpc>
            </a:pPr>
            <a:r>
              <a:rPr lang="zh-CN" altLang="en-US"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endParaRPr lang="en-US" altLang="zh-CN"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7" name="文本框 5"/>
          <p:cNvSpPr txBox="1"/>
          <p:nvPr/>
        </p:nvSpPr>
        <p:spPr>
          <a:xfrm>
            <a:off x="7886379" y="2704916"/>
            <a:ext cx="461552" cy="1634855"/>
          </a:xfrm>
          <a:prstGeom prst="rect">
            <a:avLst/>
          </a:prstGeom>
          <a:noFill/>
          <a:ln>
            <a:solidFill>
              <a:srgbClr val="F0ADB3"/>
            </a:solidFill>
          </a:ln>
        </p:spPr>
        <p:txBody>
          <a:bodyPr vert="eaVert" wrap="square" lIns="91384" tIns="45693" rIns="91384" bIns="45693" rtlCol="0">
            <a:spAutoFit/>
          </a:bodyPr>
          <a:lstStyle/>
          <a:p>
            <a:pPr algn="ctr"/>
            <a:r>
              <a:rPr lang="zh-CN" altLang="en-US"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这里输入标题</a:t>
            </a:r>
          </a:p>
        </p:txBody>
      </p:sp>
      <p:sp>
        <p:nvSpPr>
          <p:cNvPr id="11" name="文本框 10"/>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70906">
            <a:off x="122515" y="128038"/>
            <a:ext cx="715685" cy="67682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19" name="矩形 18"/>
          <p:cNvSpPr/>
          <p:nvPr/>
        </p:nvSpPr>
        <p:spPr>
          <a:xfrm>
            <a:off x="5454884" y="2420285"/>
            <a:ext cx="1015550" cy="2293483"/>
          </a:xfrm>
          <a:prstGeom prst="rect">
            <a:avLst/>
          </a:prstGeom>
        </p:spPr>
        <p:txBody>
          <a:bodyPr vert="eaVert" wrap="square" lIns="91384" tIns="45693" rIns="91384" bIns="45693">
            <a:spAutoFit/>
          </a:bodyPr>
          <a:lstStyle/>
          <a:p>
            <a:pP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点击输入标题</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点击输入标题</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点击输入标题</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点击输入标题</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150000"/>
              </a:lnSpc>
            </a:pP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26" name="文本框 4"/>
          <p:cNvSpPr txBox="1"/>
          <p:nvPr/>
        </p:nvSpPr>
        <p:spPr>
          <a:xfrm>
            <a:off x="7667134" y="2615512"/>
            <a:ext cx="2398620" cy="707832"/>
          </a:xfrm>
          <a:prstGeom prst="rect">
            <a:avLst/>
          </a:prstGeom>
          <a:noFill/>
          <a:ln>
            <a:noFill/>
          </a:ln>
        </p:spPr>
        <p:txBody>
          <a:bodyPr vert="eaVert" wrap="none" lIns="91384" tIns="45693" rIns="91384" bIns="45693" rtlCol="0">
            <a:spAutoFit/>
          </a:bodyPr>
          <a:lstStyle/>
          <a:p>
            <a:pPr>
              <a:lnSpc>
                <a:spcPct val="200000"/>
              </a:lnSpc>
            </a:pPr>
            <a:r>
              <a:rPr lang="zh-CN" altLang="en-US" sz="2400" dirty="0">
                <a:solidFill>
                  <a:srgbClr val="EC7490"/>
                </a:solidFill>
                <a:latin typeface="李旭科书法" panose="02000603000000000000" pitchFamily="2" charset="-122"/>
                <a:ea typeface="李旭科书法" panose="02000603000000000000" pitchFamily="2" charset="-122"/>
                <a:cs typeface="Tahoma" panose="020B0604030504040204" pitchFamily="34" charset="0"/>
                <a:sym typeface="FZShuSong-Z01S" panose="03000509000000000000" pitchFamily="65" charset="-122"/>
              </a:rPr>
              <a:t>点击</a:t>
            </a:r>
            <a:endParaRPr lang="en-US" altLang="zh-CN" sz="2400" dirty="0">
              <a:solidFill>
                <a:srgbClr val="EC7490"/>
              </a:solidFill>
              <a:latin typeface="李旭科书法" panose="02000603000000000000" pitchFamily="2" charset="-122"/>
              <a:ea typeface="李旭科书法" panose="02000603000000000000" pitchFamily="2" charset="-122"/>
              <a:cs typeface="Tahoma" panose="020B0604030504040204" pitchFamily="34" charset="0"/>
              <a:sym typeface="FZShuSong-Z01S" panose="03000509000000000000" pitchFamily="65" charset="-122"/>
            </a:endParaRPr>
          </a:p>
          <a:p>
            <a:pPr>
              <a:lnSpc>
                <a:spcPct val="200000"/>
              </a:lnSpc>
            </a:pPr>
            <a:r>
              <a:rPr lang="zh-CN" altLang="en-US" sz="2400" dirty="0">
                <a:solidFill>
                  <a:srgbClr val="EC7490"/>
                </a:solidFill>
                <a:latin typeface="李旭科书法" panose="02000603000000000000" pitchFamily="2" charset="-122"/>
                <a:ea typeface="李旭科书法" panose="02000603000000000000" pitchFamily="2" charset="-122"/>
                <a:cs typeface="Tahoma" panose="020B0604030504040204" pitchFamily="34" charset="0"/>
                <a:sym typeface="FZShuSong-Z01S" panose="03000509000000000000" pitchFamily="65" charset="-122"/>
              </a:rPr>
              <a:t>输入</a:t>
            </a:r>
            <a:endParaRPr lang="en-US" altLang="zh-CN" sz="2400" dirty="0">
              <a:solidFill>
                <a:srgbClr val="EC7490"/>
              </a:solidFill>
              <a:latin typeface="李旭科书法" panose="02000603000000000000" pitchFamily="2" charset="-122"/>
              <a:ea typeface="李旭科书法" panose="02000603000000000000" pitchFamily="2" charset="-122"/>
              <a:cs typeface="Tahoma" panose="020B0604030504040204" pitchFamily="34" charset="0"/>
              <a:sym typeface="FZShuSong-Z01S" panose="03000509000000000000" pitchFamily="65" charset="-122"/>
            </a:endParaRPr>
          </a:p>
          <a:p>
            <a:pPr>
              <a:lnSpc>
                <a:spcPct val="200000"/>
              </a:lnSpc>
            </a:pPr>
            <a:r>
              <a:rPr lang="zh-CN" altLang="en-US" sz="2400" dirty="0">
                <a:solidFill>
                  <a:srgbClr val="EC7490"/>
                </a:solidFill>
                <a:latin typeface="李旭科书法" panose="02000603000000000000" pitchFamily="2" charset="-122"/>
                <a:ea typeface="李旭科书法" panose="02000603000000000000" pitchFamily="2" charset="-122"/>
                <a:cs typeface="Tahoma" panose="020B0604030504040204" pitchFamily="34" charset="0"/>
                <a:sym typeface="FZShuSong-Z01S" panose="03000509000000000000" pitchFamily="65" charset="-122"/>
              </a:rPr>
              <a:t>标题</a:t>
            </a:r>
          </a:p>
        </p:txBody>
      </p:sp>
      <p:sp>
        <p:nvSpPr>
          <p:cNvPr id="13" name="矩形 12"/>
          <p:cNvSpPr/>
          <p:nvPr/>
        </p:nvSpPr>
        <p:spPr>
          <a:xfrm>
            <a:off x="936634" y="1843533"/>
            <a:ext cx="5806666" cy="3218458"/>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zh-CN" altLang="en-US" sz="2400" dirty="0">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6" name="文本框 15"/>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pic>
        <p:nvPicPr>
          <p:cNvPr id="3" name="图片 2"/>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1245039" y="2226064"/>
            <a:ext cx="3901440" cy="21945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anim calcmode="lin" valueType="num">
                                      <p:cBhvr>
                                        <p:cTn id="32" dur="500" fill="hold"/>
                                        <p:tgtEl>
                                          <p:spTgt spid="3"/>
                                        </p:tgtEl>
                                        <p:attrNameLst>
                                          <p:attrName>ppt_x</p:attrName>
                                        </p:attrNameLst>
                                      </p:cBhvr>
                                      <p:tavLst>
                                        <p:tav tm="0">
                                          <p:val>
                                            <p:strVal val="#ppt_x"/>
                                          </p:val>
                                        </p:tav>
                                        <p:tav tm="100000">
                                          <p:val>
                                            <p:strVal val="#ppt_x"/>
                                          </p:val>
                                        </p:tav>
                                      </p:tavLst>
                                    </p:anim>
                                    <p:anim calcmode="lin" valueType="num">
                                      <p:cBhvr>
                                        <p:cTn id="3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13"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11" name="矩形 10"/>
          <p:cNvSpPr/>
          <p:nvPr/>
        </p:nvSpPr>
        <p:spPr>
          <a:xfrm>
            <a:off x="4187988" y="2206232"/>
            <a:ext cx="4349424" cy="1791836"/>
          </a:xfrm>
          <a:prstGeom prst="rect">
            <a:avLst/>
          </a:prstGeom>
          <a:solidFill>
            <a:srgbClr val="F0A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9" name="矩形 18"/>
          <p:cNvSpPr/>
          <p:nvPr/>
        </p:nvSpPr>
        <p:spPr>
          <a:xfrm>
            <a:off x="2067079" y="4317269"/>
            <a:ext cx="7854642" cy="1446945"/>
          </a:xfrm>
          <a:prstGeom prst="rect">
            <a:avLst/>
          </a:prstGeom>
        </p:spPr>
        <p:txBody>
          <a:bodyPr vert="horz" wrap="square" lIns="91384" tIns="45693" rIns="91384" bIns="45693">
            <a:spAutoFit/>
          </a:bodyPr>
          <a:lstStyle/>
          <a:p>
            <a:pPr algn="ct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点击输入文本点击输入文本点击输入文本点击输入文本点击输入文本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gn="ct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点击输入文本点击输入文本点击输入文本点击输入文本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gn="ct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点击输入文本点击输入文本点击输入文本点击输入文本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gn="ct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点击输入文本点击输入文本点击输入文本点击输入文本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gn="ct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8" name="文本框 7"/>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70906">
            <a:off x="122515" y="128038"/>
            <a:ext cx="715685" cy="676824"/>
          </a:xfrm>
          <a:prstGeom prst="rect">
            <a:avLst/>
          </a:prstGeom>
        </p:spPr>
      </p:pic>
      <p:pic>
        <p:nvPicPr>
          <p:cNvPr id="9" name="图片 8"/>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1891580" y="1857764"/>
            <a:ext cx="4102820" cy="2307836"/>
          </a:xfrm>
          <a:prstGeom prst="rect">
            <a:avLst/>
          </a:prstGeom>
        </p:spPr>
      </p:pic>
      <p:pic>
        <p:nvPicPr>
          <p:cNvPr id="10" name="图片 9"/>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6731000" y="1857764"/>
            <a:ext cx="4102820" cy="230783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13" name="矩形 12"/>
          <p:cNvSpPr/>
          <p:nvPr/>
        </p:nvSpPr>
        <p:spPr>
          <a:xfrm>
            <a:off x="9363886" y="1922872"/>
            <a:ext cx="658322" cy="666593"/>
          </a:xfrm>
          <a:prstGeom prst="rect">
            <a:avLst/>
          </a:prstGeom>
        </p:spPr>
        <p:txBody>
          <a:bodyPr wrap="square">
            <a:spAutoFit/>
          </a:bodyPr>
          <a:lstStyle/>
          <a:p>
            <a:r>
              <a:rPr lang="zh-CN" altLang="en-US" sz="1865" dirty="0">
                <a:solidFill>
                  <a:srgbClr val="EC7490"/>
                </a:solidFill>
                <a:latin typeface="李旭科书法" panose="02000603000000000000" pitchFamily="2" charset="-122"/>
                <a:ea typeface="李旭科书法" panose="02000603000000000000" pitchFamily="2" charset="-122"/>
                <a:sym typeface="FZShuSong-Z01S" panose="03000509000000000000" pitchFamily="65" charset="-122"/>
              </a:rPr>
              <a:t>输入标题</a:t>
            </a:r>
          </a:p>
        </p:txBody>
      </p:sp>
      <p:sp>
        <p:nvSpPr>
          <p:cNvPr id="14" name="TextBox 28"/>
          <p:cNvSpPr txBox="1"/>
          <p:nvPr/>
        </p:nvSpPr>
        <p:spPr>
          <a:xfrm>
            <a:off x="8227973" y="2580959"/>
            <a:ext cx="1030667" cy="2665072"/>
          </a:xfrm>
          <a:prstGeom prst="rect">
            <a:avLst/>
          </a:prstGeom>
          <a:noFill/>
        </p:spPr>
        <p:txBody>
          <a:bodyPr vert="eaVert" wrap="square" rtlCol="0">
            <a:spAutoFit/>
          </a:bodyPr>
          <a:lstStyle/>
          <a:p>
            <a:pPr algn="ctr">
              <a:lnSpc>
                <a:spcPct val="125000"/>
              </a:lnSpc>
            </a:pPr>
            <a:r>
              <a:rPr lang="zh-CN" altLang="en-US" sz="1465" dirty="0">
                <a:solidFill>
                  <a:schemeClr val="bg1">
                    <a:lumMod val="65000"/>
                  </a:schemeClr>
                </a:solidFill>
                <a:latin typeface="李旭科书法" panose="02000603000000000000" pitchFamily="2" charset="-122"/>
                <a:ea typeface="李旭科书法" panose="02000603000000000000" pitchFamily="2" charset="-122"/>
                <a:sym typeface="FZShuSong-Z01S" panose="03000509000000000000" pitchFamily="65" charset="-122"/>
              </a:rPr>
              <a:t>点此输入文字点此输入文字点此输入文字点此输入文字</a:t>
            </a:r>
          </a:p>
          <a:p>
            <a:pPr algn="ctr">
              <a:lnSpc>
                <a:spcPct val="125000"/>
              </a:lnSpc>
            </a:pPr>
            <a:endParaRPr lang="zh-CN" altLang="en-US" sz="1465" dirty="0">
              <a:solidFill>
                <a:schemeClr val="bg1">
                  <a:lumMod val="6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cxnSp>
        <p:nvCxnSpPr>
          <p:cNvPr id="16" name="直接连接符 15"/>
          <p:cNvCxnSpPr/>
          <p:nvPr/>
        </p:nvCxnSpPr>
        <p:spPr>
          <a:xfrm>
            <a:off x="9258627" y="2053215"/>
            <a:ext cx="0" cy="3192817"/>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7497345" y="1922872"/>
            <a:ext cx="658322" cy="666593"/>
          </a:xfrm>
          <a:prstGeom prst="rect">
            <a:avLst/>
          </a:prstGeom>
        </p:spPr>
        <p:txBody>
          <a:bodyPr wrap="square">
            <a:spAutoFit/>
          </a:bodyPr>
          <a:lstStyle/>
          <a:p>
            <a:r>
              <a:rPr lang="zh-CN" altLang="en-US" sz="1865" dirty="0">
                <a:solidFill>
                  <a:srgbClr val="EC7490"/>
                </a:solidFill>
                <a:latin typeface="李旭科书法" panose="02000603000000000000" pitchFamily="2" charset="-122"/>
                <a:ea typeface="李旭科书法" panose="02000603000000000000" pitchFamily="2" charset="-122"/>
                <a:sym typeface="FZShuSong-Z01S" panose="03000509000000000000" pitchFamily="65" charset="-122"/>
              </a:rPr>
              <a:t>输入标题</a:t>
            </a:r>
          </a:p>
        </p:txBody>
      </p:sp>
      <p:sp>
        <p:nvSpPr>
          <p:cNvPr id="18" name="TextBox 28"/>
          <p:cNvSpPr txBox="1"/>
          <p:nvPr/>
        </p:nvSpPr>
        <p:spPr>
          <a:xfrm>
            <a:off x="6361431" y="2580959"/>
            <a:ext cx="1030667" cy="2665072"/>
          </a:xfrm>
          <a:prstGeom prst="rect">
            <a:avLst/>
          </a:prstGeom>
          <a:noFill/>
        </p:spPr>
        <p:txBody>
          <a:bodyPr vert="eaVert" wrap="square" rtlCol="0">
            <a:spAutoFit/>
          </a:bodyPr>
          <a:lstStyle/>
          <a:p>
            <a:pPr algn="ctr">
              <a:lnSpc>
                <a:spcPct val="125000"/>
              </a:lnSpc>
            </a:pPr>
            <a:r>
              <a:rPr lang="zh-CN" altLang="en-US" sz="1465" dirty="0">
                <a:solidFill>
                  <a:schemeClr val="bg1">
                    <a:lumMod val="65000"/>
                  </a:schemeClr>
                </a:solidFill>
                <a:latin typeface="李旭科书法" panose="02000603000000000000" pitchFamily="2" charset="-122"/>
                <a:ea typeface="李旭科书法" panose="02000603000000000000" pitchFamily="2" charset="-122"/>
                <a:sym typeface="FZShuSong-Z01S" panose="03000509000000000000" pitchFamily="65" charset="-122"/>
              </a:rPr>
              <a:t>点此输入文字点此输入文字点此输入文字点此输入文字</a:t>
            </a:r>
          </a:p>
          <a:p>
            <a:pPr algn="ctr">
              <a:lnSpc>
                <a:spcPct val="125000"/>
              </a:lnSpc>
            </a:pPr>
            <a:endParaRPr lang="zh-CN" altLang="en-US" sz="1465" dirty="0">
              <a:solidFill>
                <a:schemeClr val="bg1">
                  <a:lumMod val="6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cxnSp>
        <p:nvCxnSpPr>
          <p:cNvPr id="19" name="直接连接符 18"/>
          <p:cNvCxnSpPr/>
          <p:nvPr/>
        </p:nvCxnSpPr>
        <p:spPr>
          <a:xfrm>
            <a:off x="7392085" y="2053215"/>
            <a:ext cx="0" cy="3192817"/>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759365" y="1922872"/>
            <a:ext cx="658322" cy="666593"/>
          </a:xfrm>
          <a:prstGeom prst="rect">
            <a:avLst/>
          </a:prstGeom>
        </p:spPr>
        <p:txBody>
          <a:bodyPr wrap="square">
            <a:spAutoFit/>
          </a:bodyPr>
          <a:lstStyle/>
          <a:p>
            <a:r>
              <a:rPr lang="zh-CN" altLang="en-US" sz="1865" dirty="0">
                <a:solidFill>
                  <a:srgbClr val="EC7490"/>
                </a:solidFill>
                <a:latin typeface="李旭科书法" panose="02000603000000000000" pitchFamily="2" charset="-122"/>
                <a:ea typeface="李旭科书法" panose="02000603000000000000" pitchFamily="2" charset="-122"/>
                <a:sym typeface="FZShuSong-Z01S" panose="03000509000000000000" pitchFamily="65" charset="-122"/>
              </a:rPr>
              <a:t>输入标题</a:t>
            </a:r>
          </a:p>
        </p:txBody>
      </p:sp>
      <p:sp>
        <p:nvSpPr>
          <p:cNvPr id="21" name="TextBox 28"/>
          <p:cNvSpPr txBox="1"/>
          <p:nvPr/>
        </p:nvSpPr>
        <p:spPr>
          <a:xfrm>
            <a:off x="4623453" y="2580959"/>
            <a:ext cx="1030667" cy="2665072"/>
          </a:xfrm>
          <a:prstGeom prst="rect">
            <a:avLst/>
          </a:prstGeom>
          <a:noFill/>
        </p:spPr>
        <p:txBody>
          <a:bodyPr vert="eaVert" wrap="square" rtlCol="0">
            <a:spAutoFit/>
          </a:bodyPr>
          <a:lstStyle/>
          <a:p>
            <a:pPr algn="ctr">
              <a:lnSpc>
                <a:spcPct val="125000"/>
              </a:lnSpc>
            </a:pPr>
            <a:r>
              <a:rPr lang="zh-CN" altLang="en-US" sz="1465" dirty="0">
                <a:solidFill>
                  <a:schemeClr val="bg1">
                    <a:lumMod val="65000"/>
                  </a:schemeClr>
                </a:solidFill>
                <a:latin typeface="李旭科书法" panose="02000603000000000000" pitchFamily="2" charset="-122"/>
                <a:ea typeface="李旭科书法" panose="02000603000000000000" pitchFamily="2" charset="-122"/>
                <a:sym typeface="FZShuSong-Z01S" panose="03000509000000000000" pitchFamily="65" charset="-122"/>
              </a:rPr>
              <a:t>点此输入文字点此输入文字点此输入文字点此输入文字</a:t>
            </a:r>
          </a:p>
          <a:p>
            <a:pPr algn="ctr">
              <a:lnSpc>
                <a:spcPct val="125000"/>
              </a:lnSpc>
            </a:pPr>
            <a:endParaRPr lang="zh-CN" altLang="en-US" sz="1465" dirty="0">
              <a:solidFill>
                <a:schemeClr val="bg1">
                  <a:lumMod val="6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cxnSp>
        <p:nvCxnSpPr>
          <p:cNvPr id="22" name="直接连接符 21"/>
          <p:cNvCxnSpPr/>
          <p:nvPr/>
        </p:nvCxnSpPr>
        <p:spPr>
          <a:xfrm>
            <a:off x="5654107" y="2053215"/>
            <a:ext cx="0" cy="3192817"/>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3924176" y="1922872"/>
            <a:ext cx="658322" cy="666593"/>
          </a:xfrm>
          <a:prstGeom prst="rect">
            <a:avLst/>
          </a:prstGeom>
        </p:spPr>
        <p:txBody>
          <a:bodyPr wrap="square">
            <a:spAutoFit/>
          </a:bodyPr>
          <a:lstStyle/>
          <a:p>
            <a:r>
              <a:rPr lang="zh-CN" altLang="en-US" sz="1865" dirty="0">
                <a:solidFill>
                  <a:srgbClr val="EC7490"/>
                </a:solidFill>
                <a:latin typeface="李旭科书法" panose="02000603000000000000" pitchFamily="2" charset="-122"/>
                <a:ea typeface="李旭科书法" panose="02000603000000000000" pitchFamily="2" charset="-122"/>
                <a:sym typeface="FZShuSong-Z01S" panose="03000509000000000000" pitchFamily="65" charset="-122"/>
              </a:rPr>
              <a:t>输入标题</a:t>
            </a:r>
          </a:p>
        </p:txBody>
      </p:sp>
      <p:sp>
        <p:nvSpPr>
          <p:cNvPr id="24" name="TextBox 28"/>
          <p:cNvSpPr txBox="1"/>
          <p:nvPr/>
        </p:nvSpPr>
        <p:spPr>
          <a:xfrm>
            <a:off x="2788262" y="2580959"/>
            <a:ext cx="1030667" cy="2665072"/>
          </a:xfrm>
          <a:prstGeom prst="rect">
            <a:avLst/>
          </a:prstGeom>
          <a:noFill/>
        </p:spPr>
        <p:txBody>
          <a:bodyPr vert="eaVert" wrap="square" rtlCol="0">
            <a:spAutoFit/>
          </a:bodyPr>
          <a:lstStyle/>
          <a:p>
            <a:pPr algn="ctr">
              <a:lnSpc>
                <a:spcPct val="125000"/>
              </a:lnSpc>
            </a:pPr>
            <a:r>
              <a:rPr lang="zh-CN" altLang="en-US" sz="1465" dirty="0">
                <a:solidFill>
                  <a:schemeClr val="bg1">
                    <a:lumMod val="65000"/>
                  </a:schemeClr>
                </a:solidFill>
                <a:latin typeface="李旭科书法" panose="02000603000000000000" pitchFamily="2" charset="-122"/>
                <a:ea typeface="李旭科书法" panose="02000603000000000000" pitchFamily="2" charset="-122"/>
                <a:sym typeface="FZShuSong-Z01S" panose="03000509000000000000" pitchFamily="65" charset="-122"/>
              </a:rPr>
              <a:t>点此输入文字点此输入文字点此输入文字点此输入文字</a:t>
            </a:r>
          </a:p>
          <a:p>
            <a:pPr algn="ctr">
              <a:lnSpc>
                <a:spcPct val="125000"/>
              </a:lnSpc>
            </a:pPr>
            <a:endParaRPr lang="zh-CN" altLang="en-US" sz="1465" dirty="0">
              <a:solidFill>
                <a:schemeClr val="bg1">
                  <a:lumMod val="6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cxnSp>
        <p:nvCxnSpPr>
          <p:cNvPr id="25" name="直接连接符 24"/>
          <p:cNvCxnSpPr/>
          <p:nvPr/>
        </p:nvCxnSpPr>
        <p:spPr>
          <a:xfrm>
            <a:off x="3818918" y="2053215"/>
            <a:ext cx="0" cy="3192817"/>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70906">
            <a:off x="122515" y="128038"/>
            <a:ext cx="715685" cy="67682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anim calcmode="lin" valueType="num">
                                      <p:cBhvr>
                                        <p:cTn id="44" dur="500" fill="hold"/>
                                        <p:tgtEl>
                                          <p:spTgt spid="20"/>
                                        </p:tgtEl>
                                        <p:attrNameLst>
                                          <p:attrName>ppt_x</p:attrName>
                                        </p:attrNameLst>
                                      </p:cBhvr>
                                      <p:tavLst>
                                        <p:tav tm="0">
                                          <p:val>
                                            <p:strVal val="#ppt_x"/>
                                          </p:val>
                                        </p:tav>
                                        <p:tav tm="100000">
                                          <p:val>
                                            <p:strVal val="#ppt_x"/>
                                          </p:val>
                                        </p:tav>
                                      </p:tavLst>
                                    </p:anim>
                                    <p:anim calcmode="lin" valueType="num">
                                      <p:cBhvr>
                                        <p:cTn id="45" dur="500" fill="hold"/>
                                        <p:tgtEl>
                                          <p:spTgt spid="20"/>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anim calcmode="lin" valueType="num">
                                      <p:cBhvr>
                                        <p:cTn id="50" dur="500" fill="hold"/>
                                        <p:tgtEl>
                                          <p:spTgt spid="22"/>
                                        </p:tgtEl>
                                        <p:attrNameLst>
                                          <p:attrName>ppt_x</p:attrName>
                                        </p:attrNameLst>
                                      </p:cBhvr>
                                      <p:tavLst>
                                        <p:tav tm="0">
                                          <p:val>
                                            <p:strVal val="#ppt_x"/>
                                          </p:val>
                                        </p:tav>
                                        <p:tav tm="100000">
                                          <p:val>
                                            <p:strVal val="#ppt_x"/>
                                          </p:val>
                                        </p:tav>
                                      </p:tavLst>
                                    </p:anim>
                                    <p:anim calcmode="lin" valueType="num">
                                      <p:cBhvr>
                                        <p:cTn id="51" dur="500" fill="hold"/>
                                        <p:tgtEl>
                                          <p:spTgt spid="22"/>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anim calcmode="lin" valueType="num">
                                      <p:cBhvr>
                                        <p:cTn id="56" dur="500" fill="hold"/>
                                        <p:tgtEl>
                                          <p:spTgt spid="21"/>
                                        </p:tgtEl>
                                        <p:attrNameLst>
                                          <p:attrName>ppt_x</p:attrName>
                                        </p:attrNameLst>
                                      </p:cBhvr>
                                      <p:tavLst>
                                        <p:tav tm="0">
                                          <p:val>
                                            <p:strVal val="#ppt_x"/>
                                          </p:val>
                                        </p:tav>
                                        <p:tav tm="100000">
                                          <p:val>
                                            <p:strVal val="#ppt_x"/>
                                          </p:val>
                                        </p:tav>
                                      </p:tavLst>
                                    </p:anim>
                                    <p:anim calcmode="lin" valueType="num">
                                      <p:cBhvr>
                                        <p:cTn id="57" dur="500" fill="hold"/>
                                        <p:tgtEl>
                                          <p:spTgt spid="21"/>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anim calcmode="lin" valueType="num">
                                      <p:cBhvr>
                                        <p:cTn id="62" dur="500" fill="hold"/>
                                        <p:tgtEl>
                                          <p:spTgt spid="23"/>
                                        </p:tgtEl>
                                        <p:attrNameLst>
                                          <p:attrName>ppt_x</p:attrName>
                                        </p:attrNameLst>
                                      </p:cBhvr>
                                      <p:tavLst>
                                        <p:tav tm="0">
                                          <p:val>
                                            <p:strVal val="#ppt_x"/>
                                          </p:val>
                                        </p:tav>
                                        <p:tav tm="100000">
                                          <p:val>
                                            <p:strVal val="#ppt_x"/>
                                          </p:val>
                                        </p:tav>
                                      </p:tavLst>
                                    </p:anim>
                                    <p:anim calcmode="lin" valueType="num">
                                      <p:cBhvr>
                                        <p:cTn id="63" dur="500" fill="hold"/>
                                        <p:tgtEl>
                                          <p:spTgt spid="23"/>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anim calcmode="lin" valueType="num">
                                      <p:cBhvr>
                                        <p:cTn id="68" dur="500" fill="hold"/>
                                        <p:tgtEl>
                                          <p:spTgt spid="25"/>
                                        </p:tgtEl>
                                        <p:attrNameLst>
                                          <p:attrName>ppt_x</p:attrName>
                                        </p:attrNameLst>
                                      </p:cBhvr>
                                      <p:tavLst>
                                        <p:tav tm="0">
                                          <p:val>
                                            <p:strVal val="#ppt_x"/>
                                          </p:val>
                                        </p:tav>
                                        <p:tav tm="100000">
                                          <p:val>
                                            <p:strVal val="#ppt_x"/>
                                          </p:val>
                                        </p:tav>
                                      </p:tavLst>
                                    </p:anim>
                                    <p:anim calcmode="lin" valueType="num">
                                      <p:cBhvr>
                                        <p:cTn id="69" dur="500" fill="hold"/>
                                        <p:tgtEl>
                                          <p:spTgt spid="25"/>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anim calcmode="lin" valueType="num">
                                      <p:cBhvr>
                                        <p:cTn id="74" dur="500" fill="hold"/>
                                        <p:tgtEl>
                                          <p:spTgt spid="24"/>
                                        </p:tgtEl>
                                        <p:attrNameLst>
                                          <p:attrName>ppt_x</p:attrName>
                                        </p:attrNameLst>
                                      </p:cBhvr>
                                      <p:tavLst>
                                        <p:tav tm="0">
                                          <p:val>
                                            <p:strVal val="#ppt_x"/>
                                          </p:val>
                                        </p:tav>
                                        <p:tav tm="100000">
                                          <p:val>
                                            <p:strVal val="#ppt_x"/>
                                          </p:val>
                                        </p:tav>
                                      </p:tavLst>
                                    </p:anim>
                                    <p:anim calcmode="lin" valueType="num">
                                      <p:cBhvr>
                                        <p:cTn id="75" dur="500" fill="hold"/>
                                        <p:tgtEl>
                                          <p:spTgt spid="24"/>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2" presetClass="entr" presetSubtype="0"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anim calcmode="lin" valueType="num">
                                      <p:cBhvr>
                                        <p:cTn id="80" dur="500" fill="hold"/>
                                        <p:tgtEl>
                                          <p:spTgt spid="28"/>
                                        </p:tgtEl>
                                        <p:attrNameLst>
                                          <p:attrName>ppt_x</p:attrName>
                                        </p:attrNameLst>
                                      </p:cBhvr>
                                      <p:tavLst>
                                        <p:tav tm="0">
                                          <p:val>
                                            <p:strVal val="#ppt_x"/>
                                          </p:val>
                                        </p:tav>
                                        <p:tav tm="100000">
                                          <p:val>
                                            <p:strVal val="#ppt_x"/>
                                          </p:val>
                                        </p:tav>
                                      </p:tavLst>
                                    </p:anim>
                                    <p:anim calcmode="lin" valueType="num">
                                      <p:cBhvr>
                                        <p:cTn id="81" dur="500" fill="hold"/>
                                        <p:tgtEl>
                                          <p:spTgt spid="28"/>
                                        </p:tgtEl>
                                        <p:attrNameLst>
                                          <p:attrName>ppt_y</p:attrName>
                                        </p:attrNameLst>
                                      </p:cBhvr>
                                      <p:tavLst>
                                        <p:tav tm="0">
                                          <p:val>
                                            <p:strVal val="#ppt_y+.1"/>
                                          </p:val>
                                        </p:tav>
                                        <p:tav tm="100000">
                                          <p:val>
                                            <p:strVal val="#ppt_y"/>
                                          </p:val>
                                        </p:tav>
                                      </p:tavLst>
                                    </p:anim>
                                  </p:childTnLst>
                                </p:cTn>
                              </p:par>
                            </p:childTnLst>
                          </p:cTn>
                        </p:par>
                        <p:par>
                          <p:cTn id="82" fill="hold">
                            <p:stCondLst>
                              <p:cond delay="6500"/>
                            </p:stCondLst>
                            <p:childTnLst>
                              <p:par>
                                <p:cTn id="83" presetID="42" presetClass="entr" presetSubtype="0" fill="hold"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500"/>
                                        <p:tgtEl>
                                          <p:spTgt spid="15"/>
                                        </p:tgtEl>
                                      </p:cBhvr>
                                    </p:animEffect>
                                    <p:anim calcmode="lin" valueType="num">
                                      <p:cBhvr>
                                        <p:cTn id="86" dur="500" fill="hold"/>
                                        <p:tgtEl>
                                          <p:spTgt spid="15"/>
                                        </p:tgtEl>
                                        <p:attrNameLst>
                                          <p:attrName>ppt_x</p:attrName>
                                        </p:attrNameLst>
                                      </p:cBhvr>
                                      <p:tavLst>
                                        <p:tav tm="0">
                                          <p:val>
                                            <p:strVal val="#ppt_x"/>
                                          </p:val>
                                        </p:tav>
                                        <p:tav tm="100000">
                                          <p:val>
                                            <p:strVal val="#ppt_x"/>
                                          </p:val>
                                        </p:tav>
                                      </p:tavLst>
                                    </p:anim>
                                    <p:anim calcmode="lin" valueType="num">
                                      <p:cBhvr>
                                        <p:cTn id="8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P spid="20" grpId="0"/>
      <p:bldP spid="21" grpId="0"/>
      <p:bldP spid="23" grpId="0"/>
      <p:bldP spid="24"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ctr"/>
        </a:blipFill>
        <a:effectLst/>
      </p:bgPr>
    </p:bg>
    <p:spTree>
      <p:nvGrpSpPr>
        <p:cNvPr id="1" name=""/>
        <p:cNvGrpSpPr/>
        <p:nvPr/>
      </p:nvGrpSpPr>
      <p:grpSpPr>
        <a:xfrm>
          <a:off x="0" y="0"/>
          <a:ext cx="0" cy="0"/>
          <a:chOff x="0" y="0"/>
          <a:chExt cx="0" cy="0"/>
        </a:xfrm>
      </p:grpSpPr>
      <p:sp>
        <p:nvSpPr>
          <p:cNvPr id="3" name="文本框 2"/>
          <p:cNvSpPr txBox="1"/>
          <p:nvPr/>
        </p:nvSpPr>
        <p:spPr>
          <a:xfrm>
            <a:off x="8463286" y="1830935"/>
            <a:ext cx="393249" cy="1896747"/>
          </a:xfrm>
          <a:prstGeom prst="rect">
            <a:avLst/>
          </a:prstGeom>
          <a:noFill/>
        </p:spPr>
        <p:txBody>
          <a:bodyPr vert="horz" wrap="square" lIns="91384" tIns="45693" rIns="91384" bIns="45693" rtlCol="0">
            <a:spAutoFit/>
          </a:bodyPr>
          <a:lstStyle/>
          <a:p>
            <a:pPr algn="ctr"/>
            <a:r>
              <a:rPr lang="zh-CN" altLang="en-US" sz="5865" spc="-300" dirty="0">
                <a:solidFill>
                  <a:schemeClr val="tx1">
                    <a:lumMod val="85000"/>
                    <a:lumOff val="15000"/>
                  </a:schemeClr>
                </a:solidFill>
                <a:latin typeface="李旭科书法" panose="02000603000000000000" pitchFamily="2" charset="-122"/>
                <a:ea typeface="李旭科书法" panose="02000603000000000000" pitchFamily="2" charset="-122"/>
                <a:sym typeface="FZShuSong-Z01S" panose="03000509000000000000" pitchFamily="65" charset="-122"/>
              </a:rPr>
              <a:t>目录</a:t>
            </a:r>
          </a:p>
        </p:txBody>
      </p:sp>
      <p:grpSp>
        <p:nvGrpSpPr>
          <p:cNvPr id="2" name="组合 39"/>
          <p:cNvGrpSpPr/>
          <p:nvPr/>
        </p:nvGrpSpPr>
        <p:grpSpPr>
          <a:xfrm>
            <a:off x="6920795" y="1874407"/>
            <a:ext cx="738664" cy="3543169"/>
            <a:chOff x="5744251" y="1478323"/>
            <a:chExt cx="589949" cy="2882159"/>
          </a:xfrm>
        </p:grpSpPr>
        <p:sp>
          <p:nvSpPr>
            <p:cNvPr id="21" name="Rectangle 6"/>
            <p:cNvSpPr>
              <a:spLocks noChangeArrowheads="1"/>
            </p:cNvSpPr>
            <p:nvPr/>
          </p:nvSpPr>
          <p:spPr bwMode="auto">
            <a:xfrm>
              <a:off x="5800177" y="1478323"/>
              <a:ext cx="450684" cy="2572141"/>
            </a:xfrm>
            <a:prstGeom prst="rect">
              <a:avLst/>
            </a:prstGeom>
            <a:noFill/>
            <a:ln w="12700">
              <a:solidFill>
                <a:schemeClr val="tx1">
                  <a:lumMod val="50000"/>
                  <a:lumOff val="50000"/>
                </a:schemeClr>
              </a:solidFill>
              <a:miter lim="800000"/>
            </a:ln>
          </p:spPr>
          <p:txBody>
            <a:bodyPr vert="eaVert" wrap="square" lIns="121845" tIns="60923" rIns="121845" bIns="60923" numCol="1" anchor="t" anchorCtr="0" compatLnSpc="1"/>
            <a:lstStyle/>
            <a:p>
              <a:pPr algn="ctr"/>
              <a:endParaRPr lang="zh-CN" altLang="en-US" sz="36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33" name="文本框 32"/>
            <p:cNvSpPr txBox="1"/>
            <p:nvPr/>
          </p:nvSpPr>
          <p:spPr>
            <a:xfrm>
              <a:off x="5744251" y="1546952"/>
              <a:ext cx="589949" cy="513234"/>
            </a:xfrm>
            <a:prstGeom prst="rect">
              <a:avLst/>
            </a:prstGeom>
            <a:noFill/>
          </p:spPr>
          <p:txBody>
            <a:bodyPr vert="eaVert" wrap="none" rtlCol="0">
              <a:spAutoFit/>
            </a:bodyPr>
            <a:lstStyle/>
            <a:p>
              <a:r>
                <a:rPr lang="zh-CN" altLang="en-US" sz="3600" spc="600" dirty="0">
                  <a:solidFill>
                    <a:srgbClr val="C00000"/>
                  </a:solidFill>
                  <a:latin typeface="李旭科书法" panose="02000603000000000000" pitchFamily="2" charset="-122"/>
                  <a:ea typeface="李旭科书法" panose="02000603000000000000" pitchFamily="2" charset="-122"/>
                  <a:sym typeface="FZShuSong-Z01S" panose="03000509000000000000" pitchFamily="65" charset="-122"/>
                </a:rPr>
                <a:t>壹</a:t>
              </a:r>
            </a:p>
          </p:txBody>
        </p:sp>
        <p:sp>
          <p:nvSpPr>
            <p:cNvPr id="34" name="文本框 33"/>
            <p:cNvSpPr txBox="1"/>
            <p:nvPr/>
          </p:nvSpPr>
          <p:spPr>
            <a:xfrm>
              <a:off x="5822558" y="2092638"/>
              <a:ext cx="442462" cy="2267844"/>
            </a:xfrm>
            <a:prstGeom prst="rect">
              <a:avLst/>
            </a:prstGeom>
            <a:noFill/>
          </p:spPr>
          <p:txBody>
            <a:bodyPr vert="eaVert" wrap="square" rtlCol="0">
              <a:spAutoFit/>
            </a:bodyPr>
            <a:lstStyle/>
            <a:p>
              <a:r>
                <a:rPr lang="zh-CN" altLang="en-US" sz="2400" spc="300" dirty="0">
                  <a:latin typeface="李旭科书法" panose="02000603000000000000" pitchFamily="2" charset="-122"/>
                  <a:ea typeface="李旭科书法" panose="02000603000000000000" pitchFamily="2" charset="-122"/>
                  <a:sym typeface="FZShuSong-Z01S" panose="03000509000000000000" pitchFamily="65" charset="-122"/>
                </a:rPr>
                <a:t>国学传承</a:t>
              </a:r>
            </a:p>
          </p:txBody>
        </p:sp>
        <p:cxnSp>
          <p:nvCxnSpPr>
            <p:cNvPr id="36" name="直接连接符 35"/>
            <p:cNvCxnSpPr/>
            <p:nvPr/>
          </p:nvCxnSpPr>
          <p:spPr>
            <a:xfrm>
              <a:off x="5800177" y="2024007"/>
              <a:ext cx="450684"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nvGrpSpPr>
          <p:cNvPr id="4" name="组合 56"/>
          <p:cNvGrpSpPr/>
          <p:nvPr/>
        </p:nvGrpSpPr>
        <p:grpSpPr>
          <a:xfrm>
            <a:off x="5866962" y="2346718"/>
            <a:ext cx="738664" cy="3070857"/>
            <a:chOff x="5744251" y="1478323"/>
            <a:chExt cx="589949" cy="3015060"/>
          </a:xfrm>
        </p:grpSpPr>
        <p:sp>
          <p:nvSpPr>
            <p:cNvPr id="58" name="Rectangle 6"/>
            <p:cNvSpPr>
              <a:spLocks noChangeArrowheads="1"/>
            </p:cNvSpPr>
            <p:nvPr/>
          </p:nvSpPr>
          <p:spPr bwMode="auto">
            <a:xfrm>
              <a:off x="5800177" y="1478323"/>
              <a:ext cx="450684" cy="3015060"/>
            </a:xfrm>
            <a:prstGeom prst="rect">
              <a:avLst/>
            </a:prstGeom>
            <a:noFill/>
            <a:ln w="12700">
              <a:solidFill>
                <a:schemeClr val="tx1">
                  <a:lumMod val="50000"/>
                  <a:lumOff val="50000"/>
                </a:schemeClr>
              </a:solidFill>
              <a:miter lim="800000"/>
            </a:ln>
          </p:spPr>
          <p:txBody>
            <a:bodyPr vert="eaVert" wrap="square" lIns="121845" tIns="60923" rIns="121845" bIns="60923" numCol="1" anchor="t" anchorCtr="0" compatLnSpc="1"/>
            <a:lstStyle/>
            <a:p>
              <a:pPr algn="ctr"/>
              <a:endParaRPr lang="zh-CN" altLang="en-US" sz="36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59" name="文本框 58"/>
            <p:cNvSpPr txBox="1"/>
            <p:nvPr/>
          </p:nvSpPr>
          <p:spPr>
            <a:xfrm>
              <a:off x="5744251" y="1546952"/>
              <a:ext cx="589949" cy="619478"/>
            </a:xfrm>
            <a:prstGeom prst="rect">
              <a:avLst/>
            </a:prstGeom>
            <a:noFill/>
          </p:spPr>
          <p:txBody>
            <a:bodyPr vert="eaVert" wrap="none" rtlCol="0">
              <a:spAutoFit/>
            </a:bodyPr>
            <a:lstStyle/>
            <a:p>
              <a:r>
                <a:rPr lang="zh-CN" altLang="en-US" sz="3600" spc="600" dirty="0">
                  <a:solidFill>
                    <a:srgbClr val="C00000"/>
                  </a:solidFill>
                  <a:latin typeface="李旭科书法" panose="02000603000000000000" pitchFamily="2" charset="-122"/>
                  <a:ea typeface="李旭科书法" panose="02000603000000000000" pitchFamily="2" charset="-122"/>
                  <a:sym typeface="FZShuSong-Z01S" panose="03000509000000000000" pitchFamily="65" charset="-122"/>
                </a:rPr>
                <a:t>贰</a:t>
              </a:r>
            </a:p>
          </p:txBody>
        </p:sp>
        <p:sp>
          <p:nvSpPr>
            <p:cNvPr id="60" name="文本框 59"/>
            <p:cNvSpPr txBox="1"/>
            <p:nvPr/>
          </p:nvSpPr>
          <p:spPr>
            <a:xfrm>
              <a:off x="5822559" y="2206274"/>
              <a:ext cx="442462" cy="2154208"/>
            </a:xfrm>
            <a:prstGeom prst="rect">
              <a:avLst/>
            </a:prstGeom>
            <a:noFill/>
          </p:spPr>
          <p:txBody>
            <a:bodyPr vert="eaVert" wrap="square" rtlCol="0">
              <a:spAutoFit/>
            </a:bodyPr>
            <a:lstStyle/>
            <a:p>
              <a:r>
                <a:rPr lang="zh-CN" altLang="en-US" sz="2400" spc="300" dirty="0">
                  <a:latin typeface="李旭科书法" panose="02000603000000000000" pitchFamily="2" charset="-122"/>
                  <a:ea typeface="李旭科书法" panose="02000603000000000000" pitchFamily="2" charset="-122"/>
                  <a:sym typeface="FZShuSong-Z01S" panose="03000509000000000000" pitchFamily="65" charset="-122"/>
                </a:rPr>
                <a:t>国学形式</a:t>
              </a:r>
            </a:p>
          </p:txBody>
        </p:sp>
        <p:cxnSp>
          <p:nvCxnSpPr>
            <p:cNvPr id="61" name="直接连接符 60"/>
            <p:cNvCxnSpPr/>
            <p:nvPr/>
          </p:nvCxnSpPr>
          <p:spPr>
            <a:xfrm>
              <a:off x="5800177" y="2120788"/>
              <a:ext cx="450684"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nvGrpSpPr>
          <p:cNvPr id="5" name="组合 61"/>
          <p:cNvGrpSpPr/>
          <p:nvPr/>
        </p:nvGrpSpPr>
        <p:grpSpPr>
          <a:xfrm>
            <a:off x="4737535" y="1874407"/>
            <a:ext cx="738664" cy="3543169"/>
            <a:chOff x="5744251" y="1478323"/>
            <a:chExt cx="589949" cy="2882159"/>
          </a:xfrm>
        </p:grpSpPr>
        <p:sp>
          <p:nvSpPr>
            <p:cNvPr id="63" name="Rectangle 6"/>
            <p:cNvSpPr>
              <a:spLocks noChangeArrowheads="1"/>
            </p:cNvSpPr>
            <p:nvPr/>
          </p:nvSpPr>
          <p:spPr bwMode="auto">
            <a:xfrm>
              <a:off x="5800177" y="1478323"/>
              <a:ext cx="450684" cy="2572141"/>
            </a:xfrm>
            <a:prstGeom prst="rect">
              <a:avLst/>
            </a:prstGeom>
            <a:noFill/>
            <a:ln w="12700">
              <a:solidFill>
                <a:schemeClr val="tx1">
                  <a:lumMod val="50000"/>
                  <a:lumOff val="50000"/>
                </a:schemeClr>
              </a:solidFill>
              <a:miter lim="800000"/>
            </a:ln>
          </p:spPr>
          <p:txBody>
            <a:bodyPr vert="eaVert" wrap="square" lIns="121845" tIns="60923" rIns="121845" bIns="60923" numCol="1" anchor="t" anchorCtr="0" compatLnSpc="1"/>
            <a:lstStyle/>
            <a:p>
              <a:pPr algn="ctr"/>
              <a:endParaRPr lang="zh-CN" altLang="en-US" sz="36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64" name="文本框 63"/>
            <p:cNvSpPr txBox="1"/>
            <p:nvPr/>
          </p:nvSpPr>
          <p:spPr>
            <a:xfrm>
              <a:off x="5744251" y="1546952"/>
              <a:ext cx="589949" cy="513234"/>
            </a:xfrm>
            <a:prstGeom prst="rect">
              <a:avLst/>
            </a:prstGeom>
            <a:noFill/>
          </p:spPr>
          <p:txBody>
            <a:bodyPr vert="eaVert" wrap="none" rtlCol="0">
              <a:spAutoFit/>
            </a:bodyPr>
            <a:lstStyle/>
            <a:p>
              <a:r>
                <a:rPr lang="zh-CN" altLang="en-US" sz="3600" spc="600" dirty="0">
                  <a:solidFill>
                    <a:srgbClr val="C00000"/>
                  </a:solidFill>
                  <a:latin typeface="李旭科书法" panose="02000603000000000000" pitchFamily="2" charset="-122"/>
                  <a:ea typeface="李旭科书法" panose="02000603000000000000" pitchFamily="2" charset="-122"/>
                  <a:sym typeface="FZShuSong-Z01S" panose="03000509000000000000" pitchFamily="65" charset="-122"/>
                </a:rPr>
                <a:t>叁</a:t>
              </a:r>
            </a:p>
          </p:txBody>
        </p:sp>
        <p:sp>
          <p:nvSpPr>
            <p:cNvPr id="65" name="文本框 64"/>
            <p:cNvSpPr txBox="1"/>
            <p:nvPr/>
          </p:nvSpPr>
          <p:spPr>
            <a:xfrm>
              <a:off x="5822559" y="2092638"/>
              <a:ext cx="442462" cy="2267844"/>
            </a:xfrm>
            <a:prstGeom prst="rect">
              <a:avLst/>
            </a:prstGeom>
            <a:noFill/>
          </p:spPr>
          <p:txBody>
            <a:bodyPr vert="eaVert" wrap="square" rtlCol="0">
              <a:spAutoFit/>
            </a:bodyPr>
            <a:lstStyle/>
            <a:p>
              <a:r>
                <a:rPr lang="zh-CN" altLang="en-US" sz="2400" spc="300" dirty="0">
                  <a:latin typeface="李旭科书法" panose="02000603000000000000" pitchFamily="2" charset="-122"/>
                  <a:ea typeface="李旭科书法" panose="02000603000000000000" pitchFamily="2" charset="-122"/>
                  <a:sym typeface="FZShuSong-Z01S" panose="03000509000000000000" pitchFamily="65" charset="-122"/>
                </a:rPr>
                <a:t>国学精粹</a:t>
              </a:r>
            </a:p>
          </p:txBody>
        </p:sp>
        <p:cxnSp>
          <p:nvCxnSpPr>
            <p:cNvPr id="66" name="直接连接符 65"/>
            <p:cNvCxnSpPr/>
            <p:nvPr/>
          </p:nvCxnSpPr>
          <p:spPr>
            <a:xfrm>
              <a:off x="5800177" y="2024007"/>
              <a:ext cx="450684"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nvGrpSpPr>
          <p:cNvPr id="6" name="组合 66"/>
          <p:cNvGrpSpPr/>
          <p:nvPr/>
        </p:nvGrpSpPr>
        <p:grpSpPr>
          <a:xfrm>
            <a:off x="3485029" y="2372830"/>
            <a:ext cx="738664" cy="3543169"/>
            <a:chOff x="5744251" y="1478323"/>
            <a:chExt cx="589949" cy="2882159"/>
          </a:xfrm>
        </p:grpSpPr>
        <p:sp>
          <p:nvSpPr>
            <p:cNvPr id="68" name="Rectangle 6"/>
            <p:cNvSpPr>
              <a:spLocks noChangeArrowheads="1"/>
            </p:cNvSpPr>
            <p:nvPr/>
          </p:nvSpPr>
          <p:spPr bwMode="auto">
            <a:xfrm>
              <a:off x="5800177" y="1478323"/>
              <a:ext cx="450684" cy="2476721"/>
            </a:xfrm>
            <a:prstGeom prst="rect">
              <a:avLst/>
            </a:prstGeom>
            <a:noFill/>
            <a:ln w="12700">
              <a:solidFill>
                <a:schemeClr val="tx1">
                  <a:lumMod val="50000"/>
                  <a:lumOff val="50000"/>
                </a:schemeClr>
              </a:solidFill>
              <a:miter lim="800000"/>
            </a:ln>
          </p:spPr>
          <p:txBody>
            <a:bodyPr vert="eaVert" wrap="square" lIns="121845" tIns="60923" rIns="121845" bIns="60923" numCol="1" anchor="t" anchorCtr="0" compatLnSpc="1"/>
            <a:lstStyle/>
            <a:p>
              <a:pPr algn="ctr"/>
              <a:endParaRPr lang="zh-CN" altLang="en-US" sz="36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69" name="文本框 68"/>
            <p:cNvSpPr txBox="1"/>
            <p:nvPr/>
          </p:nvSpPr>
          <p:spPr>
            <a:xfrm>
              <a:off x="5744251" y="1546952"/>
              <a:ext cx="589949" cy="513234"/>
            </a:xfrm>
            <a:prstGeom prst="rect">
              <a:avLst/>
            </a:prstGeom>
            <a:noFill/>
          </p:spPr>
          <p:txBody>
            <a:bodyPr vert="eaVert" wrap="none" rtlCol="0">
              <a:spAutoFit/>
            </a:bodyPr>
            <a:lstStyle/>
            <a:p>
              <a:r>
                <a:rPr lang="zh-CN" altLang="en-US" sz="3600" spc="600" dirty="0">
                  <a:solidFill>
                    <a:srgbClr val="BB2B13"/>
                  </a:solidFill>
                  <a:latin typeface="李旭科书法" panose="02000603000000000000" pitchFamily="2" charset="-122"/>
                  <a:ea typeface="李旭科书法" panose="02000603000000000000" pitchFamily="2" charset="-122"/>
                  <a:sym typeface="FZShuSong-Z01S" panose="03000509000000000000" pitchFamily="65" charset="-122"/>
                </a:rPr>
                <a:t>肆</a:t>
              </a:r>
            </a:p>
          </p:txBody>
        </p:sp>
        <p:sp>
          <p:nvSpPr>
            <p:cNvPr id="70" name="文本框 69"/>
            <p:cNvSpPr txBox="1"/>
            <p:nvPr/>
          </p:nvSpPr>
          <p:spPr>
            <a:xfrm>
              <a:off x="5822558" y="2092638"/>
              <a:ext cx="442462" cy="2267844"/>
            </a:xfrm>
            <a:prstGeom prst="rect">
              <a:avLst/>
            </a:prstGeom>
            <a:noFill/>
          </p:spPr>
          <p:txBody>
            <a:bodyPr vert="eaVert" wrap="square" rtlCol="0">
              <a:spAutoFit/>
            </a:bodyPr>
            <a:lstStyle/>
            <a:p>
              <a:r>
                <a:rPr lang="zh-CN" altLang="en-US" sz="2400" spc="300" dirty="0">
                  <a:latin typeface="李旭科书法" panose="02000603000000000000" pitchFamily="2" charset="-122"/>
                  <a:ea typeface="李旭科书法" panose="02000603000000000000" pitchFamily="2" charset="-122"/>
                  <a:sym typeface="FZShuSong-Z01S" panose="03000509000000000000" pitchFamily="65" charset="-122"/>
                </a:rPr>
                <a:t>国学文化</a:t>
              </a:r>
            </a:p>
          </p:txBody>
        </p:sp>
        <p:cxnSp>
          <p:nvCxnSpPr>
            <p:cNvPr id="71" name="直接连接符 70"/>
            <p:cNvCxnSpPr/>
            <p:nvPr/>
          </p:nvCxnSpPr>
          <p:spPr>
            <a:xfrm>
              <a:off x="5800177" y="2024007"/>
              <a:ext cx="450684"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0">
        <p15:prstTrans prst="origami"/>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br"/>
        </a:blipFill>
        <a:effectLst/>
      </p:bgPr>
    </p:bg>
    <p:spTree>
      <p:nvGrpSpPr>
        <p:cNvPr id="1" name=""/>
        <p:cNvGrpSpPr/>
        <p:nvPr/>
      </p:nvGrpSpPr>
      <p:grpSpPr>
        <a:xfrm>
          <a:off x="0" y="0"/>
          <a:ext cx="0" cy="0"/>
          <a:chOff x="0" y="0"/>
          <a:chExt cx="0" cy="0"/>
        </a:xfrm>
      </p:grpSpPr>
      <p:sp>
        <p:nvSpPr>
          <p:cNvPr id="43" name="文本框 42"/>
          <p:cNvSpPr txBox="1"/>
          <p:nvPr/>
        </p:nvSpPr>
        <p:spPr>
          <a:xfrm>
            <a:off x="9965687" y="1896584"/>
            <a:ext cx="1107883" cy="1107941"/>
          </a:xfrm>
          <a:prstGeom prst="rect">
            <a:avLst/>
          </a:prstGeom>
          <a:noFill/>
        </p:spPr>
        <p:txBody>
          <a:bodyPr vert="horz" wrap="none" lIns="91384" tIns="45693" rIns="91384" bIns="45693" rtlCol="0">
            <a:spAutoFit/>
          </a:bodyPr>
          <a:lstStyle/>
          <a:p>
            <a:pPr algn="ctr"/>
            <a:r>
              <a:rPr lang="zh-CN" altLang="en-US" sz="6600" spc="600" dirty="0">
                <a:solidFill>
                  <a:schemeClr val="tx1">
                    <a:lumMod val="85000"/>
                    <a:lumOff val="15000"/>
                  </a:schemeClr>
                </a:solidFill>
                <a:latin typeface="李旭科书法" panose="02000603000000000000" pitchFamily="2" charset="-122"/>
                <a:ea typeface="李旭科书法" panose="02000603000000000000" pitchFamily="2" charset="-122"/>
                <a:sym typeface="FZShuSong-Z01S" panose="03000509000000000000" pitchFamily="65" charset="-122"/>
              </a:rPr>
              <a:t>肆</a:t>
            </a:r>
          </a:p>
        </p:txBody>
      </p:sp>
      <p:sp>
        <p:nvSpPr>
          <p:cNvPr id="53" name="文本框 52"/>
          <p:cNvSpPr txBox="1"/>
          <p:nvPr/>
        </p:nvSpPr>
        <p:spPr>
          <a:xfrm>
            <a:off x="8997392" y="1593581"/>
            <a:ext cx="676995" cy="2964764"/>
          </a:xfrm>
          <a:prstGeom prst="rect">
            <a:avLst/>
          </a:prstGeom>
          <a:noFill/>
        </p:spPr>
        <p:txBody>
          <a:bodyPr vert="eaVert" wrap="square" lIns="91384" tIns="45693" rIns="91384" bIns="45693" rtlCol="0">
            <a:spAutoFit/>
          </a:bodyPr>
          <a:lstStyle/>
          <a:p>
            <a:r>
              <a:rPr lang="zh-CN" altLang="en-US" sz="3200" spc="300" dirty="0">
                <a:latin typeface="李旭科书法" panose="02000603000000000000" pitchFamily="2" charset="-122"/>
                <a:ea typeface="李旭科书法" panose="02000603000000000000" pitchFamily="2" charset="-122"/>
                <a:sym typeface="FZShuSong-Z01S" panose="03000509000000000000" pitchFamily="65" charset="-122"/>
              </a:rPr>
              <a:t>国学传承</a:t>
            </a:r>
          </a:p>
        </p:txBody>
      </p:sp>
      <p:cxnSp>
        <p:nvCxnSpPr>
          <p:cNvPr id="8" name="直接连接符 7"/>
          <p:cNvCxnSpPr/>
          <p:nvPr/>
        </p:nvCxnSpPr>
        <p:spPr>
          <a:xfrm>
            <a:off x="8932238" y="1779249"/>
            <a:ext cx="0" cy="27790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9795799" y="973543"/>
            <a:ext cx="0" cy="27790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2"/>
          <p:cNvSpPr txBox="1"/>
          <p:nvPr/>
        </p:nvSpPr>
        <p:spPr>
          <a:xfrm>
            <a:off x="7889406" y="1789105"/>
            <a:ext cx="852900" cy="3279789"/>
          </a:xfrm>
          <a:prstGeom prst="rect">
            <a:avLst/>
          </a:prstGeom>
        </p:spPr>
        <p:txBody>
          <a:bodyPr vert="eaVert" lIns="91384" tIns="45693" rIns="91384" bIns="45693"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200000"/>
              </a:lnSpc>
              <a:buNone/>
            </a:pPr>
            <a:r>
              <a:rPr lang="zh-CN" altLang="en-US" sz="12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点击输入文本点击输入文本点击输入文本点击输入文本点击输入文本点击输入文本点击输入</a:t>
            </a:r>
            <a:endParaRPr lang="en-US" sz="12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Scale>
                                      <p:cBhvr>
                                        <p:cTn id="7" dur="5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43"/>
                                        </p:tgtEl>
                                        <p:attrNameLst>
                                          <p:attrName>ppt_x</p:attrName>
                                          <p:attrName>ppt_y</p:attrName>
                                        </p:attrNameLst>
                                      </p:cBhvr>
                                    </p:animMotion>
                                    <p:animEffect transition="in" filter="fade">
                                      <p:cBhvr>
                                        <p:cTn id="9" dur="500"/>
                                        <p:tgtEl>
                                          <p:spTgt spid="4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up)">
                                      <p:cBhvr>
                                        <p:cTn id="13" dur="500"/>
                                        <p:tgtEl>
                                          <p:spTgt spid="55"/>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anim calcmode="lin" valueType="num">
                                      <p:cBhvr>
                                        <p:cTn id="18" dur="500" fill="hold"/>
                                        <p:tgtEl>
                                          <p:spTgt spid="53"/>
                                        </p:tgtEl>
                                        <p:attrNameLst>
                                          <p:attrName>ppt_x</p:attrName>
                                        </p:attrNameLst>
                                      </p:cBhvr>
                                      <p:tavLst>
                                        <p:tav tm="0">
                                          <p:val>
                                            <p:strVal val="#ppt_x"/>
                                          </p:val>
                                        </p:tav>
                                        <p:tav tm="100000">
                                          <p:val>
                                            <p:strVal val="#ppt_x"/>
                                          </p:val>
                                        </p:tav>
                                      </p:tavLst>
                                    </p:anim>
                                    <p:anim calcmode="lin" valueType="num">
                                      <p:cBhvr>
                                        <p:cTn id="19" dur="500" fill="hold"/>
                                        <p:tgtEl>
                                          <p:spTgt spid="5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3"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矩形 1"/>
          <p:cNvSpPr/>
          <p:nvPr/>
        </p:nvSpPr>
        <p:spPr>
          <a:xfrm>
            <a:off x="6680208" y="2901577"/>
            <a:ext cx="4349424" cy="2194560"/>
          </a:xfrm>
          <a:prstGeom prst="rect">
            <a:avLst/>
          </a:prstGeom>
          <a:solidFill>
            <a:srgbClr val="F0A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李旭科书法" panose="02000603000000000000" pitchFamily="2" charset="-122"/>
              <a:ea typeface="李旭科书法" panose="02000603000000000000" pitchFamily="2" charset="-122"/>
              <a:sym typeface="FZShuSong-Z01S" panose="03000509000000000000" pitchFamily="65" charset="-122"/>
            </a:endParaRPr>
          </a:p>
        </p:txBody>
      </p:sp>
      <p:cxnSp>
        <p:nvCxnSpPr>
          <p:cNvPr id="7" name="直接连接符 6"/>
          <p:cNvCxnSpPr/>
          <p:nvPr/>
        </p:nvCxnSpPr>
        <p:spPr>
          <a:xfrm>
            <a:off x="5392227" y="950455"/>
            <a:ext cx="0" cy="590754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485928" y="2010676"/>
            <a:ext cx="553756" cy="2533332"/>
          </a:xfrm>
          <a:prstGeom prst="rect">
            <a:avLst/>
          </a:prstGeom>
          <a:noFill/>
        </p:spPr>
        <p:txBody>
          <a:bodyPr vert="eaVert" wrap="square" lIns="91384" tIns="45693" rIns="91384" bIns="45693" rtlCol="0">
            <a:spAutoFit/>
          </a:bodyPr>
          <a:lstStyle/>
          <a:p>
            <a:r>
              <a:rPr lang="zh-CN" altLang="en-US" sz="2400" spc="300" dirty="0">
                <a:solidFill>
                  <a:schemeClr val="tx1">
                    <a:lumMod val="65000"/>
                    <a:lumOff val="35000"/>
                  </a:schemeClr>
                </a:solidFill>
                <a:latin typeface="李旭科书法" panose="02000603000000000000" pitchFamily="2" charset="-122"/>
                <a:ea typeface="李旭科书法" panose="02000603000000000000" pitchFamily="2" charset="-122"/>
                <a:sym typeface="FZShuSong-Z01S" panose="03000509000000000000" pitchFamily="65" charset="-122"/>
              </a:rPr>
              <a:t>此处添加标题</a:t>
            </a:r>
          </a:p>
        </p:txBody>
      </p:sp>
      <p:sp>
        <p:nvSpPr>
          <p:cNvPr id="9" name="文本框 8"/>
          <p:cNvSpPr txBox="1"/>
          <p:nvPr/>
        </p:nvSpPr>
        <p:spPr>
          <a:xfrm>
            <a:off x="2197862" y="2035185"/>
            <a:ext cx="861661" cy="2787630"/>
          </a:xfrm>
          <a:prstGeom prst="rect">
            <a:avLst/>
          </a:prstGeom>
          <a:noFill/>
        </p:spPr>
        <p:txBody>
          <a:bodyPr vert="eaVert" wrap="square" lIns="91384" tIns="45693" rIns="91384" bIns="45693" rtlCol="0" anchor="ctr">
            <a:spAutoFit/>
          </a:bodyPr>
          <a:lstStyle/>
          <a:p>
            <a:pPr>
              <a:lnSpc>
                <a:spcPct val="200000"/>
              </a:lnSpc>
            </a:pPr>
            <a:r>
              <a:rPr lang="zh-CN" altLang="en-US" sz="11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1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1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10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0" name="文本框 9"/>
          <p:cNvSpPr txBox="1"/>
          <p:nvPr/>
        </p:nvSpPr>
        <p:spPr>
          <a:xfrm>
            <a:off x="3137018" y="2035185"/>
            <a:ext cx="790488" cy="2787630"/>
          </a:xfrm>
          <a:prstGeom prst="rect">
            <a:avLst/>
          </a:prstGeom>
          <a:noFill/>
        </p:spPr>
        <p:txBody>
          <a:bodyPr vert="eaVert" wrap="square" lIns="91384" tIns="45693" rIns="91384" bIns="45693" rtlCol="0" anchor="ctr">
            <a:spAutoFit/>
          </a:bodyPr>
          <a:lstStyle/>
          <a:p>
            <a:pPr>
              <a:lnSpc>
                <a:spcPct val="200000"/>
              </a:lnSpc>
            </a:pPr>
            <a:r>
              <a:rPr lang="zh-CN" altLang="en-US" sz="105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05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05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05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1" name="文本框 10"/>
          <p:cNvSpPr txBox="1"/>
          <p:nvPr/>
        </p:nvSpPr>
        <p:spPr>
          <a:xfrm>
            <a:off x="4040585" y="2035185"/>
            <a:ext cx="790488" cy="2787630"/>
          </a:xfrm>
          <a:prstGeom prst="rect">
            <a:avLst/>
          </a:prstGeom>
          <a:noFill/>
        </p:spPr>
        <p:txBody>
          <a:bodyPr vert="eaVert" wrap="square" lIns="91384" tIns="45693" rIns="91384" bIns="45693" rtlCol="0" anchor="ctr">
            <a:spAutoFit/>
          </a:bodyPr>
          <a:lstStyle/>
          <a:p>
            <a:pPr>
              <a:lnSpc>
                <a:spcPct val="200000"/>
              </a:lnSpc>
            </a:pPr>
            <a:r>
              <a:rPr lang="zh-CN" altLang="en-US" sz="105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05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05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050" dirty="0">
              <a:solidFill>
                <a:schemeClr val="bg1">
                  <a:lumMod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88626" t="2711" r="7311" b="88514"/>
          <a:stretch>
            <a:fillRect/>
          </a:stretch>
        </p:blipFill>
        <p:spPr>
          <a:xfrm>
            <a:off x="2006658" y="3998857"/>
            <a:ext cx="293010" cy="545151"/>
          </a:xfrm>
          <a:prstGeom prst="rect">
            <a:avLst/>
          </a:prstGeom>
        </p:spPr>
      </p:pic>
      <p:sp>
        <p:nvSpPr>
          <p:cNvPr id="16" name="文本框 15"/>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70906">
            <a:off x="122515" y="128038"/>
            <a:ext cx="715685" cy="676824"/>
          </a:xfrm>
          <a:prstGeom prst="rect">
            <a:avLst/>
          </a:prstGeom>
        </p:spPr>
      </p:pic>
      <p:pic>
        <p:nvPicPr>
          <p:cNvPr id="13" name="图片 12"/>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6260210" y="2180062"/>
            <a:ext cx="3901440" cy="21945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8" presetClass="entr" presetSubtype="1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childTnLst>
                          </p:cTn>
                        </p:par>
                        <p:par>
                          <p:cTn id="18" fill="hold">
                            <p:stCondLst>
                              <p:cond delay="1500"/>
                            </p:stCondLst>
                            <p:childTnLst>
                              <p:par>
                                <p:cTn id="19" presetID="18" presetClass="entr" presetSubtype="12"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Left)">
                                      <p:cBhvr>
                                        <p:cTn id="21" dur="500"/>
                                        <p:tgtEl>
                                          <p:spTgt spid="10"/>
                                        </p:tgtEl>
                                      </p:cBhvr>
                                    </p:animEffect>
                                  </p:childTnLst>
                                </p:cTn>
                              </p:par>
                            </p:childTnLst>
                          </p:cTn>
                        </p:par>
                        <p:par>
                          <p:cTn id="22" fill="hold">
                            <p:stCondLst>
                              <p:cond delay="2000"/>
                            </p:stCondLst>
                            <p:childTnLst>
                              <p:par>
                                <p:cTn id="23" presetID="18" presetClass="entr" presetSubtype="12"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trips(down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13" name="矩形 12"/>
          <p:cNvSpPr/>
          <p:nvPr/>
        </p:nvSpPr>
        <p:spPr>
          <a:xfrm rot="5400000">
            <a:off x="5173541" y="1481090"/>
            <a:ext cx="2183481" cy="3385622"/>
          </a:xfrm>
          <a:prstGeom prst="rect">
            <a:avLst/>
          </a:prstGeom>
          <a:noFill/>
          <a:ln>
            <a:solidFill>
              <a:srgbClr val="EC749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zh-CN" altLang="en-US" sz="2400" dirty="0">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1" name="矩形 10"/>
          <p:cNvSpPr/>
          <p:nvPr/>
        </p:nvSpPr>
        <p:spPr>
          <a:xfrm>
            <a:off x="8647852" y="2741406"/>
            <a:ext cx="4792770" cy="2403963"/>
          </a:xfrm>
          <a:prstGeom prst="rect">
            <a:avLst/>
          </a:prstGeom>
        </p:spPr>
        <p:txBody>
          <a:bodyPr vert="horz" wrap="square" lIns="91412" tIns="45706" rIns="91412" bIns="45706">
            <a:spAutoFit/>
          </a:bodyPr>
          <a:lstStyle/>
          <a:p>
            <a:r>
              <a:rPr lang="zh-CN" altLang="en-US" sz="1865" spc="300" dirty="0">
                <a:solidFill>
                  <a:srgbClr val="EC7490"/>
                </a:solidFill>
                <a:latin typeface="李旭科书法" panose="02000603000000000000" pitchFamily="2" charset="-122"/>
                <a:ea typeface="李旭科书法" panose="02000603000000000000" pitchFamily="2" charset="-122"/>
                <a:sym typeface="FZShuSong-Z01S" panose="03000509000000000000" pitchFamily="65" charset="-122"/>
              </a:rPr>
              <a:t>此处添加标题</a:t>
            </a:r>
          </a:p>
          <a:p>
            <a:pPr>
              <a:lnSpc>
                <a:spcPct val="150000"/>
              </a:lnSpc>
            </a:pPr>
            <a:endParaRPr lang="en-US" altLang="zh-CN" sz="1600" dirty="0">
              <a:solidFill>
                <a:srgbClr val="EC7490"/>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2" name="矩形 11"/>
          <p:cNvSpPr/>
          <p:nvPr/>
        </p:nvSpPr>
        <p:spPr>
          <a:xfrm>
            <a:off x="1041657" y="2259690"/>
            <a:ext cx="4792770" cy="2403963"/>
          </a:xfrm>
          <a:prstGeom prst="rect">
            <a:avLst/>
          </a:prstGeom>
        </p:spPr>
        <p:txBody>
          <a:bodyPr vert="horz" wrap="square" lIns="91412" tIns="45706" rIns="91412" bIns="45706">
            <a:spAutoFit/>
          </a:bodyPr>
          <a:lstStyle/>
          <a:p>
            <a:r>
              <a:rPr lang="zh-CN" altLang="en-US" sz="1865" spc="300" dirty="0">
                <a:solidFill>
                  <a:srgbClr val="EC7490"/>
                </a:solidFill>
                <a:latin typeface="李旭科书法" panose="02000603000000000000" pitchFamily="2" charset="-122"/>
                <a:ea typeface="李旭科书法" panose="02000603000000000000" pitchFamily="2" charset="-122"/>
                <a:sym typeface="FZShuSong-Z01S" panose="03000509000000000000" pitchFamily="65" charset="-122"/>
              </a:rPr>
              <a:t>此处添加标题</a:t>
            </a:r>
          </a:p>
          <a:p>
            <a:pPr>
              <a:lnSpc>
                <a:spcPct val="150000"/>
              </a:lnSpc>
            </a:pPr>
            <a:endParaRPr lang="en-US" altLang="zh-CN" sz="1600" dirty="0">
              <a:solidFill>
                <a:srgbClr val="EC7490"/>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pic>
        <p:nvPicPr>
          <p:cNvPr id="8" name="图片 7"/>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4803291" y="2233950"/>
            <a:ext cx="3700240" cy="2312650"/>
          </a:xfrm>
          <a:prstGeom prst="rect">
            <a:avLst/>
          </a:prstGeom>
        </p:spPr>
      </p:pic>
      <p:sp>
        <p:nvSpPr>
          <p:cNvPr id="14" name="文本框 13"/>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70906">
            <a:off x="122515" y="128038"/>
            <a:ext cx="715685" cy="67682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19" name="矩形 18"/>
          <p:cNvSpPr/>
          <p:nvPr/>
        </p:nvSpPr>
        <p:spPr>
          <a:xfrm>
            <a:off x="5309083" y="2397672"/>
            <a:ext cx="2677600" cy="1726640"/>
          </a:xfrm>
          <a:prstGeom prst="rect">
            <a:avLst/>
          </a:prstGeom>
        </p:spPr>
        <p:txBody>
          <a:bodyPr vert="eaVert" wrap="square" lIns="91412" tIns="45706" rIns="91412" bIns="45706">
            <a:spAutoFit/>
          </a:bodyPr>
          <a:lstStyle/>
          <a:p>
            <a:pPr algn="ctr">
              <a:lnSpc>
                <a:spcPct val="150000"/>
              </a:lnSpc>
            </a:pP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gn="ct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点击输入文本点击输入文本点击输入文本点击输入文本点击输入文本点击输入文本点击输入文本点击输入文本。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gn="ctr">
              <a:lnSpc>
                <a:spcPct val="150000"/>
              </a:lnSpc>
            </a:pP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gn="ctr">
              <a:lnSpc>
                <a:spcPct val="150000"/>
              </a:lnSpc>
            </a:pPr>
            <a:endPar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gn="ctr">
              <a:lnSpc>
                <a:spcPct val="150000"/>
              </a:lnSpc>
            </a:pPr>
            <a:endPar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3" name="文本框 5"/>
          <p:cNvSpPr txBox="1"/>
          <p:nvPr/>
        </p:nvSpPr>
        <p:spPr>
          <a:xfrm>
            <a:off x="8340719" y="2514173"/>
            <a:ext cx="410184" cy="1217613"/>
          </a:xfrm>
          <a:prstGeom prst="rect">
            <a:avLst/>
          </a:prstGeom>
          <a:noFill/>
          <a:ln>
            <a:solidFill>
              <a:schemeClr val="bg1"/>
            </a:solidFill>
          </a:ln>
        </p:spPr>
        <p:txBody>
          <a:bodyPr vert="eaVert" wrap="none" lIns="91412" tIns="45706" rIns="91412" bIns="45706" rtlCol="0">
            <a:spAutoFit/>
          </a:bodyPr>
          <a:lstStyle/>
          <a:p>
            <a:r>
              <a:rPr lang="zh-CN" altLang="en-US" sz="1465" dirty="0">
                <a:solidFill>
                  <a:srgbClr val="EC7490"/>
                </a:solidFill>
                <a:latin typeface="李旭科书法" panose="02000603000000000000" pitchFamily="2" charset="-122"/>
                <a:ea typeface="李旭科书法" panose="02000603000000000000" pitchFamily="2" charset="-122"/>
                <a:sym typeface="FZShuSong-Z01S" panose="03000509000000000000" pitchFamily="65" charset="-122"/>
              </a:rPr>
              <a:t>这里输入标题</a:t>
            </a:r>
          </a:p>
        </p:txBody>
      </p:sp>
      <p:sp>
        <p:nvSpPr>
          <p:cNvPr id="16" name="矩形 15"/>
          <p:cNvSpPr/>
          <p:nvPr/>
        </p:nvSpPr>
        <p:spPr>
          <a:xfrm>
            <a:off x="3431047" y="5589378"/>
            <a:ext cx="5321444" cy="233049"/>
          </a:xfrm>
          <a:prstGeom prst="rect">
            <a:avLst/>
          </a:prstGeom>
        </p:spPr>
        <p:txBody>
          <a:bodyPr vert="horz" wrap="square" lIns="91412" tIns="45706" rIns="91412" bIns="45706">
            <a:spAutoFit/>
          </a:bodyPr>
          <a:lstStyle/>
          <a:p>
            <a:pPr algn="ctr">
              <a:lnSpc>
                <a:spcPct val="150000"/>
              </a:lnSpc>
            </a:pPr>
            <a:r>
              <a:rPr lang="zh-CN" altLang="en-US" sz="6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点击输入文本点击输入文本点击输入文本点击输入文本点击输入文本点击输入文本</a:t>
            </a:r>
            <a:endParaRPr lang="en-US" altLang="zh-CN" sz="6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3" name="矩形 2"/>
          <p:cNvSpPr/>
          <p:nvPr/>
        </p:nvSpPr>
        <p:spPr>
          <a:xfrm>
            <a:off x="1460499" y="1724011"/>
            <a:ext cx="8884473" cy="3086101"/>
          </a:xfrm>
          <a:prstGeom prst="rect">
            <a:avLst/>
          </a:prstGeom>
          <a:noFill/>
          <a:ln w="28575">
            <a:solidFill>
              <a:srgbClr val="EC7490"/>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dirty="0">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4" name="文本框 13"/>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70906">
            <a:off x="122515" y="128038"/>
            <a:ext cx="715685" cy="676824"/>
          </a:xfrm>
          <a:prstGeom prst="rect">
            <a:avLst/>
          </a:prstGeom>
        </p:spPr>
      </p:pic>
      <p:pic>
        <p:nvPicPr>
          <p:cNvPr id="10" name="图片 9"/>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1230625" y="2163712"/>
            <a:ext cx="3901440" cy="21945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cxnSp>
        <p:nvCxnSpPr>
          <p:cNvPr id="2" name="直接连接符 1"/>
          <p:cNvCxnSpPr/>
          <p:nvPr/>
        </p:nvCxnSpPr>
        <p:spPr>
          <a:xfrm>
            <a:off x="1795164" y="2469191"/>
            <a:ext cx="8601680" cy="0"/>
          </a:xfrm>
          <a:prstGeom prst="line">
            <a:avLst/>
          </a:prstGeom>
          <a:ln w="12700">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 name="椭圆 2"/>
          <p:cNvSpPr/>
          <p:nvPr/>
        </p:nvSpPr>
        <p:spPr>
          <a:xfrm>
            <a:off x="2833652" y="2373210"/>
            <a:ext cx="191903" cy="191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4" name="椭圆 3"/>
          <p:cNvSpPr/>
          <p:nvPr/>
        </p:nvSpPr>
        <p:spPr>
          <a:xfrm>
            <a:off x="4944584" y="2373210"/>
            <a:ext cx="191903" cy="191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5" name="椭圆 4"/>
          <p:cNvSpPr/>
          <p:nvPr/>
        </p:nvSpPr>
        <p:spPr>
          <a:xfrm>
            <a:off x="7055513" y="2373210"/>
            <a:ext cx="191903" cy="191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6" name="椭圆 5"/>
          <p:cNvSpPr/>
          <p:nvPr/>
        </p:nvSpPr>
        <p:spPr>
          <a:xfrm>
            <a:off x="9166446" y="2373210"/>
            <a:ext cx="191903" cy="191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7" name="矩形 6"/>
          <p:cNvSpPr/>
          <p:nvPr/>
        </p:nvSpPr>
        <p:spPr>
          <a:xfrm>
            <a:off x="2264612" y="1797890"/>
            <a:ext cx="1521885" cy="420564"/>
          </a:xfrm>
          <a:prstGeom prst="rect">
            <a:avLst/>
          </a:prstGeom>
        </p:spPr>
        <p:txBody>
          <a:bodyPr wrap="square">
            <a:spAutoFit/>
          </a:bodyPr>
          <a:lstStyle/>
          <a:p>
            <a:r>
              <a:rPr lang="zh-CN" altLang="en-US" sz="2135" dirty="0">
                <a:solidFill>
                  <a:srgbClr val="EC7490"/>
                </a:solidFill>
                <a:latin typeface="李旭科书法" panose="02000603000000000000" pitchFamily="2" charset="-122"/>
                <a:ea typeface="李旭科书法" panose="02000603000000000000" pitchFamily="2" charset="-122"/>
                <a:sym typeface="FZShuSong-Z01S" panose="03000509000000000000" pitchFamily="65" charset="-122"/>
              </a:rPr>
              <a:t>输入标题</a:t>
            </a:r>
          </a:p>
        </p:txBody>
      </p:sp>
      <p:sp>
        <p:nvSpPr>
          <p:cNvPr id="8" name="矩形 7"/>
          <p:cNvSpPr/>
          <p:nvPr/>
        </p:nvSpPr>
        <p:spPr>
          <a:xfrm>
            <a:off x="4183640" y="1797890"/>
            <a:ext cx="1521885" cy="420564"/>
          </a:xfrm>
          <a:prstGeom prst="rect">
            <a:avLst/>
          </a:prstGeom>
        </p:spPr>
        <p:txBody>
          <a:bodyPr wrap="square">
            <a:spAutoFit/>
          </a:bodyPr>
          <a:lstStyle/>
          <a:p>
            <a:r>
              <a:rPr lang="zh-CN" altLang="en-US" sz="2135" dirty="0">
                <a:solidFill>
                  <a:srgbClr val="EC7490"/>
                </a:solidFill>
                <a:latin typeface="李旭科书法" panose="02000603000000000000" pitchFamily="2" charset="-122"/>
                <a:ea typeface="李旭科书法" panose="02000603000000000000" pitchFamily="2" charset="-122"/>
                <a:sym typeface="FZShuSong-Z01S" panose="03000509000000000000" pitchFamily="65" charset="-122"/>
              </a:rPr>
              <a:t>输入标题</a:t>
            </a:r>
          </a:p>
        </p:txBody>
      </p:sp>
      <p:sp>
        <p:nvSpPr>
          <p:cNvPr id="9" name="矩形 8"/>
          <p:cNvSpPr/>
          <p:nvPr/>
        </p:nvSpPr>
        <p:spPr>
          <a:xfrm>
            <a:off x="6390522" y="1797890"/>
            <a:ext cx="1521885" cy="420564"/>
          </a:xfrm>
          <a:prstGeom prst="rect">
            <a:avLst/>
          </a:prstGeom>
        </p:spPr>
        <p:txBody>
          <a:bodyPr wrap="square">
            <a:spAutoFit/>
          </a:bodyPr>
          <a:lstStyle/>
          <a:p>
            <a:r>
              <a:rPr lang="zh-CN" altLang="en-US" sz="2135" dirty="0">
                <a:solidFill>
                  <a:srgbClr val="EC7490"/>
                </a:solidFill>
                <a:latin typeface="李旭科书法" panose="02000603000000000000" pitchFamily="2" charset="-122"/>
                <a:ea typeface="李旭科书法" panose="02000603000000000000" pitchFamily="2" charset="-122"/>
                <a:sym typeface="FZShuSong-Z01S" panose="03000509000000000000" pitchFamily="65" charset="-122"/>
              </a:rPr>
              <a:t>输入标题</a:t>
            </a:r>
          </a:p>
        </p:txBody>
      </p:sp>
      <p:sp>
        <p:nvSpPr>
          <p:cNvPr id="10" name="矩形 9"/>
          <p:cNvSpPr/>
          <p:nvPr/>
        </p:nvSpPr>
        <p:spPr>
          <a:xfrm>
            <a:off x="8501455" y="1797890"/>
            <a:ext cx="1521885" cy="420564"/>
          </a:xfrm>
          <a:prstGeom prst="rect">
            <a:avLst/>
          </a:prstGeom>
        </p:spPr>
        <p:txBody>
          <a:bodyPr wrap="square">
            <a:spAutoFit/>
          </a:bodyPr>
          <a:lstStyle/>
          <a:p>
            <a:r>
              <a:rPr lang="zh-CN" altLang="en-US" sz="2135" dirty="0">
                <a:solidFill>
                  <a:srgbClr val="EC7490"/>
                </a:solidFill>
                <a:latin typeface="李旭科书法" panose="02000603000000000000" pitchFamily="2" charset="-122"/>
                <a:ea typeface="李旭科书法" panose="02000603000000000000" pitchFamily="2" charset="-122"/>
                <a:sym typeface="FZShuSong-Z01S" panose="03000509000000000000" pitchFamily="65" charset="-122"/>
              </a:rPr>
              <a:t>输入标题</a:t>
            </a:r>
          </a:p>
        </p:txBody>
      </p:sp>
      <p:sp>
        <p:nvSpPr>
          <p:cNvPr id="15" name="TextBox 9"/>
          <p:cNvSpPr txBox="1"/>
          <p:nvPr/>
        </p:nvSpPr>
        <p:spPr>
          <a:xfrm rot="16200000">
            <a:off x="2498909" y="4180028"/>
            <a:ext cx="861390" cy="1518249"/>
          </a:xfrm>
          <a:prstGeom prst="rect">
            <a:avLst/>
          </a:prstGeom>
          <a:noFill/>
        </p:spPr>
        <p:txBody>
          <a:bodyPr vert="eaVert" wrap="square" rtlCol="0">
            <a:spAutoFit/>
          </a:bodyPr>
          <a:lstStyle/>
          <a:p>
            <a:pPr algn="ctr"/>
            <a:r>
              <a:rPr lang="zh-CN" altLang="en-US" sz="14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rPr>
              <a:t>单击此处添加文本内容</a:t>
            </a:r>
            <a:r>
              <a:rPr lang="en-US" altLang="zh-CN" sz="14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rPr>
              <a:t>  </a:t>
            </a:r>
            <a:r>
              <a:rPr lang="zh-CN" altLang="en-US" sz="14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rPr>
              <a:t>单击此处添加文本内容</a:t>
            </a:r>
            <a:endParaRPr lang="en-US" altLang="zh-CN" sz="14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6" name="TextBox 9"/>
          <p:cNvSpPr txBox="1"/>
          <p:nvPr/>
        </p:nvSpPr>
        <p:spPr>
          <a:xfrm rot="16200000">
            <a:off x="4701549" y="4180028"/>
            <a:ext cx="861390" cy="1518249"/>
          </a:xfrm>
          <a:prstGeom prst="rect">
            <a:avLst/>
          </a:prstGeom>
          <a:noFill/>
        </p:spPr>
        <p:txBody>
          <a:bodyPr vert="eaVert" wrap="square" rtlCol="0">
            <a:spAutoFit/>
          </a:bodyPr>
          <a:lstStyle/>
          <a:p>
            <a:pPr algn="ctr"/>
            <a:r>
              <a:rPr lang="zh-CN" altLang="en-US" sz="14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rPr>
              <a:t>单击此处添加文本内容</a:t>
            </a:r>
            <a:r>
              <a:rPr lang="en-US" altLang="zh-CN" sz="14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rPr>
              <a:t>  </a:t>
            </a:r>
            <a:r>
              <a:rPr lang="zh-CN" altLang="en-US" sz="14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rPr>
              <a:t>单击此处添加文本内容</a:t>
            </a:r>
            <a:endParaRPr lang="en-US" altLang="zh-CN" sz="14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8" name="TextBox 9"/>
          <p:cNvSpPr txBox="1"/>
          <p:nvPr/>
        </p:nvSpPr>
        <p:spPr>
          <a:xfrm rot="16200000">
            <a:off x="6722589" y="4180029"/>
            <a:ext cx="861390" cy="1518249"/>
          </a:xfrm>
          <a:prstGeom prst="rect">
            <a:avLst/>
          </a:prstGeom>
          <a:noFill/>
        </p:spPr>
        <p:txBody>
          <a:bodyPr vert="eaVert" wrap="square" rtlCol="0">
            <a:spAutoFit/>
          </a:bodyPr>
          <a:lstStyle/>
          <a:p>
            <a:pPr algn="ctr"/>
            <a:r>
              <a:rPr lang="zh-CN" altLang="en-US" sz="14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rPr>
              <a:t>单击此处添加文本内容</a:t>
            </a:r>
            <a:r>
              <a:rPr lang="en-US" altLang="zh-CN" sz="14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rPr>
              <a:t>  </a:t>
            </a:r>
            <a:r>
              <a:rPr lang="zh-CN" altLang="en-US" sz="14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rPr>
              <a:t>单击此处添加文本内容</a:t>
            </a:r>
            <a:endParaRPr lang="en-US" altLang="zh-CN" sz="14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9" name="TextBox 9"/>
          <p:cNvSpPr txBox="1"/>
          <p:nvPr/>
        </p:nvSpPr>
        <p:spPr>
          <a:xfrm rot="16200000">
            <a:off x="8829886" y="4180029"/>
            <a:ext cx="861390" cy="1518249"/>
          </a:xfrm>
          <a:prstGeom prst="rect">
            <a:avLst/>
          </a:prstGeom>
          <a:noFill/>
        </p:spPr>
        <p:txBody>
          <a:bodyPr vert="eaVert" wrap="square" rtlCol="0">
            <a:spAutoFit/>
          </a:bodyPr>
          <a:lstStyle/>
          <a:p>
            <a:pPr algn="ctr"/>
            <a:r>
              <a:rPr lang="zh-CN" altLang="en-US" sz="14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rPr>
              <a:t>单击此处添加文本内容</a:t>
            </a:r>
            <a:r>
              <a:rPr lang="en-US" altLang="zh-CN" sz="14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rPr>
              <a:t>  </a:t>
            </a:r>
            <a:r>
              <a:rPr lang="zh-CN" altLang="en-US" sz="14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rPr>
              <a:t>单击此处添加文本内容</a:t>
            </a:r>
            <a:endParaRPr lang="en-US" altLang="zh-CN" sz="1465" dirty="0">
              <a:solidFill>
                <a:schemeClr val="bg1">
                  <a:lumMod val="7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33" name="文本框 32"/>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70906">
            <a:off x="122515" y="128038"/>
            <a:ext cx="715685" cy="676824"/>
          </a:xfrm>
          <a:prstGeom prst="rect">
            <a:avLst/>
          </a:prstGeom>
        </p:spPr>
      </p:pic>
      <p:pic>
        <p:nvPicPr>
          <p:cNvPr id="22" name="图片 21"/>
          <p:cNvPicPr>
            <a:picLocks noChangeAspect="1"/>
          </p:cNvPicPr>
          <p:nvPr/>
        </p:nvPicPr>
        <p:blipFill>
          <a:blip r:embed="rId5" cstate="print">
            <a:grayscl/>
            <a:extLst>
              <a:ext uri="{28A0092B-C50C-407E-A947-70E740481C1C}">
                <a14:useLocalDpi xmlns:a14="http://schemas.microsoft.com/office/drawing/2010/main" val="0"/>
              </a:ext>
            </a:extLst>
          </a:blip>
          <a:srcRect l="44165" t="5516" r="9189" b="11559"/>
          <a:stretch>
            <a:fillRect/>
          </a:stretch>
        </p:blipFill>
        <p:spPr>
          <a:xfrm>
            <a:off x="2170479" y="2707156"/>
            <a:ext cx="1443688" cy="1443688"/>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p:spPr>
      </p:pic>
      <p:pic>
        <p:nvPicPr>
          <p:cNvPr id="23" name="图片 22"/>
          <p:cNvPicPr>
            <a:picLocks noChangeAspect="1"/>
          </p:cNvPicPr>
          <p:nvPr/>
        </p:nvPicPr>
        <p:blipFill>
          <a:blip r:embed="rId5" cstate="print">
            <a:grayscl/>
            <a:extLst>
              <a:ext uri="{28A0092B-C50C-407E-A947-70E740481C1C}">
                <a14:useLocalDpi xmlns:a14="http://schemas.microsoft.com/office/drawing/2010/main" val="0"/>
              </a:ext>
            </a:extLst>
          </a:blip>
          <a:srcRect l="44165" t="5516" r="9189" b="11559"/>
          <a:stretch>
            <a:fillRect/>
          </a:stretch>
        </p:blipFill>
        <p:spPr>
          <a:xfrm>
            <a:off x="4222738" y="2732142"/>
            <a:ext cx="1443688" cy="1443688"/>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p:spPr>
      </p:pic>
      <p:pic>
        <p:nvPicPr>
          <p:cNvPr id="24" name="图片 23"/>
          <p:cNvPicPr>
            <a:picLocks noChangeAspect="1"/>
          </p:cNvPicPr>
          <p:nvPr/>
        </p:nvPicPr>
        <p:blipFill>
          <a:blip r:embed="rId5" cstate="print">
            <a:grayscl/>
            <a:extLst>
              <a:ext uri="{28A0092B-C50C-407E-A947-70E740481C1C}">
                <a14:useLocalDpi xmlns:a14="http://schemas.microsoft.com/office/drawing/2010/main" val="0"/>
              </a:ext>
            </a:extLst>
          </a:blip>
          <a:srcRect l="44165" t="5516" r="9189" b="11559"/>
          <a:stretch>
            <a:fillRect/>
          </a:stretch>
        </p:blipFill>
        <p:spPr>
          <a:xfrm>
            <a:off x="6429620" y="2766980"/>
            <a:ext cx="1443688" cy="1443688"/>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p:spPr>
      </p:pic>
      <p:pic>
        <p:nvPicPr>
          <p:cNvPr id="25" name="图片 24"/>
          <p:cNvPicPr>
            <a:picLocks noChangeAspect="1"/>
          </p:cNvPicPr>
          <p:nvPr/>
        </p:nvPicPr>
        <p:blipFill>
          <a:blip r:embed="rId5" cstate="print">
            <a:grayscl/>
            <a:extLst>
              <a:ext uri="{28A0092B-C50C-407E-A947-70E740481C1C}">
                <a14:useLocalDpi xmlns:a14="http://schemas.microsoft.com/office/drawing/2010/main" val="0"/>
              </a:ext>
            </a:extLst>
          </a:blip>
          <a:srcRect l="44165" t="5516" r="9189" b="11559"/>
          <a:stretch>
            <a:fillRect/>
          </a:stretch>
        </p:blipFill>
        <p:spPr>
          <a:xfrm>
            <a:off x="8501455" y="2703480"/>
            <a:ext cx="1443688" cy="1443688"/>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childTnLst>
                          </p:cTn>
                        </p:par>
                        <p:par>
                          <p:cTn id="56" fill="hold">
                            <p:stCondLst>
                              <p:cond delay="4500"/>
                            </p:stCondLst>
                            <p:childTnLst>
                              <p:par>
                                <p:cTn id="57" presetID="42"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anim calcmode="lin" valueType="num">
                                      <p:cBhvr>
                                        <p:cTn id="60" dur="500" fill="hold"/>
                                        <p:tgtEl>
                                          <p:spTgt spid="15"/>
                                        </p:tgtEl>
                                        <p:attrNameLst>
                                          <p:attrName>ppt_x</p:attrName>
                                        </p:attrNameLst>
                                      </p:cBhvr>
                                      <p:tavLst>
                                        <p:tav tm="0">
                                          <p:val>
                                            <p:strVal val="#ppt_x"/>
                                          </p:val>
                                        </p:tav>
                                        <p:tav tm="100000">
                                          <p:val>
                                            <p:strVal val="#ppt_x"/>
                                          </p:val>
                                        </p:tav>
                                      </p:tavLst>
                                    </p:anim>
                                    <p:anim calcmode="lin" valueType="num">
                                      <p:cBhvr>
                                        <p:cTn id="61" dur="500" fill="hold"/>
                                        <p:tgtEl>
                                          <p:spTgt spid="15"/>
                                        </p:tgtEl>
                                        <p:attrNameLst>
                                          <p:attrName>ppt_y</p:attrName>
                                        </p:attrNameLst>
                                      </p:cBhvr>
                                      <p:tavLst>
                                        <p:tav tm="0">
                                          <p:val>
                                            <p:strVal val="#ppt_y+.1"/>
                                          </p:val>
                                        </p:tav>
                                        <p:tav tm="100000">
                                          <p:val>
                                            <p:strVal val="#ppt_y"/>
                                          </p:val>
                                        </p:tav>
                                      </p:tavLst>
                                    </p:anim>
                                  </p:childTnLst>
                                </p:cTn>
                              </p:par>
                            </p:childTnLst>
                          </p:cTn>
                        </p:par>
                        <p:par>
                          <p:cTn id="62" fill="hold">
                            <p:stCondLst>
                              <p:cond delay="5000"/>
                            </p:stCondLst>
                            <p:childTnLst>
                              <p:par>
                                <p:cTn id="63" presetID="42"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anim calcmode="lin" valueType="num">
                                      <p:cBhvr>
                                        <p:cTn id="66" dur="500" fill="hold"/>
                                        <p:tgtEl>
                                          <p:spTgt spid="16"/>
                                        </p:tgtEl>
                                        <p:attrNameLst>
                                          <p:attrName>ppt_x</p:attrName>
                                        </p:attrNameLst>
                                      </p:cBhvr>
                                      <p:tavLst>
                                        <p:tav tm="0">
                                          <p:val>
                                            <p:strVal val="#ppt_x"/>
                                          </p:val>
                                        </p:tav>
                                        <p:tav tm="100000">
                                          <p:val>
                                            <p:strVal val="#ppt_x"/>
                                          </p:val>
                                        </p:tav>
                                      </p:tavLst>
                                    </p:anim>
                                    <p:anim calcmode="lin" valueType="num">
                                      <p:cBhvr>
                                        <p:cTn id="67" dur="500" fill="hold"/>
                                        <p:tgtEl>
                                          <p:spTgt spid="16"/>
                                        </p:tgtEl>
                                        <p:attrNameLst>
                                          <p:attrName>ppt_y</p:attrName>
                                        </p:attrNameLst>
                                      </p:cBhvr>
                                      <p:tavLst>
                                        <p:tav tm="0">
                                          <p:val>
                                            <p:strVal val="#ppt_y+.1"/>
                                          </p:val>
                                        </p:tav>
                                        <p:tav tm="100000">
                                          <p:val>
                                            <p:strVal val="#ppt_y"/>
                                          </p:val>
                                        </p:tav>
                                      </p:tavLst>
                                    </p:anim>
                                  </p:childTnLst>
                                </p:cTn>
                              </p:par>
                            </p:childTnLst>
                          </p:cTn>
                        </p:par>
                        <p:par>
                          <p:cTn id="68" fill="hold">
                            <p:stCondLst>
                              <p:cond delay="5500"/>
                            </p:stCondLst>
                            <p:childTnLst>
                              <p:par>
                                <p:cTn id="69" presetID="42" presetClass="entr" presetSubtype="0"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anim calcmode="lin" valueType="num">
                                      <p:cBhvr>
                                        <p:cTn id="72" dur="500" fill="hold"/>
                                        <p:tgtEl>
                                          <p:spTgt spid="18"/>
                                        </p:tgtEl>
                                        <p:attrNameLst>
                                          <p:attrName>ppt_x</p:attrName>
                                        </p:attrNameLst>
                                      </p:cBhvr>
                                      <p:tavLst>
                                        <p:tav tm="0">
                                          <p:val>
                                            <p:strVal val="#ppt_x"/>
                                          </p:val>
                                        </p:tav>
                                        <p:tav tm="100000">
                                          <p:val>
                                            <p:strVal val="#ppt_x"/>
                                          </p:val>
                                        </p:tav>
                                      </p:tavLst>
                                    </p:anim>
                                    <p:anim calcmode="lin" valueType="num">
                                      <p:cBhvr>
                                        <p:cTn id="73" dur="500" fill="hold"/>
                                        <p:tgtEl>
                                          <p:spTgt spid="18"/>
                                        </p:tgtEl>
                                        <p:attrNameLst>
                                          <p:attrName>ppt_y</p:attrName>
                                        </p:attrNameLst>
                                      </p:cBhvr>
                                      <p:tavLst>
                                        <p:tav tm="0">
                                          <p:val>
                                            <p:strVal val="#ppt_y+.1"/>
                                          </p:val>
                                        </p:tav>
                                        <p:tav tm="100000">
                                          <p:val>
                                            <p:strVal val="#ppt_y"/>
                                          </p:val>
                                        </p:tav>
                                      </p:tavLst>
                                    </p:anim>
                                  </p:childTnLst>
                                </p:cTn>
                              </p:par>
                            </p:childTnLst>
                          </p:cTn>
                        </p:par>
                        <p:par>
                          <p:cTn id="74" fill="hold">
                            <p:stCondLst>
                              <p:cond delay="6000"/>
                            </p:stCondLst>
                            <p:childTnLst>
                              <p:par>
                                <p:cTn id="75" presetID="42" presetClass="entr" presetSubtype="0" fill="hold" grpId="0" nodeType="after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anim calcmode="lin" valueType="num">
                                      <p:cBhvr>
                                        <p:cTn id="78" dur="500" fill="hold"/>
                                        <p:tgtEl>
                                          <p:spTgt spid="19"/>
                                        </p:tgtEl>
                                        <p:attrNameLst>
                                          <p:attrName>ppt_x</p:attrName>
                                        </p:attrNameLst>
                                      </p:cBhvr>
                                      <p:tavLst>
                                        <p:tav tm="0">
                                          <p:val>
                                            <p:strVal val="#ppt_x"/>
                                          </p:val>
                                        </p:tav>
                                        <p:tav tm="100000">
                                          <p:val>
                                            <p:strVal val="#ppt_x"/>
                                          </p:val>
                                        </p:tav>
                                      </p:tavLst>
                                    </p:anim>
                                    <p:anim calcmode="lin" valueType="num">
                                      <p:cBhvr>
                                        <p:cTn id="7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p:bldP spid="15" grpId="0"/>
      <p:bldP spid="16"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8" name="文本框 7"/>
          <p:cNvSpPr txBox="1"/>
          <p:nvPr/>
        </p:nvSpPr>
        <p:spPr>
          <a:xfrm>
            <a:off x="4749498" y="1348625"/>
            <a:ext cx="738551" cy="3022470"/>
          </a:xfrm>
          <a:prstGeom prst="rect">
            <a:avLst/>
          </a:prstGeom>
          <a:noFill/>
        </p:spPr>
        <p:txBody>
          <a:bodyPr vert="eaVert" wrap="square" lIns="91384" tIns="45693" rIns="91384" bIns="45693" rtlCol="0">
            <a:spAutoFit/>
          </a:bodyPr>
          <a:lstStyle/>
          <a:p>
            <a:pPr>
              <a:lnSpc>
                <a:spcPct val="15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请在这里，输入副标题输入副标题请在这里，输入副标题输入副标题</a:t>
            </a:r>
          </a:p>
        </p:txBody>
      </p:sp>
      <p:cxnSp>
        <p:nvCxnSpPr>
          <p:cNvPr id="7" name="直接连接符 6"/>
          <p:cNvCxnSpPr/>
          <p:nvPr/>
        </p:nvCxnSpPr>
        <p:spPr>
          <a:xfrm>
            <a:off x="5488049" y="1348625"/>
            <a:ext cx="0" cy="402995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5718825" y="-622300"/>
            <a:ext cx="1015550" cy="6883400"/>
          </a:xfrm>
          <a:prstGeom prst="rect">
            <a:avLst/>
          </a:prstGeom>
          <a:gradFill>
            <a:gsLst>
              <a:gs pos="0">
                <a:srgbClr val="F3A6AC"/>
              </a:gs>
              <a:gs pos="100000">
                <a:srgbClr val="FCC8F1">
                  <a:alpha val="0"/>
                </a:srgbClr>
              </a:gs>
            </a:gsLst>
            <a:lin ang="5400000" scaled="0"/>
          </a:gradFill>
          <a:ln>
            <a:noFill/>
          </a:ln>
          <a:effectLst/>
        </p:spPr>
        <p:txBody>
          <a:bodyPr vert="eaVert" wrap="square" lIns="91384" tIns="45693" rIns="91384" bIns="45693" rtlCol="0">
            <a:spAutoFit/>
          </a:bodyPr>
          <a:lstStyle/>
          <a:p>
            <a:pPr algn="ctr"/>
            <a:r>
              <a:rPr lang="zh-CN" altLang="en-US" sz="54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    感谢您的下载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00">
        <p15:prstTrans prst="wind"/>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b"/>
        </a:blipFill>
        <a:effectLst/>
      </p:bgPr>
    </p:bg>
    <p:spTree>
      <p:nvGrpSpPr>
        <p:cNvPr id="1" name=""/>
        <p:cNvGrpSpPr/>
        <p:nvPr/>
      </p:nvGrpSpPr>
      <p:grpSpPr>
        <a:xfrm>
          <a:off x="0" y="0"/>
          <a:ext cx="0" cy="0"/>
          <a:chOff x="0" y="0"/>
          <a:chExt cx="0" cy="0"/>
        </a:xfrm>
      </p:grpSpPr>
      <p:sp>
        <p:nvSpPr>
          <p:cNvPr id="43" name="文本框 42"/>
          <p:cNvSpPr txBox="1"/>
          <p:nvPr/>
        </p:nvSpPr>
        <p:spPr>
          <a:xfrm>
            <a:off x="9521186" y="1960084"/>
            <a:ext cx="1107884" cy="1107941"/>
          </a:xfrm>
          <a:prstGeom prst="rect">
            <a:avLst/>
          </a:prstGeom>
          <a:noFill/>
        </p:spPr>
        <p:txBody>
          <a:bodyPr vert="horz" wrap="none" lIns="91384" tIns="45693" rIns="91384" bIns="45693" rtlCol="0">
            <a:spAutoFit/>
          </a:bodyPr>
          <a:lstStyle/>
          <a:p>
            <a:pPr algn="ctr"/>
            <a:r>
              <a:rPr lang="zh-CN" altLang="en-US" sz="6600" spc="600" dirty="0">
                <a:solidFill>
                  <a:schemeClr val="tx1">
                    <a:lumMod val="85000"/>
                    <a:lumOff val="15000"/>
                  </a:schemeClr>
                </a:solidFill>
                <a:latin typeface="李旭科书法" panose="02000603000000000000" pitchFamily="2" charset="-122"/>
                <a:ea typeface="李旭科书法" panose="02000603000000000000" pitchFamily="2" charset="-122"/>
                <a:sym typeface="FZShuSong-Z01S" panose="03000509000000000000" pitchFamily="65" charset="-122"/>
              </a:rPr>
              <a:t>壹</a:t>
            </a:r>
          </a:p>
        </p:txBody>
      </p:sp>
      <p:sp>
        <p:nvSpPr>
          <p:cNvPr id="53" name="文本框 52"/>
          <p:cNvSpPr txBox="1"/>
          <p:nvPr/>
        </p:nvSpPr>
        <p:spPr>
          <a:xfrm>
            <a:off x="8519466" y="1611645"/>
            <a:ext cx="676995" cy="2964764"/>
          </a:xfrm>
          <a:prstGeom prst="rect">
            <a:avLst/>
          </a:prstGeom>
          <a:noFill/>
        </p:spPr>
        <p:txBody>
          <a:bodyPr vert="eaVert" wrap="square" lIns="91384" tIns="45693" rIns="91384" bIns="45693" rtlCol="0">
            <a:spAutoFit/>
          </a:bodyPr>
          <a:lstStyle/>
          <a:p>
            <a:r>
              <a:rPr lang="zh-CN" altLang="en-US" sz="3200" spc="300" dirty="0">
                <a:latin typeface="李旭科书法" panose="02000603000000000000" pitchFamily="2" charset="-122"/>
                <a:ea typeface="李旭科书法" panose="02000603000000000000" pitchFamily="2" charset="-122"/>
                <a:sym typeface="FZShuSong-Z01S" panose="03000509000000000000" pitchFamily="65" charset="-122"/>
              </a:rPr>
              <a:t>国学文化</a:t>
            </a:r>
          </a:p>
        </p:txBody>
      </p:sp>
      <p:sp>
        <p:nvSpPr>
          <p:cNvPr id="54" name="Content Placeholder 2"/>
          <p:cNvSpPr txBox="1"/>
          <p:nvPr/>
        </p:nvSpPr>
        <p:spPr>
          <a:xfrm>
            <a:off x="7333064" y="1960084"/>
            <a:ext cx="852900" cy="2881805"/>
          </a:xfrm>
          <a:prstGeom prst="rect">
            <a:avLst/>
          </a:prstGeom>
        </p:spPr>
        <p:txBody>
          <a:bodyPr vert="eaVert" lIns="91384" tIns="45693" rIns="91384" bIns="45693"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200000"/>
              </a:lnSpc>
              <a:buNone/>
            </a:pPr>
            <a:r>
              <a:rPr lang="zh-CN" altLang="en-US" sz="12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点击输入文本点击输入文本点击输入文本点击输入文本点击输入文本点击输入文本点击输入</a:t>
            </a:r>
            <a:endParaRPr lang="en-US" sz="12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cxnSp>
        <p:nvCxnSpPr>
          <p:cNvPr id="8" name="直接连接符 7"/>
          <p:cNvCxnSpPr/>
          <p:nvPr/>
        </p:nvCxnSpPr>
        <p:spPr>
          <a:xfrm>
            <a:off x="8487738" y="1842749"/>
            <a:ext cx="0" cy="27790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9351299" y="1037043"/>
            <a:ext cx="0" cy="27790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Scale>
                                      <p:cBhvr>
                                        <p:cTn id="7" dur="5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43"/>
                                        </p:tgtEl>
                                        <p:attrNameLst>
                                          <p:attrName>ppt_x</p:attrName>
                                          <p:attrName>ppt_y</p:attrName>
                                        </p:attrNameLst>
                                      </p:cBhvr>
                                    </p:animMotion>
                                    <p:animEffect transition="in" filter="fade">
                                      <p:cBhvr>
                                        <p:cTn id="9" dur="500"/>
                                        <p:tgtEl>
                                          <p:spTgt spid="4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up)">
                                      <p:cBhvr>
                                        <p:cTn id="13" dur="500"/>
                                        <p:tgtEl>
                                          <p:spTgt spid="55"/>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anim calcmode="lin" valueType="num">
                                      <p:cBhvr>
                                        <p:cTn id="18" dur="500" fill="hold"/>
                                        <p:tgtEl>
                                          <p:spTgt spid="53"/>
                                        </p:tgtEl>
                                        <p:attrNameLst>
                                          <p:attrName>ppt_x</p:attrName>
                                        </p:attrNameLst>
                                      </p:cBhvr>
                                      <p:tavLst>
                                        <p:tav tm="0">
                                          <p:val>
                                            <p:strVal val="#ppt_x"/>
                                          </p:val>
                                        </p:tav>
                                        <p:tav tm="100000">
                                          <p:val>
                                            <p:strVal val="#ppt_x"/>
                                          </p:val>
                                        </p:tav>
                                      </p:tavLst>
                                    </p:anim>
                                    <p:anim calcmode="lin" valueType="num">
                                      <p:cBhvr>
                                        <p:cTn id="19" dur="500" fill="hold"/>
                                        <p:tgtEl>
                                          <p:spTgt spid="5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3" grpId="0"/>
      <p:bldP spid="5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3" name="矩形 2"/>
          <p:cNvSpPr/>
          <p:nvPr/>
        </p:nvSpPr>
        <p:spPr>
          <a:xfrm>
            <a:off x="2078930" y="1943560"/>
            <a:ext cx="1180372" cy="1066471"/>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zh-CN" altLang="en-US" sz="3995"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31" name="矩形 30"/>
          <p:cNvSpPr/>
          <p:nvPr/>
        </p:nvSpPr>
        <p:spPr>
          <a:xfrm>
            <a:off x="4217848" y="1943560"/>
            <a:ext cx="1180372" cy="1066471"/>
          </a:xfrm>
          <a:prstGeom prst="rect">
            <a:avLst/>
          </a:prstGeom>
          <a:noFill/>
          <a:ln>
            <a:solidFill>
              <a:srgbClr val="EC749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zh-CN" altLang="en-US" sz="3995" dirty="0">
              <a:solidFill>
                <a:srgbClr val="EC7490"/>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32" name="矩形 31"/>
          <p:cNvSpPr/>
          <p:nvPr/>
        </p:nvSpPr>
        <p:spPr>
          <a:xfrm>
            <a:off x="6356766" y="1943560"/>
            <a:ext cx="1180372" cy="1066471"/>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zh-CN" altLang="en-US" sz="3995"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33" name="矩形 32"/>
          <p:cNvSpPr/>
          <p:nvPr/>
        </p:nvSpPr>
        <p:spPr>
          <a:xfrm>
            <a:off x="8495685" y="1943560"/>
            <a:ext cx="1180372" cy="1066471"/>
          </a:xfrm>
          <a:prstGeom prst="rect">
            <a:avLst/>
          </a:prstGeom>
          <a:noFill/>
          <a:ln>
            <a:solidFill>
              <a:srgbClr val="EC749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zh-CN" altLang="en-US" sz="3995" dirty="0">
              <a:solidFill>
                <a:srgbClr val="EC7490"/>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8" name="矩形 7"/>
          <p:cNvSpPr/>
          <p:nvPr/>
        </p:nvSpPr>
        <p:spPr>
          <a:xfrm>
            <a:off x="1756361" y="3394242"/>
            <a:ext cx="2093126" cy="461610"/>
          </a:xfrm>
          <a:prstGeom prst="rect">
            <a:avLst/>
          </a:prstGeom>
        </p:spPr>
        <p:txBody>
          <a:bodyPr wrap="square" lIns="91384" tIns="45693" rIns="91384" bIns="45693">
            <a:spAutoFit/>
          </a:bodyPr>
          <a:lstStyle/>
          <a:p>
            <a:b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br>
            <a:endPar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3" name="矩形 12"/>
          <p:cNvSpPr/>
          <p:nvPr/>
        </p:nvSpPr>
        <p:spPr>
          <a:xfrm>
            <a:off x="2040878" y="3393214"/>
            <a:ext cx="2093126" cy="1516194"/>
          </a:xfrm>
          <a:prstGeom prst="rect">
            <a:avLst/>
          </a:prstGeom>
        </p:spPr>
        <p:txBody>
          <a:bodyPr wrap="square" lIns="91384" tIns="45693" rIns="91384" bIns="45693">
            <a:spAutoFit/>
          </a:bodyPr>
          <a:lstStyle/>
          <a:p>
            <a:pPr>
              <a:lnSpc>
                <a:spcPct val="20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4" name="矩形 13"/>
          <p:cNvSpPr/>
          <p:nvPr/>
        </p:nvSpPr>
        <p:spPr>
          <a:xfrm>
            <a:off x="4152252" y="3393214"/>
            <a:ext cx="2093126" cy="1516194"/>
          </a:xfrm>
          <a:prstGeom prst="rect">
            <a:avLst/>
          </a:prstGeom>
        </p:spPr>
        <p:txBody>
          <a:bodyPr wrap="square" lIns="91384" tIns="45693" rIns="91384" bIns="45693">
            <a:spAutoFit/>
          </a:bodyPr>
          <a:lstStyle/>
          <a:p>
            <a:pPr>
              <a:lnSpc>
                <a:spcPct val="20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5" name="矩形 14"/>
          <p:cNvSpPr/>
          <p:nvPr/>
        </p:nvSpPr>
        <p:spPr>
          <a:xfrm>
            <a:off x="6356766" y="3431314"/>
            <a:ext cx="2093126" cy="1516194"/>
          </a:xfrm>
          <a:prstGeom prst="rect">
            <a:avLst/>
          </a:prstGeom>
        </p:spPr>
        <p:txBody>
          <a:bodyPr wrap="square" lIns="91384" tIns="45693" rIns="91384" bIns="45693">
            <a:spAutoFit/>
          </a:bodyPr>
          <a:lstStyle/>
          <a:p>
            <a:pPr>
              <a:lnSpc>
                <a:spcPct val="20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7" name="矩形 16"/>
          <p:cNvSpPr/>
          <p:nvPr/>
        </p:nvSpPr>
        <p:spPr>
          <a:xfrm>
            <a:off x="8446365" y="3431314"/>
            <a:ext cx="2093126" cy="1516194"/>
          </a:xfrm>
          <a:prstGeom prst="rect">
            <a:avLst/>
          </a:prstGeom>
        </p:spPr>
        <p:txBody>
          <a:bodyPr wrap="square" lIns="91384" tIns="45693" rIns="91384" bIns="45693">
            <a:spAutoFit/>
          </a:bodyPr>
          <a:lstStyle/>
          <a:p>
            <a:pPr>
              <a:lnSpc>
                <a:spcPct val="20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tx1">
                  <a:lumMod val="50000"/>
                  <a:lumOff val="50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20" name="文本框 19"/>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70906">
            <a:off x="122515" y="128038"/>
            <a:ext cx="715685" cy="676824"/>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8930" y="1552116"/>
            <a:ext cx="1243516" cy="1457915"/>
          </a:xfrm>
          <a:prstGeom prst="rect">
            <a:avLst/>
          </a:prstGeom>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6276" y="1509260"/>
            <a:ext cx="1243516" cy="1457915"/>
          </a:xfrm>
          <a:prstGeom prst="rect">
            <a:avLst/>
          </a:prstGeom>
        </p:spPr>
      </p:pic>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8338" y="1552116"/>
            <a:ext cx="1243516" cy="1457915"/>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5684" y="1541327"/>
            <a:ext cx="1243516" cy="14579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anim calcmode="lin" valueType="num">
                                      <p:cBhvr>
                                        <p:cTn id="14" dur="500" fill="hold"/>
                                        <p:tgtEl>
                                          <p:spTgt spid="31"/>
                                        </p:tgtEl>
                                        <p:attrNameLst>
                                          <p:attrName>ppt_x</p:attrName>
                                        </p:attrNameLst>
                                      </p:cBhvr>
                                      <p:tavLst>
                                        <p:tav tm="0">
                                          <p:val>
                                            <p:strVal val="#ppt_x"/>
                                          </p:val>
                                        </p:tav>
                                        <p:tav tm="100000">
                                          <p:val>
                                            <p:strVal val="#ppt_x"/>
                                          </p:val>
                                        </p:tav>
                                      </p:tavLst>
                                    </p:anim>
                                    <p:anim calcmode="lin" valueType="num">
                                      <p:cBhvr>
                                        <p:cTn id="15" dur="5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anim calcmode="lin" valueType="num">
                                      <p:cBhvr>
                                        <p:cTn id="20" dur="500" fill="hold"/>
                                        <p:tgtEl>
                                          <p:spTgt spid="32"/>
                                        </p:tgtEl>
                                        <p:attrNameLst>
                                          <p:attrName>ppt_x</p:attrName>
                                        </p:attrNameLst>
                                      </p:cBhvr>
                                      <p:tavLst>
                                        <p:tav tm="0">
                                          <p:val>
                                            <p:strVal val="#ppt_x"/>
                                          </p:val>
                                        </p:tav>
                                        <p:tav tm="100000">
                                          <p:val>
                                            <p:strVal val="#ppt_x"/>
                                          </p:val>
                                        </p:tav>
                                      </p:tavLst>
                                    </p:anim>
                                    <p:anim calcmode="lin" valueType="num">
                                      <p:cBhvr>
                                        <p:cTn id="21" dur="5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anim calcmode="lin" valueType="num">
                                      <p:cBhvr>
                                        <p:cTn id="26" dur="500" fill="hold"/>
                                        <p:tgtEl>
                                          <p:spTgt spid="33"/>
                                        </p:tgtEl>
                                        <p:attrNameLst>
                                          <p:attrName>ppt_x</p:attrName>
                                        </p:attrNameLst>
                                      </p:cBhvr>
                                      <p:tavLst>
                                        <p:tav tm="0">
                                          <p:val>
                                            <p:strVal val="#ppt_x"/>
                                          </p:val>
                                        </p:tav>
                                        <p:tav tm="100000">
                                          <p:val>
                                            <p:strVal val="#ppt_x"/>
                                          </p:val>
                                        </p:tav>
                                      </p:tavLst>
                                    </p:anim>
                                    <p:anim calcmode="lin" valueType="num">
                                      <p:cBhvr>
                                        <p:cTn id="27" dur="5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anim calcmode="lin" valueType="num">
                                      <p:cBhvr>
                                        <p:cTn id="44" dur="500" fill="hold"/>
                                        <p:tgtEl>
                                          <p:spTgt spid="14"/>
                                        </p:tgtEl>
                                        <p:attrNameLst>
                                          <p:attrName>ppt_x</p:attrName>
                                        </p:attrNameLst>
                                      </p:cBhvr>
                                      <p:tavLst>
                                        <p:tav tm="0">
                                          <p:val>
                                            <p:strVal val="#ppt_x"/>
                                          </p:val>
                                        </p:tav>
                                        <p:tav tm="100000">
                                          <p:val>
                                            <p:strVal val="#ppt_x"/>
                                          </p:val>
                                        </p:tav>
                                      </p:tavLst>
                                    </p:anim>
                                    <p:anim calcmode="lin" valueType="num">
                                      <p:cBhvr>
                                        <p:cTn id="45" dur="500" fill="hold"/>
                                        <p:tgtEl>
                                          <p:spTgt spid="14"/>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anim calcmode="lin" valueType="num">
                                      <p:cBhvr>
                                        <p:cTn id="50" dur="500" fill="hold"/>
                                        <p:tgtEl>
                                          <p:spTgt spid="15"/>
                                        </p:tgtEl>
                                        <p:attrNameLst>
                                          <p:attrName>ppt_x</p:attrName>
                                        </p:attrNameLst>
                                      </p:cBhvr>
                                      <p:tavLst>
                                        <p:tav tm="0">
                                          <p:val>
                                            <p:strVal val="#ppt_x"/>
                                          </p:val>
                                        </p:tav>
                                        <p:tav tm="100000">
                                          <p:val>
                                            <p:strVal val="#ppt_x"/>
                                          </p:val>
                                        </p:tav>
                                      </p:tavLst>
                                    </p:anim>
                                    <p:anim calcmode="lin" valueType="num">
                                      <p:cBhvr>
                                        <p:cTn id="51" dur="500" fill="hold"/>
                                        <p:tgtEl>
                                          <p:spTgt spid="15"/>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anim calcmode="lin" valueType="num">
                                      <p:cBhvr>
                                        <p:cTn id="56" dur="500" fill="hold"/>
                                        <p:tgtEl>
                                          <p:spTgt spid="17"/>
                                        </p:tgtEl>
                                        <p:attrNameLst>
                                          <p:attrName>ppt_x</p:attrName>
                                        </p:attrNameLst>
                                      </p:cBhvr>
                                      <p:tavLst>
                                        <p:tav tm="0">
                                          <p:val>
                                            <p:strVal val="#ppt_x"/>
                                          </p:val>
                                        </p:tav>
                                        <p:tav tm="100000">
                                          <p:val>
                                            <p:strVal val="#ppt_x"/>
                                          </p:val>
                                        </p:tav>
                                      </p:tavLst>
                                    </p:anim>
                                    <p:anim calcmode="lin" valueType="num">
                                      <p:cBhvr>
                                        <p:cTn id="5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2" grpId="0" animBg="1"/>
      <p:bldP spid="33" grpId="0" animBg="1"/>
      <p:bldP spid="8" grpId="0"/>
      <p:bldP spid="13" grpId="0"/>
      <p:bldP spid="14"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p:nvSpPr>
        <p:spPr>
          <a:xfrm>
            <a:off x="8946679" y="2381948"/>
            <a:ext cx="492329" cy="3170044"/>
          </a:xfrm>
          <a:prstGeom prst="rect">
            <a:avLst/>
          </a:prstGeom>
          <a:noFill/>
        </p:spPr>
        <p:txBody>
          <a:bodyPr vert="eaVert" wrap="square" lIns="91384" tIns="45693" rIns="91384" bIns="45693" rtlCol="0">
            <a:spAutoFit/>
          </a:bodyPr>
          <a:lstStyle/>
          <a:p>
            <a:r>
              <a:rPr lang="zh-CN" altLang="en-US" sz="20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添加标题</a:t>
            </a:r>
          </a:p>
        </p:txBody>
      </p:sp>
      <p:grpSp>
        <p:nvGrpSpPr>
          <p:cNvPr id="9" name="组合 8"/>
          <p:cNvGrpSpPr/>
          <p:nvPr/>
        </p:nvGrpSpPr>
        <p:grpSpPr>
          <a:xfrm>
            <a:off x="6904173" y="2297954"/>
            <a:ext cx="662813" cy="2779097"/>
            <a:chOff x="5124539" y="1500940"/>
            <a:chExt cx="663223" cy="2779953"/>
          </a:xfrm>
        </p:grpSpPr>
        <p:sp>
          <p:nvSpPr>
            <p:cNvPr id="7" name="文本框 6"/>
            <p:cNvSpPr txBox="1"/>
            <p:nvPr/>
          </p:nvSpPr>
          <p:spPr>
            <a:xfrm>
              <a:off x="5124539" y="1551093"/>
              <a:ext cx="595274" cy="2372534"/>
            </a:xfrm>
            <a:prstGeom prst="rect">
              <a:avLst/>
            </a:prstGeom>
            <a:noFill/>
          </p:spPr>
          <p:txBody>
            <a:bodyPr vert="eaVert" wrap="none" rtlCol="0">
              <a:spAutoFit/>
            </a:bodyPr>
            <a:lstStyle/>
            <a:p>
              <a:r>
                <a:rPr lang="zh-CN" altLang="en-US" sz="2665" spc="300" dirty="0">
                  <a:solidFill>
                    <a:schemeClr val="tx1">
                      <a:lumMod val="65000"/>
                      <a:lumOff val="35000"/>
                    </a:schemeClr>
                  </a:solidFill>
                  <a:latin typeface="李旭科书法" panose="02000603000000000000" pitchFamily="2" charset="-122"/>
                  <a:ea typeface="李旭科书法" panose="02000603000000000000" pitchFamily="2" charset="-122"/>
                  <a:sym typeface="FZShuSong-Z01S" panose="03000509000000000000" pitchFamily="65" charset="-122"/>
                </a:rPr>
                <a:t>此处添加标题</a:t>
              </a:r>
            </a:p>
          </p:txBody>
        </p:sp>
        <p:cxnSp>
          <p:nvCxnSpPr>
            <p:cNvPr id="13" name="直接连接符 12"/>
            <p:cNvCxnSpPr/>
            <p:nvPr/>
          </p:nvCxnSpPr>
          <p:spPr>
            <a:xfrm>
              <a:off x="5787762" y="1500940"/>
              <a:ext cx="0" cy="27799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0" name="组合 14"/>
          <p:cNvGrpSpPr/>
          <p:nvPr/>
        </p:nvGrpSpPr>
        <p:grpSpPr>
          <a:xfrm>
            <a:off x="2320801" y="2297954"/>
            <a:ext cx="3001016" cy="3143292"/>
            <a:chOff x="2448762" y="1500940"/>
            <a:chExt cx="3002868" cy="3144260"/>
          </a:xfrm>
        </p:grpSpPr>
        <p:sp>
          <p:nvSpPr>
            <p:cNvPr id="11" name="文本框 10"/>
            <p:cNvSpPr txBox="1"/>
            <p:nvPr/>
          </p:nvSpPr>
          <p:spPr>
            <a:xfrm>
              <a:off x="3003296" y="1575093"/>
              <a:ext cx="2448334" cy="2656758"/>
            </a:xfrm>
            <a:prstGeom prst="rect">
              <a:avLst/>
            </a:prstGeom>
            <a:noFill/>
          </p:spPr>
          <p:txBody>
            <a:bodyPr vert="eaVert" wrap="square" rtlCol="0" anchor="ctr">
              <a:spAutoFit/>
            </a:bodyPr>
            <a:lstStyle/>
            <a:p>
              <a:pPr algn="just">
                <a:lnSpc>
                  <a:spcPct val="150000"/>
                </a:lnSpc>
              </a:pPr>
              <a:r>
                <a:rPr lang="zh-CN" altLang="en-US" sz="1400" spc="3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点击输入文本点击输入文本点击输入文本点击输入文本点击输入文本点击输入文本点击输入文本点击输入文本点击输入文本点击输入文本点击输入文本</a:t>
              </a:r>
              <a:endParaRPr lang="zh-CN" altLang="zh-CN" sz="1400" spc="3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gn="just">
                <a:lnSpc>
                  <a:spcPct val="150000"/>
                </a:lnSpc>
              </a:pPr>
              <a:endParaRPr lang="zh-CN" altLang="en-US" sz="1400" spc="3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2" name="文本框 11"/>
            <p:cNvSpPr txBox="1"/>
            <p:nvPr/>
          </p:nvSpPr>
          <p:spPr>
            <a:xfrm>
              <a:off x="2448762" y="1551093"/>
              <a:ext cx="739120" cy="3094107"/>
            </a:xfrm>
            <a:prstGeom prst="rect">
              <a:avLst/>
            </a:prstGeom>
            <a:noFill/>
          </p:spPr>
          <p:txBody>
            <a:bodyPr vert="eaVert" wrap="none" rtlCol="0">
              <a:spAutoFit/>
            </a:bodyPr>
            <a:lstStyle/>
            <a:p>
              <a:r>
                <a:rPr lang="zh-CN" altLang="en-US" sz="3600" spc="300" dirty="0">
                  <a:solidFill>
                    <a:schemeClr val="tx1">
                      <a:lumMod val="65000"/>
                      <a:lumOff val="35000"/>
                    </a:schemeClr>
                  </a:solidFill>
                  <a:latin typeface="李旭科书法" panose="02000603000000000000" pitchFamily="2" charset="-122"/>
                  <a:ea typeface="李旭科书法" panose="02000603000000000000" pitchFamily="2" charset="-122"/>
                  <a:sym typeface="FZShuSong-Z01S" panose="03000509000000000000" pitchFamily="65" charset="-122"/>
                </a:rPr>
                <a:t>此处添加标题</a:t>
              </a:r>
            </a:p>
          </p:txBody>
        </p:sp>
        <p:cxnSp>
          <p:nvCxnSpPr>
            <p:cNvPr id="14" name="直接连接符 13"/>
            <p:cNvCxnSpPr/>
            <p:nvPr/>
          </p:nvCxnSpPr>
          <p:spPr>
            <a:xfrm>
              <a:off x="3188400" y="1500940"/>
              <a:ext cx="0" cy="27799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a:off x="7581652" y="2381948"/>
            <a:ext cx="1477328" cy="2655940"/>
          </a:xfrm>
          <a:prstGeom prst="rect">
            <a:avLst/>
          </a:prstGeom>
          <a:noFill/>
        </p:spPr>
        <p:txBody>
          <a:bodyPr vert="eaVert" wrap="square" rtlCol="0" anchor="ctr">
            <a:spAutoFit/>
          </a:bodyPr>
          <a:lstStyle/>
          <a:p>
            <a:pPr algn="just">
              <a:lnSpc>
                <a:spcPct val="150000"/>
              </a:lnSpc>
            </a:pPr>
            <a:r>
              <a:rPr lang="zh-CN" altLang="en-US" sz="1400" spc="3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点击输入文本点击输入文本点击输入文本点击输入文本点击输入文本点击输入文本</a:t>
            </a:r>
          </a:p>
        </p:txBody>
      </p:sp>
      <p:sp>
        <p:nvSpPr>
          <p:cNvPr id="19" name="文本框 18"/>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70906">
            <a:off x="122515" y="128038"/>
            <a:ext cx="715685" cy="67682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649"/>
                            </p:stCondLst>
                            <p:childTnLst>
                              <p:par>
                                <p:cTn id="9" presetID="18" presetClass="entr" presetSubtype="1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Left)">
                                      <p:cBhvr>
                                        <p:cTn id="11" dur="500"/>
                                        <p:tgtEl>
                                          <p:spTgt spid="9"/>
                                        </p:tgtEl>
                                      </p:cBhvr>
                                    </p:animEffect>
                                  </p:childTnLst>
                                </p:cTn>
                              </p:par>
                            </p:childTnLst>
                          </p:cTn>
                        </p:par>
                        <p:par>
                          <p:cTn id="12" fill="hold">
                            <p:stCondLst>
                              <p:cond delay="1149"/>
                            </p:stCondLst>
                            <p:childTnLst>
                              <p:par>
                                <p:cTn id="13" presetID="18" presetClass="entr" presetSubtype="1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grpSp>
        <p:nvGrpSpPr>
          <p:cNvPr id="4" name="组合 25"/>
          <p:cNvGrpSpPr/>
          <p:nvPr/>
        </p:nvGrpSpPr>
        <p:grpSpPr>
          <a:xfrm>
            <a:off x="1181576" y="2273911"/>
            <a:ext cx="2096991" cy="2796671"/>
            <a:chOff x="1977507" y="608202"/>
            <a:chExt cx="2098285" cy="2797533"/>
          </a:xfrm>
        </p:grpSpPr>
        <p:sp>
          <p:nvSpPr>
            <p:cNvPr id="11" name="矩形 10"/>
            <p:cNvSpPr/>
            <p:nvPr/>
          </p:nvSpPr>
          <p:spPr>
            <a:xfrm>
              <a:off x="1977507" y="608202"/>
              <a:ext cx="1349782" cy="2766841"/>
            </a:xfrm>
            <a:prstGeom prst="rect">
              <a:avLst/>
            </a:prstGeom>
          </p:spPr>
          <p:txBody>
            <a:bodyPr vert="eaVert" wrap="square">
              <a:noAutofit/>
            </a:bodyPr>
            <a:lstStyle/>
            <a:p>
              <a:pPr>
                <a:lnSpc>
                  <a:spcPct val="130000"/>
                </a:lnSpc>
              </a:pPr>
              <a:r>
                <a:rPr lang="zh-CN" altLang="en-US"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a:t>
              </a:r>
              <a:endParaRPr lang="zh-CN" altLang="zh-CN"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130000"/>
                </a:lnSpc>
              </a:pPr>
              <a:r>
                <a:rPr lang="zh-CN" altLang="en-US"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zh-CN" altLang="zh-CN"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130000"/>
                </a:lnSpc>
              </a:pPr>
              <a:r>
                <a:rPr lang="zh-CN" altLang="en-US"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zh-CN" altLang="zh-CN"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130000"/>
                </a:lnSpc>
              </a:pPr>
              <a:r>
                <a:rPr lang="zh-CN" altLang="en-US"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zh-CN" altLang="zh-CN"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130000"/>
                </a:lnSpc>
              </a:pPr>
              <a:r>
                <a:rPr lang="zh-CN" altLang="en-US"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zh-CN" altLang="zh-CN"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7" name="文本框 16"/>
            <p:cNvSpPr txBox="1"/>
            <p:nvPr/>
          </p:nvSpPr>
          <p:spPr>
            <a:xfrm>
              <a:off x="3521580" y="608202"/>
              <a:ext cx="554212" cy="2170494"/>
            </a:xfrm>
            <a:prstGeom prst="rect">
              <a:avLst/>
            </a:prstGeom>
            <a:noFill/>
          </p:spPr>
          <p:txBody>
            <a:bodyPr vert="eaVert" wrap="none" rtlCol="0">
              <a:spAutoFit/>
            </a:bodyPr>
            <a:lstStyle/>
            <a:p>
              <a:r>
                <a:rPr lang="zh-CN" altLang="en-US" sz="2400" spc="300" dirty="0">
                  <a:solidFill>
                    <a:schemeClr val="tx1">
                      <a:lumMod val="65000"/>
                      <a:lumOff val="35000"/>
                    </a:schemeClr>
                  </a:solidFill>
                  <a:latin typeface="李旭科书法" panose="02000603000000000000" pitchFamily="2" charset="-122"/>
                  <a:ea typeface="李旭科书法" panose="02000603000000000000" pitchFamily="2" charset="-122"/>
                  <a:sym typeface="FZShuSong-Z01S" panose="03000509000000000000" pitchFamily="65" charset="-122"/>
                </a:rPr>
                <a:t>此处添加标题</a:t>
              </a:r>
            </a:p>
          </p:txBody>
        </p:sp>
        <p:cxnSp>
          <p:nvCxnSpPr>
            <p:cNvPr id="18" name="直接连接符 17"/>
            <p:cNvCxnSpPr/>
            <p:nvPr/>
          </p:nvCxnSpPr>
          <p:spPr>
            <a:xfrm>
              <a:off x="3398683" y="625782"/>
              <a:ext cx="0" cy="27799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 name="组合 26"/>
          <p:cNvGrpSpPr/>
          <p:nvPr/>
        </p:nvGrpSpPr>
        <p:grpSpPr>
          <a:xfrm>
            <a:off x="4700037" y="1248217"/>
            <a:ext cx="2025641" cy="2796671"/>
            <a:chOff x="4410216" y="2085212"/>
            <a:chExt cx="2026891" cy="2797533"/>
          </a:xfrm>
        </p:grpSpPr>
        <p:sp>
          <p:nvSpPr>
            <p:cNvPr id="13" name="矩形 12"/>
            <p:cNvSpPr/>
            <p:nvPr/>
          </p:nvSpPr>
          <p:spPr>
            <a:xfrm>
              <a:off x="4410216" y="2085212"/>
              <a:ext cx="1349782" cy="2766841"/>
            </a:xfrm>
            <a:prstGeom prst="rect">
              <a:avLst/>
            </a:prstGeom>
          </p:spPr>
          <p:txBody>
            <a:bodyPr vert="eaVert" wrap="square">
              <a:noAutofit/>
            </a:bodyPr>
            <a:lstStyle/>
            <a:p>
              <a:pPr>
                <a:lnSpc>
                  <a:spcPct val="130000"/>
                </a:lnSpc>
              </a:pPr>
              <a:r>
                <a:rPr lang="zh-CN" altLang="en-US"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a:t>
              </a:r>
              <a:endParaRPr lang="zh-CN" altLang="zh-CN"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130000"/>
                </a:lnSpc>
              </a:pPr>
              <a:r>
                <a:rPr lang="zh-CN" altLang="en-US"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zh-CN" altLang="zh-CN"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130000"/>
                </a:lnSpc>
              </a:pPr>
              <a:r>
                <a:rPr lang="zh-CN" altLang="en-US"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zh-CN" altLang="zh-CN"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130000"/>
                </a:lnSpc>
              </a:pPr>
              <a:r>
                <a:rPr lang="zh-CN" altLang="en-US"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zh-CN" altLang="zh-CN"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130000"/>
                </a:lnSpc>
              </a:pPr>
              <a:endParaRPr lang="zh-CN" altLang="zh-CN" sz="1065"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5" name="文本框 14"/>
            <p:cNvSpPr txBox="1"/>
            <p:nvPr/>
          </p:nvSpPr>
          <p:spPr>
            <a:xfrm>
              <a:off x="5882895" y="2085213"/>
              <a:ext cx="554212" cy="2170494"/>
            </a:xfrm>
            <a:prstGeom prst="rect">
              <a:avLst/>
            </a:prstGeom>
            <a:noFill/>
          </p:spPr>
          <p:txBody>
            <a:bodyPr vert="eaVert" wrap="none" rtlCol="0">
              <a:spAutoFit/>
            </a:bodyPr>
            <a:lstStyle/>
            <a:p>
              <a:r>
                <a:rPr lang="zh-CN" altLang="en-US" sz="2400" spc="300" dirty="0">
                  <a:solidFill>
                    <a:schemeClr val="tx1">
                      <a:lumMod val="65000"/>
                      <a:lumOff val="35000"/>
                    </a:schemeClr>
                  </a:solidFill>
                  <a:latin typeface="李旭科书法" panose="02000603000000000000" pitchFamily="2" charset="-122"/>
                  <a:ea typeface="李旭科书法" panose="02000603000000000000" pitchFamily="2" charset="-122"/>
                  <a:sym typeface="FZShuSong-Z01S" panose="03000509000000000000" pitchFamily="65" charset="-122"/>
                </a:rPr>
                <a:t>此处添加标题</a:t>
              </a:r>
            </a:p>
          </p:txBody>
        </p:sp>
        <p:cxnSp>
          <p:nvCxnSpPr>
            <p:cNvPr id="16" name="直接连接符 15"/>
            <p:cNvCxnSpPr/>
            <p:nvPr/>
          </p:nvCxnSpPr>
          <p:spPr>
            <a:xfrm>
              <a:off x="5762790" y="2102792"/>
              <a:ext cx="0" cy="27799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1" name="文本框 20"/>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70906">
            <a:off x="122515" y="128038"/>
            <a:ext cx="715685" cy="676824"/>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74143" y="9246"/>
            <a:ext cx="685800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18" name="矩形 17"/>
          <p:cNvSpPr/>
          <p:nvPr/>
        </p:nvSpPr>
        <p:spPr>
          <a:xfrm>
            <a:off x="2641653" y="3954232"/>
            <a:ext cx="2995071" cy="1677820"/>
          </a:xfrm>
          <a:prstGeom prst="rect">
            <a:avLst/>
          </a:prstGeom>
          <a:solidFill>
            <a:srgbClr val="F0A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李旭科书法" panose="02000603000000000000" pitchFamily="2" charset="-122"/>
              <a:ea typeface="李旭科书法" panose="02000603000000000000" pitchFamily="2" charset="-122"/>
              <a:sym typeface="FZShuSong-Z01S" panose="03000509000000000000" pitchFamily="65" charset="-122"/>
            </a:endParaRPr>
          </a:p>
        </p:txBody>
      </p:sp>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9004" y="-116226"/>
            <a:ext cx="6539433" cy="5986096"/>
          </a:xfrm>
          <a:prstGeom prst="rect">
            <a:avLst/>
          </a:prstGeom>
        </p:spPr>
      </p:pic>
      <p:sp>
        <p:nvSpPr>
          <p:cNvPr id="31" name="矩形 30"/>
          <p:cNvSpPr/>
          <p:nvPr/>
        </p:nvSpPr>
        <p:spPr>
          <a:xfrm>
            <a:off x="939322" y="1214590"/>
            <a:ext cx="2595295" cy="2214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r>
              <a:rPr lang="zh-CN" altLang="en-US" sz="2665"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添加标题</a:t>
            </a:r>
          </a:p>
        </p:txBody>
      </p:sp>
      <p:sp>
        <p:nvSpPr>
          <p:cNvPr id="34" name="矩形 33"/>
          <p:cNvSpPr/>
          <p:nvPr/>
        </p:nvSpPr>
        <p:spPr>
          <a:xfrm>
            <a:off x="3866247" y="1819137"/>
            <a:ext cx="2093126" cy="1516194"/>
          </a:xfrm>
          <a:prstGeom prst="rect">
            <a:avLst/>
          </a:prstGeom>
        </p:spPr>
        <p:txBody>
          <a:bodyPr wrap="square" lIns="91384" tIns="45693" rIns="91384" bIns="45693">
            <a:spAutoFit/>
          </a:bodyPr>
          <a:lstStyle/>
          <a:p>
            <a:pPr>
              <a:lnSpc>
                <a:spcPct val="200000"/>
              </a:lnSpc>
            </a:pPr>
            <a:r>
              <a:rPr lang="zh-CN" altLang="en-US"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0" name="矩形 9"/>
          <p:cNvSpPr/>
          <p:nvPr/>
        </p:nvSpPr>
        <p:spPr>
          <a:xfrm>
            <a:off x="6096540" y="3019000"/>
            <a:ext cx="2093126" cy="1516194"/>
          </a:xfrm>
          <a:prstGeom prst="rect">
            <a:avLst/>
          </a:prstGeom>
        </p:spPr>
        <p:txBody>
          <a:bodyPr wrap="square" lIns="91384" tIns="45693" rIns="91384" bIns="45693">
            <a:spAutoFit/>
          </a:bodyPr>
          <a:lstStyle/>
          <a:p>
            <a:pPr>
              <a:lnSpc>
                <a:spcPct val="200000"/>
              </a:lnSpc>
            </a:pPr>
            <a:r>
              <a:rPr lang="zh-CN" altLang="en-US"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1" name="矩形 10"/>
          <p:cNvSpPr/>
          <p:nvPr/>
        </p:nvSpPr>
        <p:spPr>
          <a:xfrm>
            <a:off x="8433340" y="3777097"/>
            <a:ext cx="2093126" cy="1516194"/>
          </a:xfrm>
          <a:prstGeom prst="rect">
            <a:avLst/>
          </a:prstGeom>
        </p:spPr>
        <p:txBody>
          <a:bodyPr wrap="square" lIns="91384" tIns="45693" rIns="91384" bIns="45693">
            <a:spAutoFit/>
          </a:bodyPr>
          <a:lstStyle/>
          <a:p>
            <a:pPr>
              <a:lnSpc>
                <a:spcPct val="200000"/>
              </a:lnSpc>
            </a:pPr>
            <a:r>
              <a:rPr lang="zh-CN" altLang="en-US"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2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6" name="文本框 15"/>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70906">
            <a:off x="122515" y="128038"/>
            <a:ext cx="715685" cy="676824"/>
          </a:xfrm>
          <a:prstGeom prst="rect">
            <a:avLst/>
          </a:prstGeom>
        </p:spPr>
      </p:pic>
      <p:pic>
        <p:nvPicPr>
          <p:cNvPr id="13" name="图片 12"/>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2236969" y="3670061"/>
            <a:ext cx="3076029" cy="173026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anim calcmode="lin" valueType="num">
                                      <p:cBhvr>
                                        <p:cTn id="14" dur="500" fill="hold"/>
                                        <p:tgtEl>
                                          <p:spTgt spid="34"/>
                                        </p:tgtEl>
                                        <p:attrNameLst>
                                          <p:attrName>ppt_x</p:attrName>
                                        </p:attrNameLst>
                                      </p:cBhvr>
                                      <p:tavLst>
                                        <p:tav tm="0">
                                          <p:val>
                                            <p:strVal val="#ppt_x"/>
                                          </p:val>
                                        </p:tav>
                                        <p:tav tm="100000">
                                          <p:val>
                                            <p:strVal val="#ppt_x"/>
                                          </p:val>
                                        </p:tav>
                                      </p:tavLst>
                                    </p:anim>
                                    <p:anim calcmode="lin" valueType="num">
                                      <p:cBhvr>
                                        <p:cTn id="15" dur="5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anim calcmode="lin" valueType="num">
                                      <p:cBhvr>
                                        <p:cTn id="44" dur="500" fill="hold"/>
                                        <p:tgtEl>
                                          <p:spTgt spid="16"/>
                                        </p:tgtEl>
                                        <p:attrNameLst>
                                          <p:attrName>ppt_x</p:attrName>
                                        </p:attrNameLst>
                                      </p:cBhvr>
                                      <p:tavLst>
                                        <p:tav tm="0">
                                          <p:val>
                                            <p:strVal val="#ppt_x"/>
                                          </p:val>
                                        </p:tav>
                                        <p:tav tm="100000">
                                          <p:val>
                                            <p:strVal val="#ppt_x"/>
                                          </p:val>
                                        </p:tav>
                                      </p:tavLst>
                                    </p:anim>
                                    <p:anim calcmode="lin" valueType="num">
                                      <p:cBhvr>
                                        <p:cTn id="45" dur="500" fill="hold"/>
                                        <p:tgtEl>
                                          <p:spTgt spid="16"/>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anim calcmode="lin" valueType="num">
                                      <p:cBhvr>
                                        <p:cTn id="50" dur="500" fill="hold"/>
                                        <p:tgtEl>
                                          <p:spTgt spid="8"/>
                                        </p:tgtEl>
                                        <p:attrNameLst>
                                          <p:attrName>ppt_x</p:attrName>
                                        </p:attrNameLst>
                                      </p:cBhvr>
                                      <p:tavLst>
                                        <p:tav tm="0">
                                          <p:val>
                                            <p:strVal val="#ppt_x"/>
                                          </p:val>
                                        </p:tav>
                                        <p:tav tm="100000">
                                          <p:val>
                                            <p:strVal val="#ppt_x"/>
                                          </p:val>
                                        </p:tav>
                                      </p:tavLst>
                                    </p:anim>
                                    <p:anim calcmode="lin" valueType="num">
                                      <p:cBhvr>
                                        <p:cTn id="51" dur="500" fill="hold"/>
                                        <p:tgtEl>
                                          <p:spTgt spid="8"/>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anim calcmode="lin" valueType="num">
                                      <p:cBhvr>
                                        <p:cTn id="56" dur="500" fill="hold"/>
                                        <p:tgtEl>
                                          <p:spTgt spid="13"/>
                                        </p:tgtEl>
                                        <p:attrNameLst>
                                          <p:attrName>ppt_x</p:attrName>
                                        </p:attrNameLst>
                                      </p:cBhvr>
                                      <p:tavLst>
                                        <p:tav tm="0">
                                          <p:val>
                                            <p:strVal val="#ppt_x"/>
                                          </p:val>
                                        </p:tav>
                                        <p:tav tm="100000">
                                          <p:val>
                                            <p:strVal val="#ppt_x"/>
                                          </p:val>
                                        </p:tav>
                                      </p:tavLst>
                                    </p:anim>
                                    <p:anim calcmode="lin" valueType="num">
                                      <p:cBhvr>
                                        <p:cTn id="5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p:bldP spid="34" grpId="0"/>
      <p:bldP spid="10" grpId="0"/>
      <p:bldP spid="11"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b"/>
        </a:blipFill>
        <a:effectLst/>
      </p:bgPr>
    </p:bg>
    <p:spTree>
      <p:nvGrpSpPr>
        <p:cNvPr id="1" name=""/>
        <p:cNvGrpSpPr/>
        <p:nvPr/>
      </p:nvGrpSpPr>
      <p:grpSpPr>
        <a:xfrm>
          <a:off x="0" y="0"/>
          <a:ext cx="0" cy="0"/>
          <a:chOff x="0" y="0"/>
          <a:chExt cx="0" cy="0"/>
        </a:xfrm>
      </p:grpSpPr>
      <p:sp>
        <p:nvSpPr>
          <p:cNvPr id="43" name="文本框 42"/>
          <p:cNvSpPr txBox="1"/>
          <p:nvPr/>
        </p:nvSpPr>
        <p:spPr>
          <a:xfrm>
            <a:off x="10181587" y="1820384"/>
            <a:ext cx="1107884" cy="1107941"/>
          </a:xfrm>
          <a:prstGeom prst="rect">
            <a:avLst/>
          </a:prstGeom>
          <a:noFill/>
        </p:spPr>
        <p:txBody>
          <a:bodyPr vert="horz" wrap="none" lIns="91384" tIns="45693" rIns="91384" bIns="45693" rtlCol="0">
            <a:spAutoFit/>
          </a:bodyPr>
          <a:lstStyle/>
          <a:p>
            <a:pPr algn="ctr"/>
            <a:r>
              <a:rPr lang="zh-CN" altLang="en-US" sz="6600" spc="600" dirty="0">
                <a:solidFill>
                  <a:schemeClr val="tx1">
                    <a:lumMod val="85000"/>
                    <a:lumOff val="15000"/>
                  </a:schemeClr>
                </a:solidFill>
                <a:latin typeface="李旭科书法" panose="02000603000000000000" pitchFamily="2" charset="-122"/>
                <a:ea typeface="李旭科书法" panose="02000603000000000000" pitchFamily="2" charset="-122"/>
                <a:sym typeface="FZShuSong-Z01S" panose="03000509000000000000" pitchFamily="65" charset="-122"/>
              </a:rPr>
              <a:t>贰</a:t>
            </a:r>
          </a:p>
        </p:txBody>
      </p:sp>
      <p:sp>
        <p:nvSpPr>
          <p:cNvPr id="53" name="文本框 52"/>
          <p:cNvSpPr txBox="1"/>
          <p:nvPr/>
        </p:nvSpPr>
        <p:spPr>
          <a:xfrm>
            <a:off x="9274848" y="1489418"/>
            <a:ext cx="615440" cy="2964764"/>
          </a:xfrm>
          <a:prstGeom prst="rect">
            <a:avLst/>
          </a:prstGeom>
          <a:noFill/>
        </p:spPr>
        <p:txBody>
          <a:bodyPr vert="eaVert" wrap="square" lIns="91384" tIns="45693" rIns="91384" bIns="45693" rtlCol="0">
            <a:spAutoFit/>
          </a:bodyPr>
          <a:lstStyle/>
          <a:p>
            <a:r>
              <a:rPr lang="zh-CN" altLang="en-US" sz="2800" spc="300" dirty="0">
                <a:latin typeface="李旭科书法" panose="02000603000000000000" pitchFamily="2" charset="-122"/>
                <a:ea typeface="李旭科书法" panose="02000603000000000000" pitchFamily="2" charset="-122"/>
                <a:sym typeface="FZShuSong-Z01S" panose="03000509000000000000" pitchFamily="65" charset="-122"/>
              </a:rPr>
              <a:t>国学精粹</a:t>
            </a:r>
          </a:p>
        </p:txBody>
      </p:sp>
      <p:cxnSp>
        <p:nvCxnSpPr>
          <p:cNvPr id="8" name="直接连接符 7"/>
          <p:cNvCxnSpPr/>
          <p:nvPr/>
        </p:nvCxnSpPr>
        <p:spPr>
          <a:xfrm>
            <a:off x="9148138" y="1703049"/>
            <a:ext cx="0" cy="27790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0011699" y="897343"/>
            <a:ext cx="0" cy="27790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2"/>
          <p:cNvSpPr txBox="1"/>
          <p:nvPr/>
        </p:nvSpPr>
        <p:spPr>
          <a:xfrm>
            <a:off x="8210295" y="1668467"/>
            <a:ext cx="852900" cy="3212771"/>
          </a:xfrm>
          <a:prstGeom prst="rect">
            <a:avLst/>
          </a:prstGeom>
        </p:spPr>
        <p:txBody>
          <a:bodyPr vert="eaVert" lIns="91384" tIns="45693" rIns="91384" bIns="45693"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200000"/>
              </a:lnSpc>
              <a:buNone/>
            </a:pPr>
            <a:r>
              <a:rPr lang="zh-CN" altLang="en-US" sz="12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点击输入文本点击输入文本点击输入文本点击输入文本点击输入文本点击输入文本点击输入</a:t>
            </a:r>
            <a:endParaRPr lang="en-US" sz="1200" dirty="0">
              <a:solidFill>
                <a:schemeClr val="tx1">
                  <a:lumMod val="75000"/>
                  <a:lumOff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Scale>
                                      <p:cBhvr>
                                        <p:cTn id="7" dur="5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43"/>
                                        </p:tgtEl>
                                        <p:attrNameLst>
                                          <p:attrName>ppt_x</p:attrName>
                                          <p:attrName>ppt_y</p:attrName>
                                        </p:attrNameLst>
                                      </p:cBhvr>
                                    </p:animMotion>
                                    <p:animEffect transition="in" filter="fade">
                                      <p:cBhvr>
                                        <p:cTn id="9" dur="500"/>
                                        <p:tgtEl>
                                          <p:spTgt spid="4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up)">
                                      <p:cBhvr>
                                        <p:cTn id="13" dur="500"/>
                                        <p:tgtEl>
                                          <p:spTgt spid="55"/>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anim calcmode="lin" valueType="num">
                                      <p:cBhvr>
                                        <p:cTn id="18" dur="500" fill="hold"/>
                                        <p:tgtEl>
                                          <p:spTgt spid="53"/>
                                        </p:tgtEl>
                                        <p:attrNameLst>
                                          <p:attrName>ppt_x</p:attrName>
                                        </p:attrNameLst>
                                      </p:cBhvr>
                                      <p:tavLst>
                                        <p:tav tm="0">
                                          <p:val>
                                            <p:strVal val="#ppt_x"/>
                                          </p:val>
                                        </p:tav>
                                        <p:tav tm="100000">
                                          <p:val>
                                            <p:strVal val="#ppt_x"/>
                                          </p:val>
                                        </p:tav>
                                      </p:tavLst>
                                    </p:anim>
                                    <p:anim calcmode="lin" valueType="num">
                                      <p:cBhvr>
                                        <p:cTn id="19" dur="500" fill="hold"/>
                                        <p:tgtEl>
                                          <p:spTgt spid="5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3"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11" name="TextBox 10"/>
          <p:cNvSpPr txBox="1"/>
          <p:nvPr/>
        </p:nvSpPr>
        <p:spPr>
          <a:xfrm>
            <a:off x="3574519" y="1662533"/>
            <a:ext cx="4739326" cy="2203061"/>
          </a:xfrm>
          <a:prstGeom prst="rect">
            <a:avLst/>
          </a:prstGeom>
          <a:noFill/>
          <a:ln>
            <a:noFill/>
          </a:ln>
        </p:spPr>
        <p:txBody>
          <a:bodyPr vert="eaVert" wrap="square" lIns="91384" tIns="45693" rIns="91384" bIns="45693" rtlCol="0">
            <a:spAutoFit/>
          </a:bodyPr>
          <a:lstStyle/>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300000"/>
              </a:lnSpc>
            </a:pPr>
            <a:endPar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16" name="文本框 15"/>
          <p:cNvSpPr txBox="1"/>
          <p:nvPr/>
        </p:nvSpPr>
        <p:spPr>
          <a:xfrm>
            <a:off x="678180" y="166138"/>
            <a:ext cx="2339102" cy="523220"/>
          </a:xfrm>
          <a:prstGeom prst="rect">
            <a:avLst/>
          </a:prstGeom>
          <a:noFill/>
        </p:spPr>
        <p:txBody>
          <a:bodyPr wrap="none" rtlCol="0">
            <a:spAutoFit/>
          </a:bodyPr>
          <a:lstStyle/>
          <a:p>
            <a:r>
              <a:rPr lang="zh-CN" altLang="en-US" sz="2800" dirty="0">
                <a:latin typeface="李旭科书法" panose="02000603000000000000" pitchFamily="2" charset="-122"/>
                <a:ea typeface="李旭科书法" panose="02000603000000000000" pitchFamily="2" charset="-122"/>
                <a:sym typeface="FZShuSong-Z01S" panose="03000509000000000000" pitchFamily="65" charset="-122"/>
              </a:rPr>
              <a:t>点击输入标题</a:t>
            </a: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70906">
            <a:off x="122515" y="128038"/>
            <a:ext cx="715685" cy="676824"/>
          </a:xfrm>
          <a:prstGeom prst="rect">
            <a:avLst/>
          </a:prstGeom>
        </p:spPr>
      </p:pic>
      <p:sp>
        <p:nvSpPr>
          <p:cNvPr id="5" name="TextBox 10"/>
          <p:cNvSpPr txBox="1"/>
          <p:nvPr/>
        </p:nvSpPr>
        <p:spPr>
          <a:xfrm>
            <a:off x="3496698" y="4006900"/>
            <a:ext cx="4739326" cy="2203061"/>
          </a:xfrm>
          <a:prstGeom prst="rect">
            <a:avLst/>
          </a:prstGeom>
          <a:noFill/>
          <a:ln>
            <a:noFill/>
          </a:ln>
        </p:spPr>
        <p:txBody>
          <a:bodyPr vert="eaVert" wrap="square" lIns="91384" tIns="45693" rIns="91384" bIns="45693" rtlCol="0">
            <a:spAutoFit/>
          </a:bodyPr>
          <a:lstStyle/>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200000"/>
              </a:lnSpc>
            </a:pPr>
            <a:r>
              <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rPr>
              <a:t>点击输入文本</a:t>
            </a:r>
            <a:endParaRPr lang="en-US" altLang="zh-CN"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a:p>
            <a:pPr>
              <a:lnSpc>
                <a:spcPct val="300000"/>
              </a:lnSpc>
            </a:pPr>
            <a:endParaRPr lang="zh-CN" altLang="en-US" sz="1600" dirty="0">
              <a:solidFill>
                <a:schemeClr val="bg2">
                  <a:lumMod val="25000"/>
                </a:schemeClr>
              </a:solidFill>
              <a:latin typeface="李旭科书法" panose="02000603000000000000" pitchFamily="2" charset="-122"/>
              <a:ea typeface="李旭科书法" panose="02000603000000000000" pitchFamily="2" charset="-122"/>
              <a:sym typeface="FZShuSong-Z01S" panose="03000509000000000000" pitchFamily="65" charset="-122"/>
            </a:endParaRPr>
          </a:p>
        </p:txBody>
      </p:sp>
      <p:sp>
        <p:nvSpPr>
          <p:cNvPr id="6" name="矩形 5"/>
          <p:cNvSpPr/>
          <p:nvPr/>
        </p:nvSpPr>
        <p:spPr>
          <a:xfrm>
            <a:off x="3199060" y="3285517"/>
            <a:ext cx="6431321" cy="286966"/>
          </a:xfrm>
          <a:prstGeom prst="rect">
            <a:avLst/>
          </a:prstGeom>
          <a:solidFill>
            <a:srgbClr val="EC7490"/>
          </a:solidFill>
          <a:ln>
            <a:no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zh-CN" altLang="en-US" sz="2400" dirty="0">
              <a:latin typeface="李旭科书法" panose="02000603000000000000" pitchFamily="2" charset="-122"/>
              <a:ea typeface="李旭科书法" panose="02000603000000000000" pitchFamily="2" charset="-122"/>
              <a:sym typeface="FZShuSong-Z01S" panose="03000509000000000000" pitchFamily="65"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win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anim calcmode="lin" valueType="num">
                                      <p:cBhvr>
                                        <p:cTn id="32" dur="500" fill="hold"/>
                                        <p:tgtEl>
                                          <p:spTgt spid="4"/>
                                        </p:tgtEl>
                                        <p:attrNameLst>
                                          <p:attrName>ppt_x</p:attrName>
                                        </p:attrNameLst>
                                      </p:cBhvr>
                                      <p:tavLst>
                                        <p:tav tm="0">
                                          <p:val>
                                            <p:strVal val="#ppt_x"/>
                                          </p:val>
                                        </p:tav>
                                        <p:tav tm="100000">
                                          <p:val>
                                            <p:strVal val="#ppt_x"/>
                                          </p:val>
                                        </p:tav>
                                      </p:tavLst>
                                    </p:anim>
                                    <p:anim calcmode="lin" valueType="num">
                                      <p:cBhvr>
                                        <p:cTn id="3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5"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11111111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974</Words>
  <Application>Microsoft Office PowerPoint</Application>
  <PresentationFormat>宽屏</PresentationFormat>
  <Paragraphs>234</Paragraphs>
  <Slides>25</Slides>
  <Notes>25</Notes>
  <HiddenSlides>0</HiddenSlides>
  <MMClips>1</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25</vt:i4>
      </vt:variant>
    </vt:vector>
  </HeadingPairs>
  <TitlesOfParts>
    <vt:vector size="30" baseType="lpstr">
      <vt:lpstr>等线</vt:lpstr>
      <vt:lpstr>等线 Light</vt:lpstr>
      <vt:lpstr>李旭科书法</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11111111111</dc:title>
  <dc:creator>Administrator</dc:creator>
  <cp:lastModifiedBy>天 下</cp:lastModifiedBy>
  <cp:revision>18</cp:revision>
  <dcterms:created xsi:type="dcterms:W3CDTF">2018-10-31T03:02:00Z</dcterms:created>
  <dcterms:modified xsi:type="dcterms:W3CDTF">2021-03-17T06:22:57Z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2052-11.1.0.9929</vt:lpwstr>
  </property>
</Properties>
</file>