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9" r:id="rId3"/>
    <p:sldId id="260" r:id="rId4"/>
    <p:sldId id="301" r:id="rId5"/>
    <p:sldId id="306" r:id="rId6"/>
    <p:sldId id="302" r:id="rId7"/>
    <p:sldId id="303" r:id="rId8"/>
    <p:sldId id="304" r:id="rId9"/>
    <p:sldId id="307" r:id="rId10"/>
    <p:sldId id="308" r:id="rId11"/>
    <p:sldId id="312" r:id="rId12"/>
    <p:sldId id="309" r:id="rId13"/>
    <p:sldId id="311" r:id="rId14"/>
    <p:sldId id="310" r:id="rId15"/>
    <p:sldId id="313" r:id="rId16"/>
    <p:sldId id="315" r:id="rId17"/>
    <p:sldId id="314" r:id="rId18"/>
    <p:sldId id="316" r:id="rId19"/>
    <p:sldId id="322" r:id="rId20"/>
    <p:sldId id="318" r:id="rId21"/>
    <p:sldId id="319" r:id="rId22"/>
    <p:sldId id="321" r:id="rId23"/>
    <p:sldId id="317" r:id="rId24"/>
    <p:sldId id="320" r:id="rId25"/>
    <p:sldId id="32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D"/>
    <a:srgbClr val="FFC000"/>
    <a:srgbClr val="FFE5A0"/>
    <a:srgbClr val="FEFCFA"/>
    <a:srgbClr val="710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7000D"/>
            </a:solidFill>
            <a:ln>
              <a:noFill/>
            </a:ln>
          </c:spPr>
          <c:dPt>
            <c:idx val="0"/>
            <c:bubble3D val="0"/>
            <c:spPr>
              <a:solidFill>
                <a:srgbClr val="D700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8-416C-B00B-E9745FECEBB8}"/>
              </c:ext>
            </c:extLst>
          </c:dPt>
          <c:dPt>
            <c:idx val="1"/>
            <c:bubble3D val="0"/>
            <c:spPr>
              <a:solidFill>
                <a:srgbClr val="D700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08-416C-B00B-E9745FECEBB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08-416C-B00B-E9745FECE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7000D"/>
            </a:solidFill>
            <a:ln>
              <a:noFill/>
            </a:ln>
          </c:spPr>
          <c:dPt>
            <c:idx val="0"/>
            <c:bubble3D val="0"/>
            <c:spPr>
              <a:solidFill>
                <a:srgbClr val="D700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7-4ECD-9736-71C51AC55C95}"/>
              </c:ext>
            </c:extLst>
          </c:dPt>
          <c:dPt>
            <c:idx val="1"/>
            <c:bubble3D val="0"/>
            <c:spPr>
              <a:solidFill>
                <a:srgbClr val="D700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7-4ECD-9736-71C51AC55C9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7-4ECD-9736-71C51AC55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1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F46AD-42F8-4976-9D61-2AAA43D622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6D42-5521-403F-8893-3FA4ED681C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6D42-5521-403F-8893-3FA4ED681C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49508"/>
            <a:ext cx="12192000" cy="610849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F1AE-ED7F-4F4A-B264-FA7476A0DA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545C-2FBF-43BB-B6C7-0EFD0028BA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be06de8c4a3014138391b629ecab4d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935" y="1490345"/>
            <a:ext cx="7094855" cy="3588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7" name="MH_Text_2"/>
          <p:cNvSpPr txBox="1"/>
          <p:nvPr>
            <p:custDataLst>
              <p:tags r:id="rId2"/>
            </p:custDataLst>
          </p:nvPr>
        </p:nvSpPr>
        <p:spPr>
          <a:xfrm>
            <a:off x="6508900" y="2191291"/>
            <a:ext cx="5058285" cy="104574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577369" y="1486055"/>
            <a:ext cx="4798750" cy="479875"/>
          </a:xfrm>
          <a:prstGeom prst="roundRect">
            <a:avLst>
              <a:gd name="adj" fmla="val 20450"/>
            </a:avLst>
          </a:prstGeom>
          <a:solidFill>
            <a:srgbClr val="D7000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zh-CN" altLang="en-US" sz="1865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0" name="MH_Text_2"/>
          <p:cNvSpPr txBox="1"/>
          <p:nvPr>
            <p:custDataLst>
              <p:tags r:id="rId3"/>
            </p:custDataLst>
          </p:nvPr>
        </p:nvSpPr>
        <p:spPr>
          <a:xfrm>
            <a:off x="860101" y="5204794"/>
            <a:ext cx="5058285" cy="104574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8571" y="4499558"/>
            <a:ext cx="4798750" cy="479875"/>
          </a:xfrm>
          <a:prstGeom prst="roundRect">
            <a:avLst>
              <a:gd name="adj" fmla="val 20450"/>
            </a:avLst>
          </a:prstGeom>
          <a:solidFill>
            <a:srgbClr val="D7000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zh-CN" altLang="en-US" sz="1865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935439" y="1267025"/>
            <a:ext cx="4798750" cy="2831263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矩形 11"/>
          <p:cNvSpPr/>
          <p:nvPr/>
        </p:nvSpPr>
        <p:spPr>
          <a:xfrm>
            <a:off x="6508898" y="3237032"/>
            <a:ext cx="4798750" cy="2831263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ldLvl="0" animBg="1"/>
      <p:bldP spid="10" grpId="0"/>
      <p:bldP spid="13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grpSp>
        <p:nvGrpSpPr>
          <p:cNvPr id="20" name="组合 32"/>
          <p:cNvGrpSpPr/>
          <p:nvPr/>
        </p:nvGrpSpPr>
        <p:grpSpPr bwMode="auto">
          <a:xfrm>
            <a:off x="-144655" y="3341611"/>
            <a:ext cx="3955780" cy="675040"/>
            <a:chOff x="-1032447" y="0"/>
            <a:chExt cx="2967616" cy="506624"/>
          </a:xfrm>
          <a:solidFill>
            <a:srgbClr val="D7000D"/>
          </a:solidFill>
        </p:grpSpPr>
        <p:sp>
          <p:nvSpPr>
            <p:cNvPr id="21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" name="椭圆 35"/>
          <p:cNvSpPr>
            <a:spLocks noChangeArrowheads="1"/>
          </p:cNvSpPr>
          <p:nvPr/>
        </p:nvSpPr>
        <p:spPr bwMode="auto">
          <a:xfrm>
            <a:off x="1813511" y="1589467"/>
            <a:ext cx="1413565" cy="1413565"/>
          </a:xfrm>
          <a:prstGeom prst="ellipse">
            <a:avLst/>
          </a:prstGeom>
          <a:solidFill>
            <a:srgbClr val="D7000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组合 36"/>
          <p:cNvGrpSpPr/>
          <p:nvPr/>
        </p:nvGrpSpPr>
        <p:grpSpPr bwMode="auto">
          <a:xfrm flipV="1">
            <a:off x="3656648" y="3441068"/>
            <a:ext cx="2579545" cy="675041"/>
            <a:chOff x="0" y="0"/>
            <a:chExt cx="1935168" cy="506624"/>
          </a:xfrm>
          <a:solidFill>
            <a:srgbClr val="D7000D"/>
          </a:solidFill>
        </p:grpSpPr>
        <p:sp>
          <p:nvSpPr>
            <p:cNvPr id="25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椭圆 39"/>
          <p:cNvSpPr>
            <a:spLocks noChangeArrowheads="1"/>
          </p:cNvSpPr>
          <p:nvPr/>
        </p:nvSpPr>
        <p:spPr bwMode="auto">
          <a:xfrm>
            <a:off x="4325340" y="4346765"/>
            <a:ext cx="1413565" cy="1413565"/>
          </a:xfrm>
          <a:prstGeom prst="ellipse">
            <a:avLst/>
          </a:prstGeom>
          <a:solidFill>
            <a:srgbClr val="D7000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40"/>
          <p:cNvGrpSpPr/>
          <p:nvPr/>
        </p:nvGrpSpPr>
        <p:grpSpPr bwMode="auto">
          <a:xfrm>
            <a:off x="6085947" y="3341611"/>
            <a:ext cx="2581661" cy="675040"/>
            <a:chOff x="0" y="0"/>
            <a:chExt cx="1935168" cy="506624"/>
          </a:xfrm>
          <a:solidFill>
            <a:srgbClr val="D7000D"/>
          </a:solidFill>
        </p:grpSpPr>
        <p:sp>
          <p:nvSpPr>
            <p:cNvPr id="29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1" name="椭圆 43"/>
          <p:cNvSpPr>
            <a:spLocks noChangeArrowheads="1"/>
          </p:cNvSpPr>
          <p:nvPr/>
        </p:nvSpPr>
        <p:spPr bwMode="auto">
          <a:xfrm>
            <a:off x="6669995" y="1589467"/>
            <a:ext cx="1413565" cy="1413565"/>
          </a:xfrm>
          <a:prstGeom prst="ellipse">
            <a:avLst/>
          </a:prstGeom>
          <a:solidFill>
            <a:srgbClr val="D7000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椭圆 45"/>
          <p:cNvSpPr>
            <a:spLocks noChangeArrowheads="1"/>
          </p:cNvSpPr>
          <p:nvPr/>
        </p:nvSpPr>
        <p:spPr bwMode="auto">
          <a:xfrm>
            <a:off x="9095064" y="4346765"/>
            <a:ext cx="1413565" cy="1413565"/>
          </a:xfrm>
          <a:prstGeom prst="ellipse">
            <a:avLst/>
          </a:prstGeom>
          <a:solidFill>
            <a:srgbClr val="D7000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TextBox 46"/>
          <p:cNvSpPr>
            <a:spLocks noChangeArrowheads="1"/>
          </p:cNvSpPr>
          <p:nvPr/>
        </p:nvSpPr>
        <p:spPr bwMode="auto">
          <a:xfrm>
            <a:off x="1589203" y="4662664"/>
            <a:ext cx="1862182" cy="9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5" name="TextBox 50"/>
          <p:cNvSpPr>
            <a:spLocks noChangeArrowheads="1"/>
          </p:cNvSpPr>
          <p:nvPr/>
        </p:nvSpPr>
        <p:spPr bwMode="auto">
          <a:xfrm>
            <a:off x="1724635" y="3606125"/>
            <a:ext cx="1593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36" name="TextBox 51"/>
          <p:cNvSpPr>
            <a:spLocks noChangeArrowheads="1"/>
          </p:cNvSpPr>
          <p:nvPr/>
        </p:nvSpPr>
        <p:spPr bwMode="auto">
          <a:xfrm>
            <a:off x="4149703" y="3606125"/>
            <a:ext cx="1593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37" name="TextBox 52"/>
          <p:cNvSpPr>
            <a:spLocks noChangeArrowheads="1"/>
          </p:cNvSpPr>
          <p:nvPr/>
        </p:nvSpPr>
        <p:spPr bwMode="auto">
          <a:xfrm>
            <a:off x="6686924" y="3606125"/>
            <a:ext cx="15913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grpSp>
        <p:nvGrpSpPr>
          <p:cNvPr id="38" name="组合 53"/>
          <p:cNvGrpSpPr/>
          <p:nvPr/>
        </p:nvGrpSpPr>
        <p:grpSpPr bwMode="auto">
          <a:xfrm flipV="1">
            <a:off x="8511015" y="3441066"/>
            <a:ext cx="3822464" cy="675043"/>
            <a:chOff x="-1" y="0"/>
            <a:chExt cx="2865253" cy="506625"/>
          </a:xfrm>
          <a:solidFill>
            <a:srgbClr val="D7000D"/>
          </a:solidFill>
        </p:grpSpPr>
        <p:sp>
          <p:nvSpPr>
            <p:cNvPr id="39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1" name="TextBox 56"/>
          <p:cNvSpPr>
            <a:spLocks noChangeArrowheads="1"/>
          </p:cNvSpPr>
          <p:nvPr/>
        </p:nvSpPr>
        <p:spPr bwMode="auto">
          <a:xfrm>
            <a:off x="8917310" y="3606125"/>
            <a:ext cx="1593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42" name="TextBox 57"/>
          <p:cNvSpPr>
            <a:spLocks noChangeArrowheads="1"/>
          </p:cNvSpPr>
          <p:nvPr/>
        </p:nvSpPr>
        <p:spPr bwMode="auto">
          <a:xfrm>
            <a:off x="4101031" y="1818002"/>
            <a:ext cx="1862182" cy="9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4" name="TextBox 59"/>
          <p:cNvSpPr>
            <a:spLocks noChangeArrowheads="1"/>
          </p:cNvSpPr>
          <p:nvPr/>
        </p:nvSpPr>
        <p:spPr bwMode="auto">
          <a:xfrm>
            <a:off x="6445687" y="4663083"/>
            <a:ext cx="1862182" cy="9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6" name="TextBox 63"/>
          <p:cNvSpPr>
            <a:spLocks noChangeArrowheads="1"/>
          </p:cNvSpPr>
          <p:nvPr/>
        </p:nvSpPr>
        <p:spPr bwMode="auto">
          <a:xfrm>
            <a:off x="8782725" y="1818637"/>
            <a:ext cx="1862182" cy="9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8" name="TextBox 67"/>
          <p:cNvSpPr>
            <a:spLocks noChangeArrowheads="1"/>
          </p:cNvSpPr>
          <p:nvPr/>
        </p:nvSpPr>
        <p:spPr bwMode="auto">
          <a:xfrm>
            <a:off x="2145741" y="1968251"/>
            <a:ext cx="749105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49" name="TextBox 68"/>
          <p:cNvSpPr>
            <a:spLocks noChangeArrowheads="1"/>
          </p:cNvSpPr>
          <p:nvPr/>
        </p:nvSpPr>
        <p:spPr bwMode="auto">
          <a:xfrm>
            <a:off x="7002227" y="1968251"/>
            <a:ext cx="746988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70"/>
          <p:cNvSpPr>
            <a:spLocks noChangeArrowheads="1"/>
          </p:cNvSpPr>
          <p:nvPr/>
        </p:nvSpPr>
        <p:spPr bwMode="auto">
          <a:xfrm>
            <a:off x="4657571" y="4725550"/>
            <a:ext cx="749105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TextBox 72"/>
          <p:cNvSpPr>
            <a:spLocks noChangeArrowheads="1"/>
          </p:cNvSpPr>
          <p:nvPr/>
        </p:nvSpPr>
        <p:spPr bwMode="auto">
          <a:xfrm>
            <a:off x="9427295" y="4725550"/>
            <a:ext cx="749105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27" grpId="0" bldLvl="0" animBg="1" autoUpdateAnimBg="0"/>
      <p:bldP spid="31" grpId="0" bldLvl="0" animBg="1" autoUpdateAnimBg="0"/>
      <p:bldP spid="32" grpId="0" bldLvl="0" animBg="1" autoUpdateAnimBg="0"/>
      <p:bldP spid="33" grpId="0" bldLvl="0" autoUpdateAnimBg="0"/>
      <p:bldP spid="35" grpId="0" bldLvl="0" autoUpdateAnimBg="0"/>
      <p:bldP spid="36" grpId="0" bldLvl="0" autoUpdateAnimBg="0"/>
      <p:bldP spid="37" grpId="0" bldLvl="0" autoUpdateAnimBg="0"/>
      <p:bldP spid="41" grpId="0" bldLvl="0" autoUpdateAnimBg="0"/>
      <p:bldP spid="42" grpId="0" bldLvl="0" autoUpdateAnimBg="0"/>
      <p:bldP spid="44" grpId="0" bldLvl="0" autoUpdateAnimBg="0"/>
      <p:bldP spid="46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236" y="2171855"/>
            <a:ext cx="2783520" cy="182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910598" y="2037699"/>
            <a:ext cx="2783520" cy="182372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4750613" y="2171855"/>
            <a:ext cx="2783520" cy="182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矩形 6"/>
          <p:cNvSpPr/>
          <p:nvPr/>
        </p:nvSpPr>
        <p:spPr>
          <a:xfrm>
            <a:off x="4606697" y="2037699"/>
            <a:ext cx="2783520" cy="182372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3"/>
          <p:cNvSpPr/>
          <p:nvPr/>
        </p:nvSpPr>
        <p:spPr>
          <a:xfrm>
            <a:off x="8398068" y="2171855"/>
            <a:ext cx="2783520" cy="182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矩形 8"/>
          <p:cNvSpPr/>
          <p:nvPr/>
        </p:nvSpPr>
        <p:spPr>
          <a:xfrm>
            <a:off x="8302797" y="2037699"/>
            <a:ext cx="2783520" cy="182372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909916" y="4379525"/>
            <a:ext cx="2976794" cy="12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4606015" y="4379525"/>
            <a:ext cx="2976794" cy="12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8302115" y="4379525"/>
            <a:ext cx="2976794" cy="12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13763 -0.1696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849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2227 0.1328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3763 -0.16967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84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12226 0.13287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13763 -0.16967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84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2227 0.13287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4" grpId="0" bldLvl="0" animBg="1"/>
      <p:bldP spid="4" grpId="1" bldLvl="0" animBg="1"/>
      <p:bldP spid="9" grpId="0" bldLvl="0" animBg="1"/>
      <p:bldP spid="9" grpId="1" bldLvl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89854" y="2219797"/>
            <a:ext cx="8963876" cy="966385"/>
            <a:chOff x="2172684" y="2030567"/>
            <a:chExt cx="8963876" cy="966385"/>
          </a:xfrm>
        </p:grpSpPr>
        <p:sp>
          <p:nvSpPr>
            <p:cNvPr id="10" name="矩形 9"/>
            <p:cNvSpPr/>
            <p:nvPr/>
          </p:nvSpPr>
          <p:spPr>
            <a:xfrm>
              <a:off x="2172684" y="2030567"/>
              <a:ext cx="8963876" cy="96638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83243" y="2166991"/>
              <a:ext cx="8539600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Clr>
                  <a:schemeClr val="accent1">
                    <a:lumMod val="50000"/>
                  </a:schemeClr>
                </a:buClr>
                <a:defRPr/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2570" y="2148539"/>
            <a:ext cx="1795437" cy="1037643"/>
            <a:chOff x="1127448" y="2691243"/>
            <a:chExt cx="3238090" cy="1871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2691243"/>
              <a:ext cx="3238090" cy="1871400"/>
            </a:xfrm>
            <a:prstGeom prst="rect">
              <a:avLst/>
            </a:prstGeom>
          </p:spPr>
        </p:pic>
        <p:sp>
          <p:nvSpPr>
            <p:cNvPr id="9" name="标题 1"/>
            <p:cNvSpPr txBox="1"/>
            <p:nvPr/>
          </p:nvSpPr>
          <p:spPr>
            <a:xfrm>
              <a:off x="1713637" y="3274436"/>
              <a:ext cx="2078108" cy="4660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218565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rgbClr val="FFF984"/>
                  </a:solidFill>
                  <a:latin typeface="+mn-lt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89854" y="3395454"/>
            <a:ext cx="8963876" cy="966385"/>
            <a:chOff x="2172684" y="2030567"/>
            <a:chExt cx="8963876" cy="966385"/>
          </a:xfrm>
        </p:grpSpPr>
        <p:sp>
          <p:nvSpPr>
            <p:cNvPr id="14" name="矩形 13"/>
            <p:cNvSpPr/>
            <p:nvPr/>
          </p:nvSpPr>
          <p:spPr>
            <a:xfrm>
              <a:off x="2172684" y="2030567"/>
              <a:ext cx="8963876" cy="966385"/>
            </a:xfrm>
            <a:prstGeom prst="rect">
              <a:avLst/>
            </a:prstGeom>
            <a:noFill/>
            <a:ln>
              <a:solidFill>
                <a:srgbClr val="D700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83243" y="2187881"/>
              <a:ext cx="8539600" cy="68135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2570" y="3324196"/>
            <a:ext cx="1795437" cy="1037643"/>
            <a:chOff x="1127448" y="2691243"/>
            <a:chExt cx="3238090" cy="18714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2691243"/>
              <a:ext cx="3238090" cy="1871400"/>
            </a:xfrm>
            <a:prstGeom prst="rect">
              <a:avLst/>
            </a:prstGeom>
          </p:spPr>
        </p:pic>
        <p:sp>
          <p:nvSpPr>
            <p:cNvPr id="18" name="标题 1"/>
            <p:cNvSpPr txBox="1"/>
            <p:nvPr/>
          </p:nvSpPr>
          <p:spPr>
            <a:xfrm>
              <a:off x="1713637" y="3274436"/>
              <a:ext cx="2078108" cy="4660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218565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rgbClr val="FFF984"/>
                  </a:solidFill>
                  <a:latin typeface="+mn-lt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89854" y="4571112"/>
            <a:ext cx="8963876" cy="966385"/>
            <a:chOff x="2172684" y="2030567"/>
            <a:chExt cx="8963876" cy="966385"/>
          </a:xfrm>
        </p:grpSpPr>
        <p:sp>
          <p:nvSpPr>
            <p:cNvPr id="20" name="矩形 19"/>
            <p:cNvSpPr/>
            <p:nvPr/>
          </p:nvSpPr>
          <p:spPr>
            <a:xfrm>
              <a:off x="2172684" y="2030567"/>
              <a:ext cx="8963876" cy="96638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83243" y="2172819"/>
              <a:ext cx="8539600" cy="68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2570" y="4499854"/>
            <a:ext cx="1795437" cy="1037643"/>
            <a:chOff x="1127448" y="2691243"/>
            <a:chExt cx="3238090" cy="18714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2691243"/>
              <a:ext cx="3238090" cy="1871400"/>
            </a:xfrm>
            <a:prstGeom prst="rect">
              <a:avLst/>
            </a:prstGeom>
          </p:spPr>
        </p:pic>
        <p:sp>
          <p:nvSpPr>
            <p:cNvPr id="24" name="标题 1"/>
            <p:cNvSpPr txBox="1"/>
            <p:nvPr/>
          </p:nvSpPr>
          <p:spPr>
            <a:xfrm>
              <a:off x="1713637" y="3274436"/>
              <a:ext cx="2078108" cy="4660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218565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rgbClr val="FFF984"/>
                  </a:solidFill>
                  <a:latin typeface="+mn-lt"/>
                  <a:cs typeface="+mn-ea"/>
                  <a:sym typeface="+mn-lt"/>
                </a:rPr>
                <a:t>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8405" y="2581275"/>
            <a:ext cx="4445635" cy="951230"/>
            <a:chOff x="7381" y="2646"/>
            <a:chExt cx="5715" cy="10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699" y="328"/>
              <a:ext cx="1079" cy="571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471" y="2854"/>
              <a:ext cx="3854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添加标题内容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2971352" y="1782547"/>
            <a:ext cx="3312160" cy="2208107"/>
            <a:chOff x="3078480" y="2162387"/>
            <a:chExt cx="3312160" cy="2208107"/>
          </a:xfrm>
        </p:grpSpPr>
        <p:graphicFrame>
          <p:nvGraphicFramePr>
            <p:cNvPr id="65" name="图表 64"/>
            <p:cNvGraphicFramePr/>
            <p:nvPr/>
          </p:nvGraphicFramePr>
          <p:xfrm>
            <a:off x="3078480" y="2162387"/>
            <a:ext cx="3312160" cy="22081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6" name="文本框 15"/>
            <p:cNvSpPr txBox="1"/>
            <p:nvPr/>
          </p:nvSpPr>
          <p:spPr>
            <a:xfrm>
              <a:off x="4185921" y="3081774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cxnSp>
        <p:nvCxnSpPr>
          <p:cNvPr id="67" name="肘形连接符 66"/>
          <p:cNvCxnSpPr/>
          <p:nvPr/>
        </p:nvCxnSpPr>
        <p:spPr>
          <a:xfrm flipV="1">
            <a:off x="3362960" y="2906920"/>
            <a:ext cx="476491" cy="382094"/>
          </a:xfrm>
          <a:prstGeom prst="bentConnector3">
            <a:avLst>
              <a:gd name="adj1" fmla="val 21215"/>
            </a:avLst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任意多边形 67"/>
          <p:cNvSpPr/>
          <p:nvPr/>
        </p:nvSpPr>
        <p:spPr>
          <a:xfrm>
            <a:off x="3362960" y="1489600"/>
            <a:ext cx="2265680" cy="812800"/>
          </a:xfrm>
          <a:custGeom>
            <a:avLst/>
            <a:gdLst>
              <a:gd name="connsiteX0" fmla="*/ 1920240 w 2265680"/>
              <a:gd name="connsiteY0" fmla="*/ 812800 h 812800"/>
              <a:gd name="connsiteX1" fmla="*/ 2265680 w 2265680"/>
              <a:gd name="connsiteY1" fmla="*/ 812800 h 812800"/>
              <a:gd name="connsiteX2" fmla="*/ 2265680 w 2265680"/>
              <a:gd name="connsiteY2" fmla="*/ 0 h 812800"/>
              <a:gd name="connsiteX3" fmla="*/ 0 w 2265680"/>
              <a:gd name="connsiteY3" fmla="*/ 0 h 812800"/>
              <a:gd name="connsiteX4" fmla="*/ 0 w 2265680"/>
              <a:gd name="connsiteY4" fmla="*/ 59944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680" h="812800">
                <a:moveTo>
                  <a:pt x="1920240" y="812800"/>
                </a:moveTo>
                <a:lnTo>
                  <a:pt x="2265680" y="812800"/>
                </a:lnTo>
                <a:lnTo>
                  <a:pt x="2265680" y="0"/>
                </a:lnTo>
                <a:lnTo>
                  <a:pt x="0" y="0"/>
                </a:lnTo>
                <a:lnTo>
                  <a:pt x="0" y="59944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03365" y="1837225"/>
            <a:ext cx="2537123" cy="1132053"/>
            <a:chOff x="8753776" y="1512564"/>
            <a:chExt cx="2537123" cy="1132053"/>
          </a:xfrm>
        </p:grpSpPr>
        <p:sp>
          <p:nvSpPr>
            <p:cNvPr id="70" name="矩形 69"/>
            <p:cNvSpPr/>
            <p:nvPr/>
          </p:nvSpPr>
          <p:spPr>
            <a:xfrm>
              <a:off x="8753776" y="1907382"/>
              <a:ext cx="2537123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1" name="文本框 26"/>
            <p:cNvSpPr txBox="1"/>
            <p:nvPr/>
          </p:nvSpPr>
          <p:spPr>
            <a:xfrm>
              <a:off x="9567350" y="151256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3365" y="3056943"/>
            <a:ext cx="2537123" cy="1132053"/>
            <a:chOff x="8753776" y="1512564"/>
            <a:chExt cx="2537123" cy="1132053"/>
          </a:xfrm>
        </p:grpSpPr>
        <p:sp>
          <p:nvSpPr>
            <p:cNvPr id="73" name="矩形 72"/>
            <p:cNvSpPr/>
            <p:nvPr/>
          </p:nvSpPr>
          <p:spPr>
            <a:xfrm>
              <a:off x="8753776" y="1907382"/>
              <a:ext cx="2537123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74" name="文本框 29"/>
            <p:cNvSpPr txBox="1"/>
            <p:nvPr/>
          </p:nvSpPr>
          <p:spPr>
            <a:xfrm>
              <a:off x="9567350" y="151256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908488" y="1782547"/>
            <a:ext cx="3312160" cy="2208107"/>
            <a:chOff x="6015616" y="2162387"/>
            <a:chExt cx="3312160" cy="2208107"/>
          </a:xfrm>
        </p:grpSpPr>
        <p:graphicFrame>
          <p:nvGraphicFramePr>
            <p:cNvPr id="76" name="图表 75"/>
            <p:cNvGraphicFramePr/>
            <p:nvPr/>
          </p:nvGraphicFramePr>
          <p:xfrm>
            <a:off x="6015616" y="2162387"/>
            <a:ext cx="3312160" cy="22081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7" name="文本框 38"/>
            <p:cNvSpPr txBox="1"/>
            <p:nvPr/>
          </p:nvSpPr>
          <p:spPr>
            <a:xfrm>
              <a:off x="7123058" y="3081774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78" name="任意多边形 77"/>
          <p:cNvSpPr/>
          <p:nvPr/>
        </p:nvSpPr>
        <p:spPr>
          <a:xfrm>
            <a:off x="6468507" y="2722379"/>
            <a:ext cx="2438862" cy="1366576"/>
          </a:xfrm>
          <a:custGeom>
            <a:avLst/>
            <a:gdLst>
              <a:gd name="connsiteX0" fmla="*/ 331596 w 2562330"/>
              <a:gd name="connsiteY0" fmla="*/ 0 h 1366576"/>
              <a:gd name="connsiteX1" fmla="*/ 0 w 2562330"/>
              <a:gd name="connsiteY1" fmla="*/ 0 h 1366576"/>
              <a:gd name="connsiteX2" fmla="*/ 0 w 2562330"/>
              <a:gd name="connsiteY2" fmla="*/ 1366576 h 1366576"/>
              <a:gd name="connsiteX3" fmla="*/ 2562330 w 2562330"/>
              <a:gd name="connsiteY3" fmla="*/ 1366576 h 1366576"/>
              <a:gd name="connsiteX4" fmla="*/ 2562330 w 2562330"/>
              <a:gd name="connsiteY4" fmla="*/ 572756 h 136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330" h="1366576">
                <a:moveTo>
                  <a:pt x="331596" y="0"/>
                </a:moveTo>
                <a:lnTo>
                  <a:pt x="0" y="0"/>
                </a:lnTo>
                <a:lnTo>
                  <a:pt x="0" y="1366576"/>
                </a:lnTo>
                <a:lnTo>
                  <a:pt x="2562330" y="1366576"/>
                </a:lnTo>
                <a:lnTo>
                  <a:pt x="2562330" y="572756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8387553" y="2119520"/>
            <a:ext cx="490229" cy="774192"/>
          </a:xfrm>
          <a:custGeom>
            <a:avLst/>
            <a:gdLst>
              <a:gd name="connsiteX0" fmla="*/ 0 w 542544"/>
              <a:gd name="connsiteY0" fmla="*/ 774192 h 774192"/>
              <a:gd name="connsiteX1" fmla="*/ 542544 w 542544"/>
              <a:gd name="connsiteY1" fmla="*/ 774192 h 774192"/>
              <a:gd name="connsiteX2" fmla="*/ 542544 w 542544"/>
              <a:gd name="connsiteY2" fmla="*/ 0 h 77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544" h="774192">
                <a:moveTo>
                  <a:pt x="0" y="774192"/>
                </a:moveTo>
                <a:lnTo>
                  <a:pt x="542544" y="774192"/>
                </a:lnTo>
                <a:lnTo>
                  <a:pt x="542544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8908161" y="3068518"/>
            <a:ext cx="2577262" cy="1132053"/>
            <a:chOff x="8713637" y="1512564"/>
            <a:chExt cx="2577262" cy="1132053"/>
          </a:xfrm>
        </p:grpSpPr>
        <p:sp>
          <p:nvSpPr>
            <p:cNvPr id="81" name="矩形 80"/>
            <p:cNvSpPr/>
            <p:nvPr/>
          </p:nvSpPr>
          <p:spPr>
            <a:xfrm>
              <a:off x="8753776" y="1907382"/>
              <a:ext cx="2537123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82" name="文本框 45"/>
            <p:cNvSpPr txBox="1"/>
            <p:nvPr/>
          </p:nvSpPr>
          <p:spPr>
            <a:xfrm>
              <a:off x="8713637" y="151256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908161" y="1848800"/>
            <a:ext cx="2577262" cy="1132053"/>
            <a:chOff x="8713637" y="1512564"/>
            <a:chExt cx="2577262" cy="1132053"/>
          </a:xfrm>
        </p:grpSpPr>
        <p:sp>
          <p:nvSpPr>
            <p:cNvPr id="84" name="矩形 83"/>
            <p:cNvSpPr/>
            <p:nvPr/>
          </p:nvSpPr>
          <p:spPr>
            <a:xfrm>
              <a:off x="8753776" y="1907382"/>
              <a:ext cx="2537123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85" name="文本框 48"/>
            <p:cNvSpPr txBox="1"/>
            <p:nvPr/>
          </p:nvSpPr>
          <p:spPr>
            <a:xfrm>
              <a:off x="8713637" y="151256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122335" y="4793052"/>
            <a:ext cx="4796082" cy="1046480"/>
            <a:chOff x="1299918" y="5171440"/>
            <a:chExt cx="4796082" cy="1046480"/>
          </a:xfrm>
          <a:solidFill>
            <a:srgbClr val="D7000D"/>
          </a:solidFill>
        </p:grpSpPr>
        <p:sp>
          <p:nvSpPr>
            <p:cNvPr id="87" name="矩形 86"/>
            <p:cNvSpPr/>
            <p:nvPr/>
          </p:nvSpPr>
          <p:spPr>
            <a:xfrm>
              <a:off x="1299918" y="5171440"/>
              <a:ext cx="4796082" cy="1046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94842" y="5325348"/>
              <a:ext cx="4406234" cy="737235"/>
              <a:chOff x="1515175" y="5387697"/>
              <a:chExt cx="4406234" cy="737235"/>
            </a:xfrm>
            <a:grpFill/>
          </p:grpSpPr>
          <p:sp>
            <p:nvSpPr>
              <p:cNvPr id="89" name="文本框 50"/>
              <p:cNvSpPr txBox="1"/>
              <p:nvPr/>
            </p:nvSpPr>
            <p:spPr>
              <a:xfrm>
                <a:off x="1515175" y="5403086"/>
                <a:ext cx="1925527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4000" b="1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/35%</a:t>
                </a:r>
                <a:endPara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3340488" y="5387697"/>
                <a:ext cx="2580921" cy="73723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273583" y="4793052"/>
            <a:ext cx="4796082" cy="1046480"/>
            <a:chOff x="1299918" y="5171440"/>
            <a:chExt cx="4796082" cy="1046480"/>
          </a:xfrm>
          <a:solidFill>
            <a:srgbClr val="D7000D"/>
          </a:solidFill>
        </p:grpSpPr>
        <p:sp>
          <p:nvSpPr>
            <p:cNvPr id="92" name="矩形 91"/>
            <p:cNvSpPr/>
            <p:nvPr/>
          </p:nvSpPr>
          <p:spPr>
            <a:xfrm>
              <a:off x="1299918" y="5171440"/>
              <a:ext cx="4796082" cy="1046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494842" y="5325348"/>
              <a:ext cx="4406234" cy="737235"/>
              <a:chOff x="1515175" y="5387697"/>
              <a:chExt cx="4406234" cy="737235"/>
            </a:xfrm>
            <a:grpFill/>
          </p:grpSpPr>
          <p:sp>
            <p:nvSpPr>
              <p:cNvPr id="94" name="文本框 57"/>
              <p:cNvSpPr txBox="1"/>
              <p:nvPr/>
            </p:nvSpPr>
            <p:spPr>
              <a:xfrm>
                <a:off x="1515175" y="5403086"/>
                <a:ext cx="1925527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4000" b="1" dirty="0">
                    <a:solidFill>
                      <a:prstClr val="white">
                        <a:lumMod val="7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/35%</a:t>
                </a:r>
                <a:endPara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340488" y="5387697"/>
                <a:ext cx="2580921" cy="73723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78" grpId="0" bldLvl="0" animBg="1"/>
      <p:bldP spid="7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5" name="五边形 34"/>
          <p:cNvSpPr/>
          <p:nvPr/>
        </p:nvSpPr>
        <p:spPr>
          <a:xfrm>
            <a:off x="1026849" y="2558461"/>
            <a:ext cx="10225136" cy="21032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五角星 18"/>
          <p:cNvSpPr/>
          <p:nvPr/>
        </p:nvSpPr>
        <p:spPr>
          <a:xfrm rot="2134838">
            <a:off x="1539269" y="1754930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D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1677887" y="2043586"/>
            <a:ext cx="1464687" cy="953366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</a:t>
            </a:r>
            <a:endParaRPr lang="zh-CN" altLang="en-US" sz="3000" dirty="0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8" name="五角星 18"/>
          <p:cNvSpPr/>
          <p:nvPr/>
        </p:nvSpPr>
        <p:spPr>
          <a:xfrm rot="2134838">
            <a:off x="3957080" y="1754930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D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五角星 18"/>
          <p:cNvSpPr/>
          <p:nvPr/>
        </p:nvSpPr>
        <p:spPr>
          <a:xfrm rot="2134838">
            <a:off x="6444814" y="1754930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D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4095698" y="2043586"/>
            <a:ext cx="1464687" cy="953366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</a:t>
            </a: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6586373" y="2043586"/>
            <a:ext cx="1464687" cy="953366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</a:t>
            </a: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2" name="五角星 18"/>
          <p:cNvSpPr/>
          <p:nvPr/>
        </p:nvSpPr>
        <p:spPr>
          <a:xfrm rot="2134838">
            <a:off x="8862625" y="1754930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D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/>
          <p:nvPr/>
        </p:nvSpPr>
        <p:spPr>
          <a:xfrm>
            <a:off x="9004184" y="2043586"/>
            <a:ext cx="1464687" cy="953366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</a:t>
            </a:r>
          </a:p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119021" y="3949746"/>
            <a:ext cx="10132964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/>
      <p:bldP spid="38" grpId="0" bldLvl="0" animBg="1"/>
      <p:bldP spid="39" grpId="0" bldLvl="0" animBg="1"/>
      <p:bldP spid="40" grpId="0"/>
      <p:bldP spid="41" grpId="0"/>
      <p:bldP spid="42" grpId="0" bldLvl="0" animBg="1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694771" y="2238997"/>
            <a:ext cx="3503913" cy="3503129"/>
            <a:chOff x="3868719" y="1776670"/>
            <a:chExt cx="2628619" cy="2628031"/>
          </a:xfrm>
        </p:grpSpPr>
        <p:sp>
          <p:nvSpPr>
            <p:cNvPr id="17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D7000D"/>
            </a:solidFill>
            <a:ln w="3175" cap="flat" cmpd="sng" algn="ctr">
              <a:solidFill>
                <a:srgbClr val="D7000D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D7000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r>
                <a:rPr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79396" y="1596588"/>
            <a:ext cx="2386558" cy="2386024"/>
            <a:chOff x="6012485" y="1170407"/>
            <a:chExt cx="1487948" cy="1487615"/>
          </a:xfrm>
        </p:grpSpPr>
        <p:sp>
          <p:nvSpPr>
            <p:cNvPr id="20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D7000D"/>
            </a:solidFill>
            <a:ln w="3175" cap="flat" cmpd="sng" algn="ctr">
              <a:solidFill>
                <a:srgbClr val="D7000D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D7000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19934" y="1953737"/>
            <a:ext cx="2766809" cy="2773311"/>
            <a:chOff x="2057536" y="1194444"/>
            <a:chExt cx="2075647" cy="2080525"/>
          </a:xfrm>
        </p:grpSpPr>
        <p:sp>
          <p:nvSpPr>
            <p:cNvPr id="2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D7000D"/>
            </a:solidFill>
            <a:ln w="3175" cap="flat" cmpd="sng" algn="ctr">
              <a:solidFill>
                <a:srgbClr val="D7000D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D7000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zh-CN" altLang="en-US" sz="1865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86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Freeform 10"/>
          <p:cNvSpPr/>
          <p:nvPr/>
        </p:nvSpPr>
        <p:spPr bwMode="auto">
          <a:xfrm>
            <a:off x="1925216" y="5738151"/>
            <a:ext cx="6562713" cy="452132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3"/>
          <p:cNvSpPr txBox="1">
            <a:spLocks noChangeArrowheads="1"/>
          </p:cNvSpPr>
          <p:nvPr/>
        </p:nvSpPr>
        <p:spPr bwMode="auto">
          <a:xfrm>
            <a:off x="1199143" y="1460666"/>
            <a:ext cx="2303717" cy="4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添加标题内容</a:t>
            </a:r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4174699" y="1774942"/>
            <a:ext cx="2303717" cy="4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添加标题内容</a:t>
            </a:r>
          </a:p>
        </p:txBody>
      </p:sp>
      <p:sp>
        <p:nvSpPr>
          <p:cNvPr id="28" name="TextBox 53"/>
          <p:cNvSpPr txBox="1">
            <a:spLocks noChangeArrowheads="1"/>
          </p:cNvSpPr>
          <p:nvPr/>
        </p:nvSpPr>
        <p:spPr bwMode="auto">
          <a:xfrm>
            <a:off x="8877996" y="2228551"/>
            <a:ext cx="2015699" cy="4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添加标题内容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782011" y="2825596"/>
            <a:ext cx="2207670" cy="2212858"/>
            <a:chOff x="2057536" y="1194444"/>
            <a:chExt cx="2075647" cy="2080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D7000D"/>
            </a:solidFill>
            <a:ln w="3175" cap="flat" cmpd="sng" algn="ctr">
              <a:solidFill>
                <a:srgbClr val="D7000D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D7000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zh-CN" altLang="en-US" sz="1865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86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6779395" y="1103043"/>
            <a:ext cx="2303717" cy="4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添加标题内容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27" grpId="0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版权声明</a:t>
            </a:r>
            <a:endParaRPr lang="zh-CN" altLang="en-US" sz="2400" dirty="0">
              <a:solidFill>
                <a:srgbClr val="D700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1737718"/>
            <a:ext cx="8406384" cy="54409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72724" y="1732766"/>
            <a:ext cx="4823276" cy="460206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06424" y="2141843"/>
            <a:ext cx="4415862" cy="3784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0" algn="just">
              <a:lnSpc>
                <a:spcPct val="1500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272724" y="1732766"/>
            <a:ext cx="662383" cy="570585"/>
          </a:xfrm>
          <a:custGeom>
            <a:avLst/>
            <a:gdLst>
              <a:gd name="T0" fmla="*/ 424 w 1472"/>
              <a:gd name="T1" fmla="*/ 640 h 1268"/>
              <a:gd name="T2" fmla="*/ 602 w 1472"/>
              <a:gd name="T3" fmla="*/ 640 h 1268"/>
              <a:gd name="T4" fmla="*/ 602 w 1472"/>
              <a:gd name="T5" fmla="*/ 1268 h 1268"/>
              <a:gd name="T6" fmla="*/ 0 w 1472"/>
              <a:gd name="T7" fmla="*/ 1268 h 1268"/>
              <a:gd name="T8" fmla="*/ 0 w 1472"/>
              <a:gd name="T9" fmla="*/ 640 h 1268"/>
              <a:gd name="T10" fmla="*/ 370 w 1472"/>
              <a:gd name="T11" fmla="*/ 0 h 1268"/>
              <a:gd name="T12" fmla="*/ 656 w 1472"/>
              <a:gd name="T13" fmla="*/ 0 h 1268"/>
              <a:gd name="T14" fmla="*/ 424 w 1472"/>
              <a:gd name="T15" fmla="*/ 640 h 1268"/>
              <a:gd name="T16" fmla="*/ 1242 w 1472"/>
              <a:gd name="T17" fmla="*/ 640 h 1268"/>
              <a:gd name="T18" fmla="*/ 1426 w 1472"/>
              <a:gd name="T19" fmla="*/ 640 h 1268"/>
              <a:gd name="T20" fmla="*/ 1426 w 1472"/>
              <a:gd name="T21" fmla="*/ 1268 h 1268"/>
              <a:gd name="T22" fmla="*/ 822 w 1472"/>
              <a:gd name="T23" fmla="*/ 1268 h 1268"/>
              <a:gd name="T24" fmla="*/ 822 w 1472"/>
              <a:gd name="T25" fmla="*/ 640 h 1268"/>
              <a:gd name="T26" fmla="*/ 1184 w 1472"/>
              <a:gd name="T27" fmla="*/ 0 h 1268"/>
              <a:gd name="T28" fmla="*/ 1472 w 1472"/>
              <a:gd name="T29" fmla="*/ 0 h 1268"/>
              <a:gd name="T30" fmla="*/ 1242 w 1472"/>
              <a:gd name="T31" fmla="*/ 640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2" h="1268">
                <a:moveTo>
                  <a:pt x="424" y="640"/>
                </a:moveTo>
                <a:lnTo>
                  <a:pt x="602" y="640"/>
                </a:lnTo>
                <a:lnTo>
                  <a:pt x="602" y="1268"/>
                </a:lnTo>
                <a:lnTo>
                  <a:pt x="0" y="1268"/>
                </a:lnTo>
                <a:lnTo>
                  <a:pt x="0" y="640"/>
                </a:lnTo>
                <a:lnTo>
                  <a:pt x="370" y="0"/>
                </a:lnTo>
                <a:lnTo>
                  <a:pt x="656" y="0"/>
                </a:lnTo>
                <a:lnTo>
                  <a:pt x="424" y="640"/>
                </a:lnTo>
                <a:close/>
                <a:moveTo>
                  <a:pt x="1242" y="640"/>
                </a:moveTo>
                <a:lnTo>
                  <a:pt x="1426" y="640"/>
                </a:lnTo>
                <a:lnTo>
                  <a:pt x="1426" y="1268"/>
                </a:lnTo>
                <a:lnTo>
                  <a:pt x="822" y="1268"/>
                </a:lnTo>
                <a:lnTo>
                  <a:pt x="822" y="640"/>
                </a:lnTo>
                <a:lnTo>
                  <a:pt x="1184" y="0"/>
                </a:lnTo>
                <a:lnTo>
                  <a:pt x="1472" y="0"/>
                </a:lnTo>
                <a:lnTo>
                  <a:pt x="1242" y="64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5432717" y="5767849"/>
            <a:ext cx="663283" cy="566985"/>
          </a:xfrm>
          <a:custGeom>
            <a:avLst/>
            <a:gdLst>
              <a:gd name="T0" fmla="*/ 288 w 1474"/>
              <a:gd name="T1" fmla="*/ 1260 h 1260"/>
              <a:gd name="T2" fmla="*/ 0 w 1474"/>
              <a:gd name="T3" fmla="*/ 1260 h 1260"/>
              <a:gd name="T4" fmla="*/ 234 w 1474"/>
              <a:gd name="T5" fmla="*/ 624 h 1260"/>
              <a:gd name="T6" fmla="*/ 42 w 1474"/>
              <a:gd name="T7" fmla="*/ 624 h 1260"/>
              <a:gd name="T8" fmla="*/ 42 w 1474"/>
              <a:gd name="T9" fmla="*/ 0 h 1260"/>
              <a:gd name="T10" fmla="*/ 650 w 1474"/>
              <a:gd name="T11" fmla="*/ 0 h 1260"/>
              <a:gd name="T12" fmla="*/ 650 w 1474"/>
              <a:gd name="T13" fmla="*/ 624 h 1260"/>
              <a:gd name="T14" fmla="*/ 288 w 1474"/>
              <a:gd name="T15" fmla="*/ 1260 h 1260"/>
              <a:gd name="T16" fmla="*/ 1102 w 1474"/>
              <a:gd name="T17" fmla="*/ 1260 h 1260"/>
              <a:gd name="T18" fmla="*/ 820 w 1474"/>
              <a:gd name="T19" fmla="*/ 1260 h 1260"/>
              <a:gd name="T20" fmla="*/ 1052 w 1474"/>
              <a:gd name="T21" fmla="*/ 624 h 1260"/>
              <a:gd name="T22" fmla="*/ 866 w 1474"/>
              <a:gd name="T23" fmla="*/ 624 h 1260"/>
              <a:gd name="T24" fmla="*/ 866 w 1474"/>
              <a:gd name="T25" fmla="*/ 0 h 1260"/>
              <a:gd name="T26" fmla="*/ 1474 w 1474"/>
              <a:gd name="T27" fmla="*/ 0 h 1260"/>
              <a:gd name="T28" fmla="*/ 1474 w 1474"/>
              <a:gd name="T29" fmla="*/ 624 h 1260"/>
              <a:gd name="T30" fmla="*/ 1102 w 1474"/>
              <a:gd name="T31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4" h="1260">
                <a:moveTo>
                  <a:pt x="288" y="1260"/>
                </a:moveTo>
                <a:lnTo>
                  <a:pt x="0" y="1260"/>
                </a:lnTo>
                <a:lnTo>
                  <a:pt x="234" y="624"/>
                </a:lnTo>
                <a:lnTo>
                  <a:pt x="42" y="624"/>
                </a:lnTo>
                <a:lnTo>
                  <a:pt x="42" y="0"/>
                </a:lnTo>
                <a:lnTo>
                  <a:pt x="650" y="0"/>
                </a:lnTo>
                <a:lnTo>
                  <a:pt x="650" y="624"/>
                </a:lnTo>
                <a:lnTo>
                  <a:pt x="288" y="1260"/>
                </a:lnTo>
                <a:close/>
                <a:moveTo>
                  <a:pt x="1102" y="1260"/>
                </a:moveTo>
                <a:lnTo>
                  <a:pt x="820" y="1260"/>
                </a:lnTo>
                <a:lnTo>
                  <a:pt x="1052" y="624"/>
                </a:lnTo>
                <a:lnTo>
                  <a:pt x="866" y="624"/>
                </a:lnTo>
                <a:lnTo>
                  <a:pt x="866" y="0"/>
                </a:lnTo>
                <a:lnTo>
                  <a:pt x="1474" y="0"/>
                </a:lnTo>
                <a:lnTo>
                  <a:pt x="1474" y="624"/>
                </a:lnTo>
                <a:lnTo>
                  <a:pt x="1102" y="126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9" grpId="0"/>
      <p:bldP spid="7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8405" y="2581275"/>
            <a:ext cx="4445635" cy="951230"/>
            <a:chOff x="7381" y="2646"/>
            <a:chExt cx="5715" cy="10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699" y="328"/>
              <a:ext cx="1079" cy="571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471" y="2854"/>
              <a:ext cx="3854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添加标题内容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14065" y="3246755"/>
            <a:ext cx="8434070" cy="2211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D700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D700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3240715" y="183843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b="1" dirty="0">
                <a:solidFill>
                  <a:srgbClr val="D7000D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前言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1905" y="2001554"/>
            <a:ext cx="395289" cy="2143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90114" y="1925354"/>
            <a:ext cx="176213" cy="152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37080" y="1545019"/>
            <a:ext cx="252413" cy="16192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H="1">
            <a:off x="3397059" y="3038768"/>
            <a:ext cx="8088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5613" y="2001554"/>
            <a:ext cx="2204510" cy="34570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7"/>
          <a:stretch>
            <a:fillRect/>
          </a:stretch>
        </p:blipFill>
        <p:spPr>
          <a:xfrm>
            <a:off x="7148195" y="1026795"/>
            <a:ext cx="4337685" cy="2011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9090" y="2008000"/>
            <a:ext cx="4900886" cy="1816292"/>
            <a:chOff x="1484733" y="2332367"/>
            <a:chExt cx="4900886" cy="1816713"/>
          </a:xfrm>
        </p:grpSpPr>
        <p:sp>
          <p:nvSpPr>
            <p:cNvPr id="25" name="矩形 24"/>
            <p:cNvSpPr/>
            <p:nvPr/>
          </p:nvSpPr>
          <p:spPr>
            <a:xfrm>
              <a:off x="1484733" y="2332367"/>
              <a:ext cx="4900886" cy="1816713"/>
            </a:xfrm>
            <a:prstGeom prst="rect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1484733" y="2503236"/>
              <a:ext cx="3244702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添加标题内容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1484733" y="2924944"/>
              <a:ext cx="3244702" cy="0"/>
            </a:xfrm>
            <a:prstGeom prst="line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1705099" y="2996952"/>
              <a:ext cx="4428492" cy="7259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>
                <a:lnSpc>
                  <a:spcPct val="129000"/>
                </a:lnSpc>
                <a:spcAft>
                  <a:spcPts val="600"/>
                </a:spcAft>
                <a:defRPr/>
              </a:pPr>
              <a:r>
                <a:rPr lang="zh-CN" altLang="en-US" sz="1600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9090" y="4057837"/>
            <a:ext cx="4900886" cy="1816292"/>
            <a:chOff x="1484733" y="4382679"/>
            <a:chExt cx="4900886" cy="1816713"/>
          </a:xfrm>
        </p:grpSpPr>
        <p:sp>
          <p:nvSpPr>
            <p:cNvPr id="21" name="矩形 20"/>
            <p:cNvSpPr/>
            <p:nvPr/>
          </p:nvSpPr>
          <p:spPr>
            <a:xfrm>
              <a:off x="1484733" y="4382679"/>
              <a:ext cx="4900886" cy="1816713"/>
            </a:xfrm>
            <a:prstGeom prst="rect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1484733" y="4591468"/>
              <a:ext cx="2740646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②添加标题内容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484733" y="5013176"/>
              <a:ext cx="3244702" cy="0"/>
            </a:xfrm>
            <a:prstGeom prst="line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1705099" y="5120018"/>
              <a:ext cx="4428492" cy="7259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>
                <a:lnSpc>
                  <a:spcPct val="129000"/>
                </a:lnSpc>
                <a:spcAft>
                  <a:spcPts val="600"/>
                </a:spcAft>
                <a:defRPr/>
              </a:pPr>
              <a:r>
                <a:rPr lang="zh-CN" altLang="en-US" sz="1600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4057838"/>
            <a:ext cx="4900886" cy="1816292"/>
            <a:chOff x="6601643" y="4382680"/>
            <a:chExt cx="4900886" cy="1816713"/>
          </a:xfrm>
        </p:grpSpPr>
        <p:sp>
          <p:nvSpPr>
            <p:cNvPr id="13" name="矩形 12"/>
            <p:cNvSpPr/>
            <p:nvPr/>
          </p:nvSpPr>
          <p:spPr>
            <a:xfrm>
              <a:off x="6601643" y="4382680"/>
              <a:ext cx="4900886" cy="1816713"/>
            </a:xfrm>
            <a:prstGeom prst="rect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8709012" y="4581128"/>
              <a:ext cx="2668638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④添加标题内容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8257827" y="5002836"/>
              <a:ext cx="3244702" cy="0"/>
            </a:xfrm>
            <a:prstGeom prst="line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6997687" y="5109678"/>
              <a:ext cx="4428492" cy="7259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>
                <a:lnSpc>
                  <a:spcPct val="129000"/>
                </a:lnSpc>
                <a:spcAft>
                  <a:spcPts val="600"/>
                </a:spcAft>
                <a:defRPr/>
              </a:pPr>
              <a:r>
                <a:rPr lang="zh-CN" altLang="en-US" sz="1600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96000" y="2007999"/>
            <a:ext cx="4900886" cy="1816292"/>
            <a:chOff x="6601643" y="2332366"/>
            <a:chExt cx="4900886" cy="1816713"/>
          </a:xfrm>
        </p:grpSpPr>
        <p:sp>
          <p:nvSpPr>
            <p:cNvPr id="17" name="矩形 16"/>
            <p:cNvSpPr/>
            <p:nvPr/>
          </p:nvSpPr>
          <p:spPr>
            <a:xfrm>
              <a:off x="6601643" y="2332366"/>
              <a:ext cx="4900886" cy="1816713"/>
            </a:xfrm>
            <a:prstGeom prst="rect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8541517" y="2492896"/>
              <a:ext cx="2812654" cy="36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b="1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③添加标题内容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8257827" y="2914604"/>
              <a:ext cx="3244702" cy="0"/>
            </a:xfrm>
            <a:prstGeom prst="line">
              <a:avLst/>
            </a:prstGeom>
            <a:noFill/>
            <a:ln w="34925">
              <a:solidFill>
                <a:srgbClr val="FFE5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997687" y="2986612"/>
              <a:ext cx="4428492" cy="7259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>
                <a:lnSpc>
                  <a:spcPct val="129000"/>
                </a:lnSpc>
                <a:spcAft>
                  <a:spcPts val="600"/>
                </a:spcAft>
                <a:defRPr/>
              </a:pPr>
              <a:r>
                <a:rPr lang="zh-CN" altLang="en-US" sz="1600" dirty="0">
                  <a:solidFill>
                    <a:srgbClr val="D700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5036820" y="3049905"/>
            <a:ext cx="1849120" cy="1849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709" y="3899044"/>
            <a:ext cx="2351388" cy="1627704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3"/>
          <p:cNvSpPr/>
          <p:nvPr/>
        </p:nvSpPr>
        <p:spPr>
          <a:xfrm>
            <a:off x="3630392" y="3899044"/>
            <a:ext cx="2351388" cy="1627704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6194407" y="3899044"/>
            <a:ext cx="2351388" cy="1627704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8746142" y="3899044"/>
            <a:ext cx="2351388" cy="1627704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矩形 6"/>
          <p:cNvSpPr/>
          <p:nvPr/>
        </p:nvSpPr>
        <p:spPr>
          <a:xfrm>
            <a:off x="995740" y="2176621"/>
            <a:ext cx="10125970" cy="1572260"/>
          </a:xfrm>
          <a:prstGeom prst="rect">
            <a:avLst/>
          </a:prstGeom>
        </p:spPr>
        <p:txBody>
          <a:bodyPr wrap="square" lIns="95987" tIns="47994" rIns="95987" bIns="4799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9" name="矩形 8"/>
          <p:cNvSpPr/>
          <p:nvPr/>
        </p:nvSpPr>
        <p:spPr>
          <a:xfrm>
            <a:off x="1115709" y="2050614"/>
            <a:ext cx="10077375" cy="479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1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995680" y="1570990"/>
            <a:ext cx="2320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  <p:bldP spid="9" grpId="0" bldLvl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pic>
        <p:nvPicPr>
          <p:cNvPr id="3" name="图片 2" descr="C:\Users\Administrator\Desktop\1.jpg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078" y="1750973"/>
            <a:ext cx="2590031" cy="1450975"/>
          </a:xfrm>
          <a:prstGeom prst="rect">
            <a:avLst/>
          </a:prstGeom>
        </p:spPr>
      </p:pic>
      <p:pic>
        <p:nvPicPr>
          <p:cNvPr id="5" name="图片 4" descr="C:\Users\Administrator\Desktop\1.jpg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078" y="4258848"/>
            <a:ext cx="2590029" cy="1450975"/>
          </a:xfrm>
          <a:prstGeom prst="rect">
            <a:avLst/>
          </a:prstGeom>
        </p:spPr>
      </p:pic>
      <p:pic>
        <p:nvPicPr>
          <p:cNvPr id="6" name="图片 5" descr="C:\Users\Administrator\Desktop\1.jpg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26506" y="1750973"/>
            <a:ext cx="2590031" cy="1450975"/>
          </a:xfrm>
          <a:prstGeom prst="rect">
            <a:avLst/>
          </a:prstGeom>
        </p:spPr>
      </p:pic>
      <p:pic>
        <p:nvPicPr>
          <p:cNvPr id="7" name="图片 6" descr="C:\Users\Administrator\Desktop\1.jpg1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426505" y="4258531"/>
            <a:ext cx="2591325" cy="1451610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98526" y="1674664"/>
            <a:ext cx="2643750" cy="138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865" b="1" dirty="0">
                <a:solidFill>
                  <a:srgbClr val="D7000D"/>
                </a:solidFill>
                <a:latin typeface="微软雅黑" panose="020B0503020204020204" pitchFamily="34" charset="-122"/>
              </a:rPr>
              <a:t>添加标题内容</a:t>
            </a:r>
            <a:endParaRPr lang="zh-CN" altLang="en-US" sz="1865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3398526" y="4266277"/>
            <a:ext cx="2643750" cy="138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860" b="1" dirty="0">
                <a:solidFill>
                  <a:srgbClr val="D7000D"/>
                </a:solidFill>
                <a:latin typeface="微软雅黑" panose="020B0503020204020204" pitchFamily="34" charset="-122"/>
                <a:sym typeface="+mn-ea"/>
              </a:rPr>
              <a:t>添加标题内容</a:t>
            </a:r>
            <a:endParaRPr lang="zh-CN" altLang="en-US" sz="186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9209802" y="1674664"/>
            <a:ext cx="2643750" cy="138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860" b="1" dirty="0">
                <a:solidFill>
                  <a:srgbClr val="D7000D"/>
                </a:solidFill>
                <a:latin typeface="微软雅黑" panose="020B0503020204020204" pitchFamily="34" charset="-122"/>
                <a:sym typeface="+mn-ea"/>
              </a:rPr>
              <a:t>添加标题内容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9209802" y="4266277"/>
            <a:ext cx="2643750" cy="138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860" b="1" dirty="0">
                <a:solidFill>
                  <a:srgbClr val="D7000D"/>
                </a:solidFill>
                <a:latin typeface="微软雅黑" panose="020B0503020204020204" pitchFamily="34" charset="-122"/>
                <a:sym typeface="+mn-ea"/>
              </a:rPr>
              <a:t>添加标题内容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+mn-ea"/>
              </a:rPr>
              <a:t>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16736"/>
            <a:ext cx="12192000" cy="34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61365" y="4869815"/>
            <a:ext cx="10491470" cy="181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be06de8c4a3014138391b629ecab4d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935" y="1490345"/>
            <a:ext cx="7094855" cy="3588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53416" y="2907566"/>
            <a:ext cx="63476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ln w="19050">
                  <a:noFill/>
                </a:ln>
                <a:solidFill>
                  <a:srgbClr val="B104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297317" y="2907566"/>
            <a:ext cx="63476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ln w="19050">
                  <a:noFill/>
                </a:ln>
                <a:solidFill>
                  <a:srgbClr val="B104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47333" y="1807075"/>
            <a:ext cx="4466841" cy="768350"/>
            <a:chOff x="6275" y="2618"/>
            <a:chExt cx="7034" cy="12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913" y="300"/>
              <a:ext cx="1079" cy="571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75" y="2618"/>
              <a:ext cx="1095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n w="19050">
                    <a:solidFill>
                      <a:schemeClr val="bg2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478" y="2794"/>
              <a:ext cx="31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5434924"/>
            <a:ext cx="12188388" cy="20352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7"/>
          <a:stretch>
            <a:fillRect/>
          </a:stretch>
        </p:blipFill>
        <p:spPr>
          <a:xfrm>
            <a:off x="7868920" y="4887595"/>
            <a:ext cx="4337685" cy="20116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47160" y="4508500"/>
            <a:ext cx="4467225" cy="768350"/>
            <a:chOff x="6275" y="2618"/>
            <a:chExt cx="7035" cy="12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913" y="300"/>
              <a:ext cx="1079" cy="571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275" y="2618"/>
              <a:ext cx="1320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n w="19050">
                    <a:solidFill>
                      <a:schemeClr val="bg2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478" y="2794"/>
              <a:ext cx="31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7160" y="3608070"/>
            <a:ext cx="4467225" cy="768350"/>
            <a:chOff x="6275" y="2618"/>
            <a:chExt cx="7035" cy="1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913" y="300"/>
              <a:ext cx="1079" cy="571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6275" y="2618"/>
              <a:ext cx="1320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n w="19050">
                    <a:solidFill>
                      <a:schemeClr val="bg2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478" y="2794"/>
              <a:ext cx="31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47160" y="2707640"/>
            <a:ext cx="4467225" cy="768350"/>
            <a:chOff x="6275" y="2618"/>
            <a:chExt cx="7035" cy="121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913" y="300"/>
              <a:ext cx="1079" cy="571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6275" y="2618"/>
              <a:ext cx="1320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n w="19050">
                    <a:solidFill>
                      <a:schemeClr val="bg2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78" y="2794"/>
              <a:ext cx="31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8405" y="2581275"/>
            <a:ext cx="4445635" cy="951230"/>
            <a:chOff x="7381" y="2646"/>
            <a:chExt cx="5715" cy="10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699" y="328"/>
              <a:ext cx="1079" cy="571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471" y="2854"/>
              <a:ext cx="3854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添加标题内容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99144" y="1942560"/>
            <a:ext cx="2303656" cy="172774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60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694770" y="1942561"/>
            <a:ext cx="2303656" cy="172774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60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8686025" y="1942561"/>
            <a:ext cx="2303656" cy="172774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60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矩形 6"/>
          <p:cNvSpPr/>
          <p:nvPr/>
        </p:nvSpPr>
        <p:spPr>
          <a:xfrm>
            <a:off x="6190398" y="1942561"/>
            <a:ext cx="2303656" cy="172774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60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1101148" y="4534174"/>
            <a:ext cx="2259475" cy="13916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" name="矩形 8"/>
          <p:cNvSpPr/>
          <p:nvPr/>
        </p:nvSpPr>
        <p:spPr>
          <a:xfrm>
            <a:off x="3555591" y="4534174"/>
            <a:ext cx="2259475" cy="13916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0" name="矩形 9"/>
          <p:cNvSpPr/>
          <p:nvPr/>
        </p:nvSpPr>
        <p:spPr>
          <a:xfrm>
            <a:off x="6108431" y="4534174"/>
            <a:ext cx="2259475" cy="13916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634220" y="4534174"/>
            <a:ext cx="2259475" cy="13916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959" y="1668673"/>
            <a:ext cx="2940771" cy="2015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3"/>
          <p:cNvSpPr/>
          <p:nvPr/>
        </p:nvSpPr>
        <p:spPr>
          <a:xfrm>
            <a:off x="1238695" y="1755533"/>
            <a:ext cx="2687299" cy="184175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8082634" y="4004381"/>
            <a:ext cx="2940771" cy="2015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8209370" y="4091241"/>
            <a:ext cx="2687299" cy="1841756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420120" y="2139476"/>
            <a:ext cx="6718250" cy="144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44" tIns="30472" rIns="60944" bIns="30472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50455" y="4572588"/>
            <a:ext cx="6718250" cy="1360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44" tIns="30472" rIns="60944" bIns="30472">
            <a:no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您的内容打在这里，或者通过复制您的文本后，在此框中选择粘贴。您的内容打在这里，或者通过复制您的文本后，在此框中选择粘贴您的内容打在这里，或者通过复制您的文本后，在此框中选择粘贴。。</a:t>
            </a:r>
          </a:p>
        </p:txBody>
      </p:sp>
      <p:sp>
        <p:nvSpPr>
          <p:cNvPr id="10" name="矩形 9"/>
          <p:cNvSpPr/>
          <p:nvPr/>
        </p:nvSpPr>
        <p:spPr>
          <a:xfrm>
            <a:off x="4382015" y="1727434"/>
            <a:ext cx="1281120" cy="45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135" b="1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487585" y="4124730"/>
            <a:ext cx="1281120" cy="45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135" b="1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3" name="Shape 1452"/>
          <p:cNvSpPr/>
          <p:nvPr/>
        </p:nvSpPr>
        <p:spPr>
          <a:xfrm>
            <a:off x="1158845" y="3501443"/>
            <a:ext cx="2292220" cy="261152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Shape 1454"/>
          <p:cNvSpPr/>
          <p:nvPr/>
        </p:nvSpPr>
        <p:spPr>
          <a:xfrm>
            <a:off x="3705510" y="3501443"/>
            <a:ext cx="2292222" cy="261152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hape 1456"/>
          <p:cNvSpPr/>
          <p:nvPr/>
        </p:nvSpPr>
        <p:spPr>
          <a:xfrm>
            <a:off x="6231733" y="3501443"/>
            <a:ext cx="2292222" cy="261152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hape 1458"/>
          <p:cNvSpPr/>
          <p:nvPr/>
        </p:nvSpPr>
        <p:spPr>
          <a:xfrm>
            <a:off x="8778399" y="3501443"/>
            <a:ext cx="2292222" cy="2611522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 1460"/>
          <p:cNvSpPr/>
          <p:nvPr/>
        </p:nvSpPr>
        <p:spPr>
          <a:xfrm>
            <a:off x="1461269" y="2662641"/>
            <a:ext cx="1687372" cy="1687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7000D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20"/>
          <p:cNvGrpSpPr/>
          <p:nvPr/>
        </p:nvGrpSpPr>
        <p:grpSpPr>
          <a:xfrm>
            <a:off x="1389052" y="2702862"/>
            <a:ext cx="473894" cy="473894"/>
            <a:chOff x="1369087" y="2088729"/>
            <a:chExt cx="474017" cy="474016"/>
          </a:xfrm>
        </p:grpSpPr>
        <p:sp>
          <p:nvSpPr>
            <p:cNvPr id="39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5393" tIns="25393" rIns="25393" bIns="25393" anchor="ctr"/>
            <a:lstStyle/>
            <a:p>
              <a:pPr lvl="0"/>
              <a:endParaRPr sz="17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rgbClr val="D7000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7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Shape 1465"/>
          <p:cNvSpPr/>
          <p:nvPr/>
        </p:nvSpPr>
        <p:spPr>
          <a:xfrm>
            <a:off x="4007936" y="2662641"/>
            <a:ext cx="1687372" cy="1687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7000D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hape 1468"/>
          <p:cNvSpPr/>
          <p:nvPr/>
        </p:nvSpPr>
        <p:spPr>
          <a:xfrm>
            <a:off x="6552023" y="2662777"/>
            <a:ext cx="1683916" cy="168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7000D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1471"/>
          <p:cNvSpPr/>
          <p:nvPr/>
        </p:nvSpPr>
        <p:spPr>
          <a:xfrm>
            <a:off x="9102998" y="2664367"/>
            <a:ext cx="1683916" cy="168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7000D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Group 32"/>
          <p:cNvGrpSpPr/>
          <p:nvPr/>
        </p:nvGrpSpPr>
        <p:grpSpPr>
          <a:xfrm>
            <a:off x="3925893" y="2702861"/>
            <a:ext cx="473894" cy="473894"/>
            <a:chOff x="3906591" y="2088732"/>
            <a:chExt cx="474017" cy="474017"/>
          </a:xfrm>
        </p:grpSpPr>
        <p:sp>
          <p:nvSpPr>
            <p:cNvPr id="45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5393" tIns="25393" rIns="25393" bIns="25393" anchor="ctr"/>
            <a:lstStyle/>
            <a:p>
              <a:pPr lvl="0"/>
              <a:endParaRPr sz="17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47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rgbClr val="D700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7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rgbClr val="D700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7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Group 40"/>
          <p:cNvGrpSpPr/>
          <p:nvPr/>
        </p:nvGrpSpPr>
        <p:grpSpPr>
          <a:xfrm>
            <a:off x="9012943" y="2702861"/>
            <a:ext cx="473894" cy="473894"/>
            <a:chOff x="8994965" y="2088732"/>
            <a:chExt cx="474017" cy="474017"/>
          </a:xfrm>
        </p:grpSpPr>
        <p:sp>
          <p:nvSpPr>
            <p:cNvPr id="50" name="Shape 1476"/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5393" tIns="25393" rIns="25393" bIns="25393" anchor="ctr"/>
            <a:lstStyle/>
            <a:p>
              <a:pPr lvl="0"/>
              <a:endParaRPr sz="17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D7000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7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 Placeholder 5"/>
          <p:cNvSpPr txBox="1"/>
          <p:nvPr/>
        </p:nvSpPr>
        <p:spPr>
          <a:xfrm>
            <a:off x="1423682" y="3217460"/>
            <a:ext cx="1698378" cy="5777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Text Placeholder 6"/>
          <p:cNvSpPr txBox="1"/>
          <p:nvPr/>
        </p:nvSpPr>
        <p:spPr>
          <a:xfrm>
            <a:off x="1277651" y="4621868"/>
            <a:ext cx="2053497" cy="11338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4" name="Text Placeholder 5"/>
          <p:cNvSpPr txBox="1"/>
          <p:nvPr/>
        </p:nvSpPr>
        <p:spPr>
          <a:xfrm>
            <a:off x="4095699" y="3217460"/>
            <a:ext cx="1579570" cy="577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5" name="Text Placeholder 5"/>
          <p:cNvSpPr txBox="1"/>
          <p:nvPr/>
        </p:nvSpPr>
        <p:spPr>
          <a:xfrm>
            <a:off x="9189032" y="3217460"/>
            <a:ext cx="1579570" cy="577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Text Placeholder 6"/>
          <p:cNvSpPr txBox="1"/>
          <p:nvPr/>
        </p:nvSpPr>
        <p:spPr>
          <a:xfrm>
            <a:off x="3944235" y="4621868"/>
            <a:ext cx="1814773" cy="1133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Text Placeholder 6"/>
          <p:cNvSpPr txBox="1"/>
          <p:nvPr/>
        </p:nvSpPr>
        <p:spPr>
          <a:xfrm>
            <a:off x="6481619" y="4621868"/>
            <a:ext cx="1814773" cy="1133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8" name="Text Placeholder 6"/>
          <p:cNvSpPr txBox="1"/>
          <p:nvPr/>
        </p:nvSpPr>
        <p:spPr>
          <a:xfrm>
            <a:off x="9037568" y="4621868"/>
            <a:ext cx="1814773" cy="1133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Text Placeholder 5"/>
          <p:cNvSpPr txBox="1"/>
          <p:nvPr/>
        </p:nvSpPr>
        <p:spPr>
          <a:xfrm>
            <a:off x="6633082" y="3217460"/>
            <a:ext cx="1579570" cy="577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Shape 1475"/>
          <p:cNvSpPr/>
          <p:nvPr/>
        </p:nvSpPr>
        <p:spPr>
          <a:xfrm>
            <a:off x="6469419" y="2702861"/>
            <a:ext cx="473894" cy="473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Shape 1480"/>
          <p:cNvSpPr/>
          <p:nvPr/>
        </p:nvSpPr>
        <p:spPr>
          <a:xfrm>
            <a:off x="6612894" y="2825887"/>
            <a:ext cx="186298" cy="18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rgbClr val="D7000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27"/>
          <p:cNvSpPr txBox="1"/>
          <p:nvPr/>
        </p:nvSpPr>
        <p:spPr>
          <a:xfrm>
            <a:off x="1025337" y="1699716"/>
            <a:ext cx="10140778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52" grpId="0" build="p"/>
      <p:bldP spid="53" grpId="0" build="p"/>
      <p:bldP spid="54" grpId="0"/>
      <p:bldP spid="55" grpId="0"/>
      <p:bldP spid="56" grpId="0"/>
      <p:bldP spid="57" grpId="0"/>
      <p:bldP spid="58" grpId="0"/>
      <p:bldP spid="59" grpId="0"/>
      <p:bldP spid="60" grpId="0" bldLvl="0" animBg="1"/>
      <p:bldP spid="61" grpId="0" bldLvl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837946" y="221769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rgbClr val="D7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5069"/>
          <a:stretch>
            <a:fillRect/>
          </a:stretch>
        </p:blipFill>
        <p:spPr>
          <a:xfrm>
            <a:off x="21590" y="-5080"/>
            <a:ext cx="948690" cy="9486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-600000">
            <a:off x="8139140" y="1343786"/>
            <a:ext cx="2420139" cy="163175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3"/>
          <p:cNvSpPr/>
          <p:nvPr/>
        </p:nvSpPr>
        <p:spPr>
          <a:xfrm rot="600000">
            <a:off x="8041433" y="4595776"/>
            <a:ext cx="2420139" cy="163175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TextBox 13"/>
          <p:cNvSpPr txBox="1"/>
          <p:nvPr/>
        </p:nvSpPr>
        <p:spPr>
          <a:xfrm>
            <a:off x="1383231" y="2152530"/>
            <a:ext cx="647575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1383231" y="3768476"/>
            <a:ext cx="647575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457140" y="2910535"/>
            <a:ext cx="2420139" cy="163175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TextBox 17"/>
          <p:cNvSpPr txBox="1"/>
          <p:nvPr/>
        </p:nvSpPr>
        <p:spPr>
          <a:xfrm>
            <a:off x="1383231" y="5392030"/>
            <a:ext cx="647575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427945" y="1574983"/>
            <a:ext cx="3074488" cy="476127"/>
          </a:xfrm>
          <a:prstGeom prst="roundRect">
            <a:avLst>
              <a:gd name="adj" fmla="val 20450"/>
            </a:avLst>
          </a:prstGeom>
          <a:solidFill>
            <a:srgbClr val="D7000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427945" y="3190929"/>
            <a:ext cx="3074488" cy="476127"/>
          </a:xfrm>
          <a:prstGeom prst="roundRect">
            <a:avLst>
              <a:gd name="adj" fmla="val 20450"/>
            </a:avLst>
          </a:prstGeom>
          <a:solidFill>
            <a:srgbClr val="D7000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27945" y="4787401"/>
            <a:ext cx="3074488" cy="476127"/>
          </a:xfrm>
          <a:prstGeom prst="roundRect">
            <a:avLst>
              <a:gd name="adj" fmla="val 20450"/>
            </a:avLst>
          </a:prstGeom>
          <a:solidFill>
            <a:srgbClr val="D7000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/>
      <p:bldP spid="5" grpId="0"/>
      <p:bldP spid="11" grpId="0" bldLvl="0" animBg="1"/>
      <p:bldP spid="12" grpId="0"/>
      <p:bldP spid="13" grpId="0" bldLvl="0" animBg="1"/>
      <p:bldP spid="17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8405" y="2581275"/>
            <a:ext cx="4445635" cy="951230"/>
            <a:chOff x="7381" y="2646"/>
            <a:chExt cx="5715" cy="10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8" t="8504" r="30636" b="9888"/>
            <a:stretch>
              <a:fillRect/>
            </a:stretch>
          </p:blipFill>
          <p:spPr>
            <a:xfrm rot="16200000">
              <a:off x="9699" y="328"/>
              <a:ext cx="1079" cy="571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471" y="2854"/>
              <a:ext cx="3854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添加标题内容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7|0.9|0.7|0.7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Lato Hairline</vt:lpstr>
      <vt:lpstr>Lato Light</vt:lpstr>
      <vt:lpstr>Lato Regular</vt:lpstr>
      <vt:lpstr>等线</vt:lpstr>
      <vt:lpstr>等线 Light</vt:lpstr>
      <vt:lpstr>宋体</vt:lpstr>
      <vt:lpstr>微软雅黑</vt:lpstr>
      <vt:lpstr>Arial</vt:lpstr>
      <vt:lpstr>Calibri</vt:lpstr>
      <vt:lpstr>Impact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44</cp:revision>
  <dcterms:created xsi:type="dcterms:W3CDTF">2018-09-08T07:51:00Z</dcterms:created>
  <dcterms:modified xsi:type="dcterms:W3CDTF">2021-01-06T08:46:52Z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