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2"/>
  </p:sldMasterIdLst>
  <p:notesMasterIdLst>
    <p:notesMasterId r:id="rId27"/>
  </p:notesMasterIdLst>
  <p:sldIdLst>
    <p:sldId id="256" r:id="rId3"/>
    <p:sldId id="258" r:id="rId4"/>
    <p:sldId id="299" r:id="rId5"/>
    <p:sldId id="303" r:id="rId6"/>
    <p:sldId id="319" r:id="rId7"/>
    <p:sldId id="320" r:id="rId8"/>
    <p:sldId id="321" r:id="rId9"/>
    <p:sldId id="316" r:id="rId10"/>
    <p:sldId id="322" r:id="rId11"/>
    <p:sldId id="323" r:id="rId12"/>
    <p:sldId id="324" r:id="rId13"/>
    <p:sldId id="325" r:id="rId14"/>
    <p:sldId id="326" r:id="rId15"/>
    <p:sldId id="317" r:id="rId16"/>
    <p:sldId id="327" r:id="rId17"/>
    <p:sldId id="328" r:id="rId18"/>
    <p:sldId id="329" r:id="rId19"/>
    <p:sldId id="330" r:id="rId20"/>
    <p:sldId id="318" r:id="rId21"/>
    <p:sldId id="331" r:id="rId22"/>
    <p:sldId id="332" r:id="rId23"/>
    <p:sldId id="333" r:id="rId24"/>
    <p:sldId id="334" r:id="rId25"/>
    <p:sldId id="335" r:id="rId26"/>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王常胜" initials="王" lastIdx="1" clrIdx="0"/>
  <p:cmAuthor id="2" name="Pueschner, Franziska {FA~Shanghai}" initials="P" lastIdx="5" clrIdx="0"/>
  <p:cmAuthor id="3" name="翟宏帅" initials="翟"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FFFFFF"/>
    <a:srgbClr val="DC0C1E"/>
    <a:srgbClr val="E61818"/>
    <a:srgbClr val="F5F2E9"/>
    <a:srgbClr val="F3EFEA"/>
    <a:srgbClr val="CC141D"/>
    <a:srgbClr val="ED7D31"/>
    <a:srgbClr val="E24A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20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2">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p:spPr>
        <p:txBody>
          <a:bodyPr/>
          <a:lstStyle/>
          <a:p>
            <a:fld id="{16E5758D-A3C3-4E88-8AC0-22500507BD7E}"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3" name="Footer Placeholder 2"/>
          <p:cNvSpPr>
            <a:spLocks noGrp="1"/>
          </p:cNvSpPr>
          <p:nvPr>
            <p:ph type="ftr" sz="quarter" idx="11"/>
          </p:nvPr>
        </p:nvSpPr>
        <p:spPr>
          <a:xfrm>
            <a:off x="4038600" y="6356350"/>
            <a:ext cx="4114800" cy="365125"/>
          </a:xfrm>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a:xfrm>
            <a:off x="8610600" y="6356350"/>
            <a:ext cx="2743200" cy="365125"/>
          </a:xfrm>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1.x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图片 1" descr="K:\0模板素材调整间\图层-1.png图层-1"/>
          <p:cNvPicPr>
            <a:picLocks noChangeAspect="1"/>
          </p:cNvPicPr>
          <p:nvPr userDrawn="1"/>
        </p:nvPicPr>
        <p:blipFill>
          <a:blip r:embed="rId7"/>
          <a:srcRect l="4397" t="456" r="2528"/>
          <a:stretch>
            <a:fillRect/>
          </a:stretch>
        </p:blipFill>
        <p:spPr>
          <a:xfrm>
            <a:off x="-4445" y="1905"/>
            <a:ext cx="12205970" cy="6374130"/>
          </a:xfrm>
          <a:prstGeom prst="rect">
            <a:avLst/>
          </a:prstGeom>
        </p:spPr>
      </p:pic>
      <p:pic>
        <p:nvPicPr>
          <p:cNvPr id="5" name="PA_图片 6"/>
          <p:cNvPicPr>
            <a:picLocks noChangeAspect="1"/>
          </p:cNvPicPr>
          <p:nvPr userDrawn="1">
            <p:custDataLst>
              <p:tags r:id="rId6"/>
            </p:custDataLst>
          </p:nvPr>
        </p:nvPicPr>
        <p:blipFill>
          <a:blip r:embed="rId8" cstate="print">
            <a:extLst>
              <a:ext uri="{28A0092B-C50C-407E-A947-70E740481C1C}">
                <a14:useLocalDpi xmlns:a14="http://schemas.microsoft.com/office/drawing/2010/main" val="0"/>
              </a:ext>
            </a:extLst>
          </a:blip>
          <a:stretch>
            <a:fillRect/>
          </a:stretch>
        </p:blipFill>
        <p:spPr>
          <a:xfrm>
            <a:off x="-3810" y="5662322"/>
            <a:ext cx="12192000" cy="1213391"/>
          </a:xfrm>
          <a:prstGeom prst="rect">
            <a:avLst/>
          </a:prstGeom>
        </p:spPr>
      </p:pic>
      <p:pic>
        <p:nvPicPr>
          <p:cNvPr id="4" name="图片 3" descr="飘带"/>
          <p:cNvPicPr>
            <a:picLocks noChangeAspect="1"/>
          </p:cNvPicPr>
          <p:nvPr userDrawn="1"/>
        </p:nvPicPr>
        <p:blipFill>
          <a:blip r:embed="rId9"/>
          <a:stretch>
            <a:fillRect/>
          </a:stretch>
        </p:blipFill>
        <p:spPr>
          <a:xfrm>
            <a:off x="-3810" y="4920615"/>
            <a:ext cx="12205335" cy="19551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图片 1" descr="K:\0模板素材调整间\图层-1.png图层-1"/>
          <p:cNvPicPr>
            <a:picLocks noChangeAspect="1"/>
          </p:cNvPicPr>
          <p:nvPr userDrawn="1"/>
        </p:nvPicPr>
        <p:blipFill>
          <a:blip r:embed="rId5"/>
          <a:srcRect l="4397" t="456" r="2528"/>
          <a:stretch>
            <a:fillRect/>
          </a:stretch>
        </p:blipFill>
        <p:spPr>
          <a:xfrm>
            <a:off x="-4445" y="1905"/>
            <a:ext cx="12205970" cy="6374130"/>
          </a:xfrm>
          <a:prstGeom prst="rect">
            <a:avLst/>
          </a:prstGeom>
        </p:spPr>
      </p:pic>
      <p:pic>
        <p:nvPicPr>
          <p:cNvPr id="5" name="PA_图片 6"/>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a:xfrm>
            <a:off x="-4445" y="5792497"/>
            <a:ext cx="12192000" cy="1213391"/>
          </a:xfrm>
          <a:prstGeom prst="rect">
            <a:avLst/>
          </a:prstGeom>
        </p:spPr>
      </p:pic>
    </p:spTree>
  </p:cSld>
  <p:clrMap bg1="lt1" tx1="dk1" bg2="lt2" tx2="dk2" accent1="accent1" accent2="accent2" accent3="accent3" accent4="accent4" accent5="accent5" accent6="accent6" hlink="hlink" folHlink="folHlink"/>
  <p:sldLayoutIdLst>
    <p:sldLayoutId id="2147483654" r:id="rId1"/>
    <p:sldLayoutId id="2147483655" r:id="rId2"/>
  </p:sldLayoutIdLst>
  <mc:AlternateContent xmlns:mc="http://schemas.openxmlformats.org/markup-compatibility/2006" xmlns:p14="http://schemas.microsoft.com/office/powerpoint/2010/main">
    <mc:Choice Requires="p14">
      <p:transition spd="slow" p14:dur="20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21.xml"/><Relationship Id="rId7" Type="http://schemas.openxmlformats.org/officeDocument/2006/relationships/slideLayout" Target="../slideLayouts/slideLayout6.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6.xml"/><Relationship Id="rId1" Type="http://schemas.openxmlformats.org/officeDocument/2006/relationships/tags" Target="../tags/tag27.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28.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slideLayout" Target="../slideLayouts/slideLayout6.xml"/><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tags" Target="../tags/tag17.xml"/><Relationship Id="rId2" Type="http://schemas.openxmlformats.org/officeDocument/2006/relationships/tags" Target="../tags/tag7.xml"/><Relationship Id="rId16" Type="http://schemas.openxmlformats.org/officeDocument/2006/relationships/image" Target="../media/image18.png"/><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5" Type="http://schemas.openxmlformats.org/officeDocument/2006/relationships/tags" Target="../tags/tag10.xml"/><Relationship Id="rId15" Type="http://schemas.openxmlformats.org/officeDocument/2006/relationships/image" Target="../media/image17.png"/><Relationship Id="rId10" Type="http://schemas.openxmlformats.org/officeDocument/2006/relationships/tags" Target="../tags/tag15.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15875" y="-8255"/>
            <a:ext cx="12223750" cy="68840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descr="K:\0模板素材调整间\图层-1.png图层-1"/>
          <p:cNvPicPr>
            <a:picLocks noChangeAspect="1"/>
          </p:cNvPicPr>
          <p:nvPr userDrawn="1"/>
        </p:nvPicPr>
        <p:blipFill>
          <a:blip r:embed="rId3"/>
          <a:srcRect l="4397" t="456" r="2528"/>
          <a:stretch>
            <a:fillRect/>
          </a:stretch>
        </p:blipFill>
        <p:spPr>
          <a:xfrm>
            <a:off x="-15875" y="-19050"/>
            <a:ext cx="12225655" cy="6378575"/>
          </a:xfrm>
          <a:prstGeom prst="rect">
            <a:avLst/>
          </a:prstGeom>
        </p:spPr>
      </p:pic>
      <p:pic>
        <p:nvPicPr>
          <p:cNvPr id="13" name="图片 12" descr="图层-2-副本1-"/>
          <p:cNvPicPr>
            <a:picLocks noChangeAspect="1"/>
          </p:cNvPicPr>
          <p:nvPr/>
        </p:nvPicPr>
        <p:blipFill>
          <a:blip r:embed="rId4"/>
          <a:srcRect l="7721"/>
          <a:stretch>
            <a:fillRect/>
          </a:stretch>
        </p:blipFill>
        <p:spPr>
          <a:xfrm flipH="1">
            <a:off x="10491470" y="1462405"/>
            <a:ext cx="1722755" cy="4502785"/>
          </a:xfrm>
          <a:prstGeom prst="rect">
            <a:avLst/>
          </a:prstGeom>
        </p:spPr>
      </p:pic>
      <p:pic>
        <p:nvPicPr>
          <p:cNvPr id="7" name="图片 6" descr="图层-12"/>
          <p:cNvPicPr>
            <a:picLocks noChangeAspect="1"/>
          </p:cNvPicPr>
          <p:nvPr/>
        </p:nvPicPr>
        <p:blipFill>
          <a:blip r:embed="rId5"/>
          <a:stretch>
            <a:fillRect/>
          </a:stretch>
        </p:blipFill>
        <p:spPr>
          <a:xfrm>
            <a:off x="7474585" y="1176020"/>
            <a:ext cx="2797810" cy="939165"/>
          </a:xfrm>
          <a:prstGeom prst="rect">
            <a:avLst/>
          </a:prstGeom>
        </p:spPr>
      </p:pic>
      <p:pic>
        <p:nvPicPr>
          <p:cNvPr id="21" name="PA_图片 12"/>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15875" y="-19050"/>
            <a:ext cx="7994650" cy="2270760"/>
          </a:xfrm>
          <a:prstGeom prst="rect">
            <a:avLst/>
          </a:prstGeom>
        </p:spPr>
      </p:pic>
      <p:pic>
        <p:nvPicPr>
          <p:cNvPr id="22" name="图片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60919" y="4093210"/>
            <a:ext cx="3546801" cy="2102485"/>
          </a:xfrm>
          <a:prstGeom prst="rect">
            <a:avLst/>
          </a:prstGeom>
        </p:spPr>
      </p:pic>
      <p:pic>
        <p:nvPicPr>
          <p:cNvPr id="4" name="图片 3" descr="飘带"/>
          <p:cNvPicPr>
            <a:picLocks noChangeAspect="1"/>
          </p:cNvPicPr>
          <p:nvPr userDrawn="1"/>
        </p:nvPicPr>
        <p:blipFill>
          <a:blip r:embed="rId8"/>
          <a:stretch>
            <a:fillRect/>
          </a:stretch>
        </p:blipFill>
        <p:spPr>
          <a:xfrm flipH="1">
            <a:off x="-53975" y="4911090"/>
            <a:ext cx="12263755" cy="1964690"/>
          </a:xfrm>
          <a:prstGeom prst="rect">
            <a:avLst/>
          </a:prstGeom>
        </p:spPr>
      </p:pic>
      <p:pic>
        <p:nvPicPr>
          <p:cNvPr id="3" name="图片 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4165" y="3517900"/>
            <a:ext cx="3363974" cy="3357880"/>
          </a:xfrm>
          <a:prstGeom prst="rect">
            <a:avLst/>
          </a:prstGeom>
        </p:spPr>
      </p:pic>
      <p:pic>
        <p:nvPicPr>
          <p:cNvPr id="5" name="图片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49378" y="1255560"/>
            <a:ext cx="7027101" cy="2535363"/>
          </a:xfrm>
          <a:prstGeom prst="rect">
            <a:avLst/>
          </a:prstGeom>
        </p:spPr>
      </p:pic>
      <p:sp>
        <p:nvSpPr>
          <p:cNvPr id="6" name="文本框 8"/>
          <p:cNvSpPr txBox="1"/>
          <p:nvPr/>
        </p:nvSpPr>
        <p:spPr>
          <a:xfrm>
            <a:off x="2574290" y="3740785"/>
            <a:ext cx="6985635" cy="674370"/>
          </a:xfrm>
          <a:prstGeom prst="rect">
            <a:avLst/>
          </a:prstGeom>
          <a:noFill/>
        </p:spPr>
        <p:txBody>
          <a:bodyPr wrap="square" lIns="121891" tIns="60945" rIns="121891" bIns="60945" rtlCol="0">
            <a:spAutoFit/>
          </a:bodyPr>
          <a:lstStyle/>
          <a:p>
            <a:pPr algn="dist"/>
            <a:r>
              <a:rPr lang="zh-CN" altLang="en-US" sz="3600" b="1" dirty="0">
                <a:solidFill>
                  <a:srgbClr val="C00000"/>
                </a:solidFill>
                <a:latin typeface="微软雅黑" panose="020B0503020204020204" charset="-122"/>
                <a:ea typeface="微软雅黑" panose="020B0503020204020204" charset="-122"/>
                <a:cs typeface="微软雅黑" panose="020B0503020204020204" charset="-122"/>
                <a:sym typeface="+mn-ea"/>
              </a:rPr>
              <a:t>建党</a:t>
            </a:r>
            <a:r>
              <a:rPr lang="en-US" altLang="zh-CN" sz="3600" b="1" dirty="0">
                <a:solidFill>
                  <a:srgbClr val="C00000"/>
                </a:solidFill>
                <a:latin typeface="微软雅黑" panose="020B0503020204020204" charset="-122"/>
                <a:ea typeface="微软雅黑" panose="020B0503020204020204" charset="-122"/>
                <a:cs typeface="微软雅黑" panose="020B0503020204020204" charset="-122"/>
                <a:sym typeface="+mn-ea"/>
              </a:rPr>
              <a:t>9X</a:t>
            </a:r>
            <a:r>
              <a:rPr lang="zh-CN" altLang="en-US" sz="3600" b="1" dirty="0">
                <a:solidFill>
                  <a:srgbClr val="C00000"/>
                </a:solidFill>
                <a:latin typeface="微软雅黑" panose="020B0503020204020204" charset="-122"/>
                <a:ea typeface="微软雅黑" panose="020B0503020204020204" charset="-122"/>
                <a:cs typeface="微软雅黑" panose="020B0503020204020204" charset="-122"/>
                <a:sym typeface="+mn-ea"/>
              </a:rPr>
              <a:t>周年专题模板</a:t>
            </a:r>
            <a:endParaRPr lang="en-US" altLang="zh-CN" sz="3600" b="1" dirty="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10" name="图片 9" descr="123213424"/>
          <p:cNvPicPr>
            <a:picLocks noChangeAspect="1"/>
          </p:cNvPicPr>
          <p:nvPr/>
        </p:nvPicPr>
        <p:blipFill>
          <a:blip r:embed="rId11"/>
          <a:stretch>
            <a:fillRect/>
          </a:stretch>
        </p:blipFill>
        <p:spPr>
          <a:xfrm>
            <a:off x="3182620" y="4415155"/>
            <a:ext cx="6190615" cy="10477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300"/>
                                        <p:tgtEl>
                                          <p:spTgt spid="6"/>
                                        </p:tgtEl>
                                      </p:cBhvr>
                                    </p:animEffect>
                                  </p:childTnLst>
                                </p:cTn>
                              </p:par>
                            </p:childTnLst>
                          </p:cTn>
                        </p:par>
                        <p:par>
                          <p:cTn id="14" fill="hold">
                            <p:stCondLst>
                              <p:cond delay="2500"/>
                            </p:stCondLst>
                            <p:childTnLst>
                              <p:par>
                                <p:cTn id="15" presetID="42"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p:cNvSpPr txBox="1"/>
          <p:nvPr/>
        </p:nvSpPr>
        <p:spPr>
          <a:xfrm>
            <a:off x="710476" y="116088"/>
            <a:ext cx="4320480" cy="659765"/>
          </a:xfrm>
          <a:prstGeom prst="rect">
            <a:avLst/>
          </a:prstGeom>
          <a:noFill/>
        </p:spPr>
        <p:txBody>
          <a:bodyPr wrap="square" rtlCol="0">
            <a:spAutoFit/>
          </a:bodyPr>
          <a:lstStyle/>
          <a:p>
            <a:pPr algn="ctr">
              <a:lnSpc>
                <a:spcPct val="110000"/>
              </a:lnSpc>
            </a:pPr>
            <a:r>
              <a:rPr lang="zh-CN" altLang="en-US" sz="3355" b="1" dirty="0">
                <a:solidFill>
                  <a:srgbClr val="C00000"/>
                </a:solidFill>
                <a:latin typeface="微软雅黑" panose="020B0503020204020204" charset="-122"/>
                <a:ea typeface="微软雅黑" panose="020B0503020204020204" charset="-122"/>
                <a:sym typeface="+mn-ea"/>
              </a:rPr>
              <a:t>点击输入标题内容</a:t>
            </a:r>
            <a:endParaRPr lang="zh-CN" altLang="en-US" sz="3360" b="1" dirty="0">
              <a:solidFill>
                <a:srgbClr val="C00000"/>
              </a:solidFill>
              <a:latin typeface="Arial" panose="020B0604020202020204"/>
              <a:ea typeface="微软雅黑" panose="020B0503020204020204" charset="-122"/>
            </a:endParaRPr>
          </a:p>
        </p:txBody>
      </p:sp>
      <p:sp>
        <p:nvSpPr>
          <p:cNvPr id="4" name="任意多边形 30"/>
          <p:cNvSpPr/>
          <p:nvPr/>
        </p:nvSpPr>
        <p:spPr>
          <a:xfrm flipV="1">
            <a:off x="685799" y="725597"/>
            <a:ext cx="11520000" cy="396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latin typeface="Arial" panose="020B0604020202020204" pitchFamily="34" charset="0"/>
              <a:ea typeface="微软雅黑" panose="020B0503020204020204" charset="-122"/>
              <a:sym typeface="Arial" panose="020B0604020202020204" pitchFamily="34" charset="0"/>
            </a:endParaRPr>
          </a:p>
        </p:txBody>
      </p:sp>
      <p:sp>
        <p:nvSpPr>
          <p:cNvPr id="5" name="任意多边形 31"/>
          <p:cNvSpPr/>
          <p:nvPr/>
        </p:nvSpPr>
        <p:spPr>
          <a:xfrm>
            <a:off x="0" y="236409"/>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solidFill>
                <a:srgbClr val="7EC234"/>
              </a:solidFill>
              <a:latin typeface="Arial" panose="020B0604020202020204" pitchFamily="34" charset="0"/>
              <a:ea typeface="微软雅黑" panose="020B0503020204020204" charset="-122"/>
              <a:sym typeface="Arial" panose="020B0604020202020204" pitchFamily="34" charset="0"/>
            </a:endParaRPr>
          </a:p>
        </p:txBody>
      </p:sp>
      <p:pic>
        <p:nvPicPr>
          <p:cNvPr id="44" name="Picture 3" descr="C:\Users\Administrator\Desktop\党政机关\素材\党徽\Nipic_5916570_2012061822032932139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0535" y="-116840"/>
            <a:ext cx="971550" cy="882015"/>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1"/>
          <p:cNvPicPr>
            <a:picLocks noChangeAspect="1"/>
          </p:cNvPicPr>
          <p:nvPr/>
        </p:nvPicPr>
        <p:blipFill>
          <a:blip r:embed="rId3"/>
          <a:srcRect l="26188" r="25561"/>
          <a:stretch>
            <a:fillRect/>
          </a:stretch>
        </p:blipFill>
        <p:spPr>
          <a:xfrm>
            <a:off x="1704340" y="1625600"/>
            <a:ext cx="3208655" cy="3607435"/>
          </a:xfrm>
          <a:prstGeom prst="rect">
            <a:avLst/>
          </a:prstGeom>
        </p:spPr>
      </p:pic>
      <p:sp>
        <p:nvSpPr>
          <p:cNvPr id="25" name="TextBox 24"/>
          <p:cNvSpPr txBox="1"/>
          <p:nvPr/>
        </p:nvSpPr>
        <p:spPr>
          <a:xfrm>
            <a:off x="5705052" y="2358005"/>
            <a:ext cx="3516997" cy="430530"/>
          </a:xfrm>
          <a:prstGeom prst="rect">
            <a:avLst/>
          </a:prstGeom>
          <a:noFill/>
        </p:spPr>
        <p:txBody>
          <a:bodyPr wrap="square" lIns="0" tIns="0" rIns="0" bIns="0" rtlCol="0">
            <a:spAutoFit/>
          </a:bodyPr>
          <a:lstStyle/>
          <a:p>
            <a:r>
              <a:rPr lang="zh-CN" altLang="en-US" sz="1400" b="1"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1400" b="1" dirty="0">
              <a:solidFill>
                <a:srgbClr val="474747"/>
              </a:solidFill>
              <a:latin typeface="微软雅黑" panose="020B0503020204020204" charset="-122"/>
              <a:ea typeface="微软雅黑" panose="020B0503020204020204" charset="-122"/>
            </a:endParaRPr>
          </a:p>
        </p:txBody>
      </p:sp>
      <p:sp>
        <p:nvSpPr>
          <p:cNvPr id="26" name="TextBox 25"/>
          <p:cNvSpPr txBox="1"/>
          <p:nvPr/>
        </p:nvSpPr>
        <p:spPr>
          <a:xfrm>
            <a:off x="5705053" y="1972895"/>
            <a:ext cx="2414652" cy="245745"/>
          </a:xfrm>
          <a:prstGeom prst="rect">
            <a:avLst/>
          </a:prstGeom>
          <a:noFill/>
        </p:spPr>
        <p:txBody>
          <a:bodyPr wrap="square" lIns="0" tIns="0" rIns="0" bIns="0" rtlCol="0">
            <a:spAutoFit/>
          </a:bodyPr>
          <a:lstStyle/>
          <a:p>
            <a:pPr defTabSz="1176655"/>
            <a:r>
              <a:rPr lang="zh-CN" altLang="en-US" sz="1600" b="1" dirty="0">
                <a:solidFill>
                  <a:srgbClr val="C00000"/>
                </a:solidFill>
                <a:latin typeface="微软雅黑" panose="020B0503020204020204" charset="-122"/>
                <a:ea typeface="微软雅黑" panose="020B0503020204020204" charset="-122"/>
              </a:rPr>
              <a:t>添加标题</a:t>
            </a:r>
          </a:p>
        </p:txBody>
      </p:sp>
      <p:sp>
        <p:nvSpPr>
          <p:cNvPr id="27" name="TextBox 26"/>
          <p:cNvSpPr txBox="1"/>
          <p:nvPr/>
        </p:nvSpPr>
        <p:spPr>
          <a:xfrm>
            <a:off x="5705054" y="3190939"/>
            <a:ext cx="3516997" cy="430530"/>
          </a:xfrm>
          <a:prstGeom prst="rect">
            <a:avLst/>
          </a:prstGeom>
          <a:noFill/>
        </p:spPr>
        <p:txBody>
          <a:bodyPr wrap="square" lIns="0" tIns="0" rIns="0" bIns="0" rtlCol="0">
            <a:spAutoFit/>
          </a:bodyPr>
          <a:lstStyle/>
          <a:p>
            <a:r>
              <a:rPr lang="zh-CN" altLang="en-US" sz="1400" b="1"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1400" b="1" dirty="0">
              <a:solidFill>
                <a:srgbClr val="474747"/>
              </a:solidFill>
              <a:latin typeface="微软雅黑" panose="020B0503020204020204" charset="-122"/>
              <a:ea typeface="微软雅黑" panose="020B0503020204020204" charset="-122"/>
            </a:endParaRPr>
          </a:p>
        </p:txBody>
      </p:sp>
      <p:sp>
        <p:nvSpPr>
          <p:cNvPr id="28" name="TextBox 27"/>
          <p:cNvSpPr txBox="1"/>
          <p:nvPr/>
        </p:nvSpPr>
        <p:spPr>
          <a:xfrm>
            <a:off x="5705055" y="2805829"/>
            <a:ext cx="2414652" cy="245745"/>
          </a:xfrm>
          <a:prstGeom prst="rect">
            <a:avLst/>
          </a:prstGeom>
          <a:noFill/>
        </p:spPr>
        <p:txBody>
          <a:bodyPr wrap="square" lIns="0" tIns="0" rIns="0" bIns="0" rtlCol="0">
            <a:spAutoFit/>
          </a:bodyPr>
          <a:lstStyle/>
          <a:p>
            <a:pPr defTabSz="1176655"/>
            <a:r>
              <a:rPr lang="zh-CN" altLang="en-US" sz="1600" b="1" dirty="0">
                <a:solidFill>
                  <a:srgbClr val="C00000"/>
                </a:solidFill>
                <a:latin typeface="微软雅黑" panose="020B0503020204020204" charset="-122"/>
                <a:ea typeface="微软雅黑" panose="020B0503020204020204" charset="-122"/>
              </a:rPr>
              <a:t>添加标题</a:t>
            </a:r>
          </a:p>
        </p:txBody>
      </p:sp>
      <p:sp>
        <p:nvSpPr>
          <p:cNvPr id="29" name="TextBox 28"/>
          <p:cNvSpPr txBox="1"/>
          <p:nvPr/>
        </p:nvSpPr>
        <p:spPr>
          <a:xfrm>
            <a:off x="5705053" y="4036573"/>
            <a:ext cx="3516997" cy="430530"/>
          </a:xfrm>
          <a:prstGeom prst="rect">
            <a:avLst/>
          </a:prstGeom>
          <a:noFill/>
        </p:spPr>
        <p:txBody>
          <a:bodyPr wrap="square" lIns="0" tIns="0" rIns="0" bIns="0" rtlCol="0">
            <a:spAutoFit/>
          </a:bodyPr>
          <a:lstStyle/>
          <a:p>
            <a:r>
              <a:rPr lang="zh-CN" altLang="en-US" sz="1400" b="1" dirty="0">
                <a:solidFill>
                  <a:srgbClr val="474747"/>
                </a:solidFill>
                <a:latin typeface="微软雅黑" panose="020B0503020204020204" charset="-122"/>
                <a:ea typeface="微软雅黑" panose="020B0503020204020204" charset="-122"/>
              </a:rPr>
              <a:t>此处添加详细文本描述，建议与标题相关并符合整体语言风格，语言描述尽量简洁生动</a:t>
            </a:r>
            <a:endParaRPr lang="en-GB" altLang="zh-CN" sz="1400" b="1" dirty="0">
              <a:solidFill>
                <a:srgbClr val="474747"/>
              </a:solidFill>
              <a:latin typeface="微软雅黑" panose="020B0503020204020204" charset="-122"/>
              <a:ea typeface="微软雅黑" panose="020B0503020204020204" charset="-122"/>
            </a:endParaRPr>
          </a:p>
        </p:txBody>
      </p:sp>
      <p:sp>
        <p:nvSpPr>
          <p:cNvPr id="30" name="TextBox 29"/>
          <p:cNvSpPr txBox="1"/>
          <p:nvPr/>
        </p:nvSpPr>
        <p:spPr>
          <a:xfrm>
            <a:off x="5705054" y="3651463"/>
            <a:ext cx="2414652" cy="245745"/>
          </a:xfrm>
          <a:prstGeom prst="rect">
            <a:avLst/>
          </a:prstGeom>
          <a:noFill/>
        </p:spPr>
        <p:txBody>
          <a:bodyPr wrap="square" lIns="0" tIns="0" rIns="0" bIns="0" rtlCol="0">
            <a:spAutoFit/>
          </a:bodyPr>
          <a:lstStyle/>
          <a:p>
            <a:pPr defTabSz="1176655"/>
            <a:r>
              <a:rPr lang="zh-CN" altLang="en-US" sz="1600" b="1" dirty="0">
                <a:solidFill>
                  <a:srgbClr val="C00000"/>
                </a:solidFill>
                <a:latin typeface="微软雅黑" panose="020B0503020204020204" charset="-122"/>
                <a:ea typeface="微软雅黑" panose="020B0503020204020204" charset="-122"/>
              </a:rPr>
              <a:t>添加标题</a:t>
            </a:r>
          </a:p>
        </p:txBody>
      </p:sp>
      <p:sp>
        <p:nvSpPr>
          <p:cNvPr id="31" name="TextBox 30"/>
          <p:cNvSpPr txBox="1"/>
          <p:nvPr/>
        </p:nvSpPr>
        <p:spPr>
          <a:xfrm>
            <a:off x="5705051" y="4852156"/>
            <a:ext cx="3593124" cy="430530"/>
          </a:xfrm>
          <a:prstGeom prst="rect">
            <a:avLst/>
          </a:prstGeom>
          <a:noFill/>
        </p:spPr>
        <p:txBody>
          <a:bodyPr wrap="square" lIns="0" tIns="0" rIns="0" bIns="0" rtlCol="0">
            <a:spAutoFit/>
          </a:bodyPr>
          <a:lstStyle/>
          <a:p>
            <a:r>
              <a:rPr lang="zh-CN" altLang="en-US" sz="1400" b="1" dirty="0">
                <a:solidFill>
                  <a:srgbClr val="474747"/>
                </a:solidFill>
                <a:latin typeface="微软雅黑" panose="020B0503020204020204" charset="-122"/>
                <a:ea typeface="微软雅黑" panose="020B0503020204020204" charset="-122"/>
              </a:rPr>
              <a:t>此处添加详细文本描述，建议与标题相关并</a:t>
            </a:r>
          </a:p>
          <a:p>
            <a:r>
              <a:rPr lang="zh-CN" altLang="en-US" sz="1400" b="1" dirty="0">
                <a:solidFill>
                  <a:srgbClr val="474747"/>
                </a:solidFill>
                <a:latin typeface="微软雅黑" panose="020B0503020204020204" charset="-122"/>
                <a:ea typeface="微软雅黑" panose="020B0503020204020204" charset="-122"/>
              </a:rPr>
              <a:t>符合整体语言风格，语言描述尽量简洁生动</a:t>
            </a:r>
            <a:endParaRPr lang="en-GB" altLang="zh-CN" sz="1400" b="1" dirty="0">
              <a:solidFill>
                <a:srgbClr val="474747"/>
              </a:solidFill>
              <a:latin typeface="微软雅黑" panose="020B0503020204020204" charset="-122"/>
              <a:ea typeface="微软雅黑" panose="020B0503020204020204" charset="-122"/>
            </a:endParaRPr>
          </a:p>
        </p:txBody>
      </p:sp>
      <p:sp>
        <p:nvSpPr>
          <p:cNvPr id="32" name="TextBox 31"/>
          <p:cNvSpPr txBox="1"/>
          <p:nvPr/>
        </p:nvSpPr>
        <p:spPr>
          <a:xfrm>
            <a:off x="5705052" y="4467046"/>
            <a:ext cx="2414652" cy="245745"/>
          </a:xfrm>
          <a:prstGeom prst="rect">
            <a:avLst/>
          </a:prstGeom>
          <a:noFill/>
        </p:spPr>
        <p:txBody>
          <a:bodyPr wrap="square" lIns="0" tIns="0" rIns="0" bIns="0" rtlCol="0">
            <a:spAutoFit/>
          </a:bodyPr>
          <a:lstStyle/>
          <a:p>
            <a:pPr defTabSz="1176655"/>
            <a:r>
              <a:rPr lang="zh-CN" altLang="en-US" sz="1600" b="1" dirty="0">
                <a:solidFill>
                  <a:srgbClr val="C00000"/>
                </a:solidFill>
                <a:latin typeface="微软雅黑" panose="020B0503020204020204" charset="-122"/>
                <a:ea typeface="微软雅黑" panose="020B0503020204020204" charset="-122"/>
              </a:rPr>
              <a:t>添加标题</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199"/>
                                          </p:stCondLst>
                                        </p:cTn>
                                        <p:tgtEl>
                                          <p:spTgt spid="26"/>
                                        </p:tgtEl>
                                        <p:attrNameLst>
                                          <p:attrName>style.visibility</p:attrName>
                                        </p:attrNameLst>
                                      </p:cBhvr>
                                      <p:to>
                                        <p:strVal val="visible"/>
                                      </p:to>
                                    </p:set>
                                  </p:childTnLst>
                                </p:cTn>
                              </p:par>
                              <p:par>
                                <p:cTn id="11" presetID="18" presetClass="entr" presetSubtype="6"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strips(downRight)">
                                      <p:cBhvr>
                                        <p:cTn id="13" dur="200"/>
                                        <p:tgtEl>
                                          <p:spTgt spid="25"/>
                                        </p:tgtEl>
                                      </p:cBhvr>
                                    </p:animEffec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199"/>
                                          </p:stCondLst>
                                        </p:cTn>
                                        <p:tgtEl>
                                          <p:spTgt spid="28"/>
                                        </p:tgtEl>
                                        <p:attrNameLst>
                                          <p:attrName>style.visibility</p:attrName>
                                        </p:attrNameLst>
                                      </p:cBhvr>
                                      <p:to>
                                        <p:strVal val="visible"/>
                                      </p:to>
                                    </p:set>
                                  </p:childTnLst>
                                </p:cTn>
                              </p:par>
                              <p:par>
                                <p:cTn id="17" presetID="18" presetClass="entr" presetSubtype="6"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strips(downRight)">
                                      <p:cBhvr>
                                        <p:cTn id="19" dur="200"/>
                                        <p:tgtEl>
                                          <p:spTgt spid="27"/>
                                        </p:tgtEl>
                                      </p:cBhvr>
                                    </p:animEffect>
                                  </p:childTnLst>
                                </p:cTn>
                              </p:par>
                            </p:childTnLst>
                          </p:cTn>
                        </p:par>
                        <p:par>
                          <p:cTn id="20" fill="hold">
                            <p:stCondLst>
                              <p:cond delay="1500"/>
                            </p:stCondLst>
                            <p:childTnLst>
                              <p:par>
                                <p:cTn id="21" presetID="1" presetClass="entr" presetSubtype="0" fill="hold" grpId="0" nodeType="afterEffect">
                                  <p:stCondLst>
                                    <p:cond delay="0"/>
                                  </p:stCondLst>
                                  <p:childTnLst>
                                    <p:set>
                                      <p:cBhvr>
                                        <p:cTn id="22" dur="1" fill="hold">
                                          <p:stCondLst>
                                            <p:cond delay="199"/>
                                          </p:stCondLst>
                                        </p:cTn>
                                        <p:tgtEl>
                                          <p:spTgt spid="30"/>
                                        </p:tgtEl>
                                        <p:attrNameLst>
                                          <p:attrName>style.visibility</p:attrName>
                                        </p:attrNameLst>
                                      </p:cBhvr>
                                      <p:to>
                                        <p:strVal val="visible"/>
                                      </p:to>
                                    </p:set>
                                  </p:childTnLst>
                                </p:cTn>
                              </p:par>
                              <p:par>
                                <p:cTn id="23" presetID="18" presetClass="entr" presetSubtype="6"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strips(downRight)">
                                      <p:cBhvr>
                                        <p:cTn id="25" dur="200"/>
                                        <p:tgtEl>
                                          <p:spTgt spid="29"/>
                                        </p:tgtEl>
                                      </p:cBhvr>
                                    </p:animEffect>
                                  </p:childTnLst>
                                </p:cTn>
                              </p:par>
                            </p:childTnLst>
                          </p:cTn>
                        </p:par>
                        <p:par>
                          <p:cTn id="26" fill="hold">
                            <p:stCondLst>
                              <p:cond delay="2000"/>
                            </p:stCondLst>
                            <p:childTnLst>
                              <p:par>
                                <p:cTn id="27" presetID="1" presetClass="entr" presetSubtype="0" fill="hold" grpId="0" nodeType="afterEffect">
                                  <p:stCondLst>
                                    <p:cond delay="0"/>
                                  </p:stCondLst>
                                  <p:childTnLst>
                                    <p:set>
                                      <p:cBhvr>
                                        <p:cTn id="28" dur="1" fill="hold">
                                          <p:stCondLst>
                                            <p:cond delay="199"/>
                                          </p:stCondLst>
                                        </p:cTn>
                                        <p:tgtEl>
                                          <p:spTgt spid="32"/>
                                        </p:tgtEl>
                                        <p:attrNameLst>
                                          <p:attrName>style.visibility</p:attrName>
                                        </p:attrNameLst>
                                      </p:cBhvr>
                                      <p:to>
                                        <p:strVal val="visible"/>
                                      </p:to>
                                    </p:set>
                                  </p:childTnLst>
                                </p:cTn>
                              </p:par>
                              <p:par>
                                <p:cTn id="29" presetID="18" presetClass="entr" presetSubtype="6"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strips(downRight)">
                                      <p:cBhvr>
                                        <p:cTn id="31" dur="2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p:cNvSpPr txBox="1"/>
          <p:nvPr/>
        </p:nvSpPr>
        <p:spPr>
          <a:xfrm>
            <a:off x="710476" y="116088"/>
            <a:ext cx="4320480" cy="659765"/>
          </a:xfrm>
          <a:prstGeom prst="rect">
            <a:avLst/>
          </a:prstGeom>
          <a:noFill/>
        </p:spPr>
        <p:txBody>
          <a:bodyPr wrap="square" rtlCol="0">
            <a:spAutoFit/>
          </a:bodyPr>
          <a:lstStyle/>
          <a:p>
            <a:pPr algn="ctr">
              <a:lnSpc>
                <a:spcPct val="110000"/>
              </a:lnSpc>
            </a:pPr>
            <a:r>
              <a:rPr lang="zh-CN" altLang="en-US" sz="3355" b="1" dirty="0">
                <a:solidFill>
                  <a:srgbClr val="C00000"/>
                </a:solidFill>
                <a:latin typeface="微软雅黑" panose="020B0503020204020204" charset="-122"/>
                <a:ea typeface="微软雅黑" panose="020B0503020204020204" charset="-122"/>
                <a:sym typeface="+mn-ea"/>
              </a:rPr>
              <a:t>点击输入标题内容</a:t>
            </a:r>
            <a:endParaRPr lang="zh-CN" altLang="en-US" sz="3360" b="1" dirty="0">
              <a:solidFill>
                <a:srgbClr val="C00000"/>
              </a:solidFill>
              <a:latin typeface="Arial" panose="020B0604020202020204"/>
              <a:ea typeface="微软雅黑" panose="020B0503020204020204" charset="-122"/>
            </a:endParaRPr>
          </a:p>
        </p:txBody>
      </p:sp>
      <p:sp>
        <p:nvSpPr>
          <p:cNvPr id="4" name="任意多边形 30"/>
          <p:cNvSpPr/>
          <p:nvPr/>
        </p:nvSpPr>
        <p:spPr>
          <a:xfrm flipV="1">
            <a:off x="685799" y="725597"/>
            <a:ext cx="11520000" cy="396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latin typeface="Arial" panose="020B0604020202020204" pitchFamily="34" charset="0"/>
              <a:ea typeface="微软雅黑" panose="020B0503020204020204" charset="-122"/>
              <a:sym typeface="Arial" panose="020B0604020202020204" pitchFamily="34" charset="0"/>
            </a:endParaRPr>
          </a:p>
        </p:txBody>
      </p:sp>
      <p:sp>
        <p:nvSpPr>
          <p:cNvPr id="5" name="任意多边形 31"/>
          <p:cNvSpPr/>
          <p:nvPr/>
        </p:nvSpPr>
        <p:spPr>
          <a:xfrm>
            <a:off x="0" y="236409"/>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solidFill>
                <a:srgbClr val="7EC234"/>
              </a:solidFill>
              <a:latin typeface="Arial" panose="020B0604020202020204" pitchFamily="34" charset="0"/>
              <a:ea typeface="微软雅黑" panose="020B0503020204020204" charset="-122"/>
              <a:sym typeface="Arial" panose="020B0604020202020204" pitchFamily="34" charset="0"/>
            </a:endParaRPr>
          </a:p>
        </p:txBody>
      </p:sp>
      <p:pic>
        <p:nvPicPr>
          <p:cNvPr id="44" name="Picture 3" descr="C:\Users\Administrator\Desktop\党政机关\素材\党徽\Nipic_5916570_2012061822032932139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0535" y="-116840"/>
            <a:ext cx="971550" cy="88201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p:nvGrpSpPr>
        <p:grpSpPr>
          <a:xfrm>
            <a:off x="1460823" y="1960141"/>
            <a:ext cx="10048050" cy="899150"/>
            <a:chOff x="1460823" y="1960141"/>
            <a:chExt cx="10048050" cy="899150"/>
          </a:xfrm>
        </p:grpSpPr>
        <p:grpSp>
          <p:nvGrpSpPr>
            <p:cNvPr id="10" name="组合 9"/>
            <p:cNvGrpSpPr/>
            <p:nvPr/>
          </p:nvGrpSpPr>
          <p:grpSpPr>
            <a:xfrm>
              <a:off x="1460823" y="1960141"/>
              <a:ext cx="2738036" cy="795162"/>
              <a:chOff x="2026415" y="1565048"/>
              <a:chExt cx="2738036" cy="795162"/>
            </a:xfrm>
          </p:grpSpPr>
          <p:grpSp>
            <p:nvGrpSpPr>
              <p:cNvPr id="11" name="组合 10"/>
              <p:cNvGrpSpPr/>
              <p:nvPr/>
            </p:nvGrpSpPr>
            <p:grpSpPr>
              <a:xfrm>
                <a:off x="2026415" y="1565048"/>
                <a:ext cx="2738036" cy="795162"/>
                <a:chOff x="2110188" y="2424764"/>
                <a:chExt cx="3604812" cy="1046885"/>
              </a:xfrm>
            </p:grpSpPr>
            <p:sp>
              <p:nvSpPr>
                <p:cNvPr id="14" name="Rectangle 5"/>
                <p:cNvSpPr>
                  <a:spLocks noChangeArrowheads="1"/>
                </p:cNvSpPr>
                <p:nvPr/>
              </p:nvSpPr>
              <p:spPr bwMode="auto">
                <a:xfrm>
                  <a:off x="3189242" y="2640758"/>
                  <a:ext cx="1829061" cy="746330"/>
                </a:xfrm>
                <a:prstGeom prst="rect">
                  <a:avLst/>
                </a:prstGeom>
                <a:solidFill>
                  <a:srgbClr val="E2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C00000"/>
                    </a:solidFill>
                    <a:latin typeface="微软雅黑" panose="020B0503020204020204" charset="-122"/>
                    <a:ea typeface="微软雅黑" panose="020B0503020204020204" charset="-122"/>
                  </a:endParaRPr>
                </a:p>
              </p:txBody>
            </p:sp>
            <p:sp>
              <p:nvSpPr>
                <p:cNvPr id="15" name="Freeform 6"/>
                <p:cNvSpPr/>
                <p:nvPr/>
              </p:nvSpPr>
              <p:spPr bwMode="auto">
                <a:xfrm>
                  <a:off x="2110188" y="2424764"/>
                  <a:ext cx="484379" cy="1046885"/>
                </a:xfrm>
                <a:custGeom>
                  <a:avLst/>
                  <a:gdLst>
                    <a:gd name="T0" fmla="*/ 187 w 392"/>
                    <a:gd name="T1" fmla="*/ 0 h 847"/>
                    <a:gd name="T2" fmla="*/ 47 w 392"/>
                    <a:gd name="T3" fmla="*/ 87 h 847"/>
                    <a:gd name="T4" fmla="*/ 1 w 392"/>
                    <a:gd name="T5" fmla="*/ 137 h 847"/>
                    <a:gd name="T6" fmla="*/ 1 w 392"/>
                    <a:gd name="T7" fmla="*/ 299 h 847"/>
                    <a:gd name="T8" fmla="*/ 57 w 392"/>
                    <a:gd name="T9" fmla="*/ 336 h 847"/>
                    <a:gd name="T10" fmla="*/ 122 w 392"/>
                    <a:gd name="T11" fmla="*/ 337 h 847"/>
                    <a:gd name="T12" fmla="*/ 124 w 392"/>
                    <a:gd name="T13" fmla="*/ 805 h 847"/>
                    <a:gd name="T14" fmla="*/ 179 w 392"/>
                    <a:gd name="T15" fmla="*/ 846 h 847"/>
                    <a:gd name="T16" fmla="*/ 353 w 392"/>
                    <a:gd name="T17" fmla="*/ 846 h 847"/>
                    <a:gd name="T18" fmla="*/ 392 w 392"/>
                    <a:gd name="T19" fmla="*/ 807 h 847"/>
                    <a:gd name="T20" fmla="*/ 389 w 392"/>
                    <a:gd name="T21" fmla="*/ 21 h 847"/>
                    <a:gd name="T22" fmla="*/ 346 w 392"/>
                    <a:gd name="T23" fmla="*/ 0 h 847"/>
                    <a:gd name="T24" fmla="*/ 187 w 392"/>
                    <a:gd name="T25" fmla="*/ 0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2" h="847">
                      <a:moveTo>
                        <a:pt x="187" y="0"/>
                      </a:moveTo>
                      <a:cubicBezTo>
                        <a:pt x="187" y="0"/>
                        <a:pt x="152" y="61"/>
                        <a:pt x="47" y="87"/>
                      </a:cubicBezTo>
                      <a:cubicBezTo>
                        <a:pt x="47" y="87"/>
                        <a:pt x="1" y="92"/>
                        <a:pt x="1" y="137"/>
                      </a:cubicBezTo>
                      <a:cubicBezTo>
                        <a:pt x="1" y="299"/>
                        <a:pt x="1" y="299"/>
                        <a:pt x="1" y="299"/>
                      </a:cubicBezTo>
                      <a:cubicBezTo>
                        <a:pt x="1" y="299"/>
                        <a:pt x="0" y="339"/>
                        <a:pt x="57" y="336"/>
                      </a:cubicBezTo>
                      <a:cubicBezTo>
                        <a:pt x="122" y="337"/>
                        <a:pt x="122" y="337"/>
                        <a:pt x="122" y="337"/>
                      </a:cubicBezTo>
                      <a:cubicBezTo>
                        <a:pt x="124" y="805"/>
                        <a:pt x="124" y="805"/>
                        <a:pt x="124" y="805"/>
                      </a:cubicBezTo>
                      <a:cubicBezTo>
                        <a:pt x="124" y="805"/>
                        <a:pt x="123" y="846"/>
                        <a:pt x="179" y="846"/>
                      </a:cubicBezTo>
                      <a:cubicBezTo>
                        <a:pt x="234" y="846"/>
                        <a:pt x="353" y="846"/>
                        <a:pt x="353" y="846"/>
                      </a:cubicBezTo>
                      <a:cubicBezTo>
                        <a:pt x="353" y="846"/>
                        <a:pt x="392" y="847"/>
                        <a:pt x="392" y="807"/>
                      </a:cubicBezTo>
                      <a:cubicBezTo>
                        <a:pt x="389" y="21"/>
                        <a:pt x="389" y="21"/>
                        <a:pt x="389" y="21"/>
                      </a:cubicBezTo>
                      <a:cubicBezTo>
                        <a:pt x="389" y="21"/>
                        <a:pt x="390" y="0"/>
                        <a:pt x="346" y="0"/>
                      </a:cubicBezTo>
                      <a:cubicBezTo>
                        <a:pt x="346" y="0"/>
                        <a:pt x="192" y="0"/>
                        <a:pt x="187" y="0"/>
                      </a:cubicBezTo>
                      <a:close/>
                    </a:path>
                  </a:pathLst>
                </a:custGeom>
                <a:solidFill>
                  <a:srgbClr val="E2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C00000"/>
                    </a:solidFill>
                    <a:latin typeface="微软雅黑" panose="020B0503020204020204" charset="-122"/>
                    <a:ea typeface="微软雅黑" panose="020B0503020204020204" charset="-122"/>
                  </a:endParaRPr>
                </a:p>
              </p:txBody>
            </p:sp>
            <p:sp>
              <p:nvSpPr>
                <p:cNvPr id="16" name="Freeform 7"/>
                <p:cNvSpPr/>
                <p:nvPr/>
              </p:nvSpPr>
              <p:spPr bwMode="auto">
                <a:xfrm>
                  <a:off x="2218645" y="2524029"/>
                  <a:ext cx="272981" cy="863059"/>
                </a:xfrm>
                <a:custGeom>
                  <a:avLst/>
                  <a:gdLst>
                    <a:gd name="T0" fmla="*/ 0 w 221"/>
                    <a:gd name="T1" fmla="*/ 99 h 699"/>
                    <a:gd name="T2" fmla="*/ 137 w 221"/>
                    <a:gd name="T3" fmla="*/ 0 h 699"/>
                    <a:gd name="T4" fmla="*/ 221 w 221"/>
                    <a:gd name="T5" fmla="*/ 0 h 699"/>
                    <a:gd name="T6" fmla="*/ 221 w 221"/>
                    <a:gd name="T7" fmla="*/ 699 h 699"/>
                    <a:gd name="T8" fmla="*/ 96 w 221"/>
                    <a:gd name="T9" fmla="*/ 699 h 699"/>
                    <a:gd name="T10" fmla="*/ 96 w 221"/>
                    <a:gd name="T11" fmla="*/ 187 h 699"/>
                    <a:gd name="T12" fmla="*/ 0 w 221"/>
                    <a:gd name="T13" fmla="*/ 187 h 699"/>
                    <a:gd name="T14" fmla="*/ 0 w 221"/>
                    <a:gd name="T15" fmla="*/ 99 h 6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 h="699">
                      <a:moveTo>
                        <a:pt x="0" y="99"/>
                      </a:moveTo>
                      <a:cubicBezTo>
                        <a:pt x="96" y="99"/>
                        <a:pt x="118" y="53"/>
                        <a:pt x="137" y="0"/>
                      </a:cubicBezTo>
                      <a:cubicBezTo>
                        <a:pt x="221" y="0"/>
                        <a:pt x="221" y="0"/>
                        <a:pt x="221" y="0"/>
                      </a:cubicBezTo>
                      <a:cubicBezTo>
                        <a:pt x="221" y="699"/>
                        <a:pt x="221" y="699"/>
                        <a:pt x="221" y="699"/>
                      </a:cubicBezTo>
                      <a:cubicBezTo>
                        <a:pt x="96" y="699"/>
                        <a:pt x="96" y="699"/>
                        <a:pt x="96" y="699"/>
                      </a:cubicBezTo>
                      <a:cubicBezTo>
                        <a:pt x="96" y="187"/>
                        <a:pt x="96" y="187"/>
                        <a:pt x="96" y="187"/>
                      </a:cubicBezTo>
                      <a:cubicBezTo>
                        <a:pt x="0" y="187"/>
                        <a:pt x="0" y="187"/>
                        <a:pt x="0" y="187"/>
                      </a:cubicBezTo>
                      <a:lnTo>
                        <a:pt x="0" y="99"/>
                      </a:lnTo>
                      <a:close/>
                    </a:path>
                  </a:pathLst>
                </a:custGeom>
                <a:solidFill>
                  <a:srgbClr val="5F5F5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C00000"/>
                    </a:solidFill>
                    <a:latin typeface="微软雅黑" panose="020B0503020204020204" charset="-122"/>
                    <a:ea typeface="微软雅黑" panose="020B0503020204020204" charset="-122"/>
                  </a:endParaRPr>
                </a:p>
              </p:txBody>
            </p:sp>
            <p:sp>
              <p:nvSpPr>
                <p:cNvPr id="17" name="Freeform 8"/>
                <p:cNvSpPr/>
                <p:nvPr/>
              </p:nvSpPr>
              <p:spPr bwMode="auto">
                <a:xfrm>
                  <a:off x="2491625" y="2725319"/>
                  <a:ext cx="386033" cy="744493"/>
                </a:xfrm>
                <a:custGeom>
                  <a:avLst/>
                  <a:gdLst>
                    <a:gd name="T0" fmla="*/ 81 w 420"/>
                    <a:gd name="T1" fmla="*/ 0 h 810"/>
                    <a:gd name="T2" fmla="*/ 420 w 420"/>
                    <a:gd name="T3" fmla="*/ 0 h 810"/>
                    <a:gd name="T4" fmla="*/ 420 w 420"/>
                    <a:gd name="T5" fmla="*/ 808 h 810"/>
                    <a:gd name="T6" fmla="*/ 0 w 420"/>
                    <a:gd name="T7" fmla="*/ 810 h 810"/>
                    <a:gd name="T8" fmla="*/ 81 w 420"/>
                    <a:gd name="T9" fmla="*/ 0 h 810"/>
                  </a:gdLst>
                  <a:ahLst/>
                  <a:cxnLst>
                    <a:cxn ang="0">
                      <a:pos x="T0" y="T1"/>
                    </a:cxn>
                    <a:cxn ang="0">
                      <a:pos x="T2" y="T3"/>
                    </a:cxn>
                    <a:cxn ang="0">
                      <a:pos x="T4" y="T5"/>
                    </a:cxn>
                    <a:cxn ang="0">
                      <a:pos x="T6" y="T7"/>
                    </a:cxn>
                    <a:cxn ang="0">
                      <a:pos x="T8" y="T9"/>
                    </a:cxn>
                  </a:cxnLst>
                  <a:rect l="0" t="0" r="r" b="b"/>
                  <a:pathLst>
                    <a:path w="420" h="810">
                      <a:moveTo>
                        <a:pt x="81" y="0"/>
                      </a:moveTo>
                      <a:lnTo>
                        <a:pt x="420" y="0"/>
                      </a:lnTo>
                      <a:lnTo>
                        <a:pt x="420" y="808"/>
                      </a:lnTo>
                      <a:lnTo>
                        <a:pt x="0" y="810"/>
                      </a:lnTo>
                      <a:lnTo>
                        <a:pt x="81" y="0"/>
                      </a:lnTo>
                      <a:close/>
                    </a:path>
                  </a:pathLst>
                </a:custGeom>
                <a:solidFill>
                  <a:srgbClr val="E2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C00000"/>
                    </a:solidFill>
                    <a:latin typeface="微软雅黑" panose="020B0503020204020204" charset="-122"/>
                    <a:ea typeface="微软雅黑" panose="020B0503020204020204" charset="-122"/>
                  </a:endParaRPr>
                </a:p>
              </p:txBody>
            </p:sp>
            <p:sp>
              <p:nvSpPr>
                <p:cNvPr id="18" name="Freeform 9"/>
                <p:cNvSpPr/>
                <p:nvPr/>
              </p:nvSpPr>
              <p:spPr bwMode="auto">
                <a:xfrm>
                  <a:off x="2877658" y="2640758"/>
                  <a:ext cx="311584" cy="827213"/>
                </a:xfrm>
                <a:custGeom>
                  <a:avLst/>
                  <a:gdLst>
                    <a:gd name="T0" fmla="*/ 339 w 339"/>
                    <a:gd name="T1" fmla="*/ 0 h 900"/>
                    <a:gd name="T2" fmla="*/ 339 w 339"/>
                    <a:gd name="T3" fmla="*/ 812 h 900"/>
                    <a:gd name="T4" fmla="*/ 0 w 339"/>
                    <a:gd name="T5" fmla="*/ 900 h 900"/>
                    <a:gd name="T6" fmla="*/ 0 w 339"/>
                    <a:gd name="T7" fmla="*/ 92 h 900"/>
                    <a:gd name="T8" fmla="*/ 339 w 339"/>
                    <a:gd name="T9" fmla="*/ 0 h 900"/>
                  </a:gdLst>
                  <a:ahLst/>
                  <a:cxnLst>
                    <a:cxn ang="0">
                      <a:pos x="T0" y="T1"/>
                    </a:cxn>
                    <a:cxn ang="0">
                      <a:pos x="T2" y="T3"/>
                    </a:cxn>
                    <a:cxn ang="0">
                      <a:pos x="T4" y="T5"/>
                    </a:cxn>
                    <a:cxn ang="0">
                      <a:pos x="T6" y="T7"/>
                    </a:cxn>
                    <a:cxn ang="0">
                      <a:pos x="T8" y="T9"/>
                    </a:cxn>
                  </a:cxnLst>
                  <a:rect l="0" t="0" r="r" b="b"/>
                  <a:pathLst>
                    <a:path w="339" h="900">
                      <a:moveTo>
                        <a:pt x="339" y="0"/>
                      </a:moveTo>
                      <a:lnTo>
                        <a:pt x="339" y="812"/>
                      </a:lnTo>
                      <a:lnTo>
                        <a:pt x="0" y="900"/>
                      </a:lnTo>
                      <a:lnTo>
                        <a:pt x="0" y="92"/>
                      </a:lnTo>
                      <a:lnTo>
                        <a:pt x="339" y="0"/>
                      </a:lnTo>
                      <a:close/>
                    </a:path>
                  </a:pathLst>
                </a:custGeom>
                <a:solidFill>
                  <a:srgbClr val="AD000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C00000"/>
                    </a:solidFill>
                    <a:latin typeface="微软雅黑" panose="020B0503020204020204" charset="-122"/>
                    <a:ea typeface="微软雅黑" panose="020B0503020204020204" charset="-122"/>
                  </a:endParaRPr>
                </a:p>
              </p:txBody>
            </p:sp>
            <p:sp>
              <p:nvSpPr>
                <p:cNvPr id="19" name="Freeform 10"/>
                <p:cNvSpPr/>
                <p:nvPr/>
              </p:nvSpPr>
              <p:spPr bwMode="auto">
                <a:xfrm>
                  <a:off x="5018302" y="2640758"/>
                  <a:ext cx="316179" cy="825375"/>
                </a:xfrm>
                <a:custGeom>
                  <a:avLst/>
                  <a:gdLst>
                    <a:gd name="T0" fmla="*/ 0 w 344"/>
                    <a:gd name="T1" fmla="*/ 0 h 898"/>
                    <a:gd name="T2" fmla="*/ 0 w 344"/>
                    <a:gd name="T3" fmla="*/ 812 h 898"/>
                    <a:gd name="T4" fmla="*/ 344 w 344"/>
                    <a:gd name="T5" fmla="*/ 898 h 898"/>
                    <a:gd name="T6" fmla="*/ 344 w 344"/>
                    <a:gd name="T7" fmla="*/ 92 h 898"/>
                    <a:gd name="T8" fmla="*/ 0 w 344"/>
                    <a:gd name="T9" fmla="*/ 0 h 898"/>
                  </a:gdLst>
                  <a:ahLst/>
                  <a:cxnLst>
                    <a:cxn ang="0">
                      <a:pos x="T0" y="T1"/>
                    </a:cxn>
                    <a:cxn ang="0">
                      <a:pos x="T2" y="T3"/>
                    </a:cxn>
                    <a:cxn ang="0">
                      <a:pos x="T4" y="T5"/>
                    </a:cxn>
                    <a:cxn ang="0">
                      <a:pos x="T6" y="T7"/>
                    </a:cxn>
                    <a:cxn ang="0">
                      <a:pos x="T8" y="T9"/>
                    </a:cxn>
                  </a:cxnLst>
                  <a:rect l="0" t="0" r="r" b="b"/>
                  <a:pathLst>
                    <a:path w="344" h="898">
                      <a:moveTo>
                        <a:pt x="0" y="0"/>
                      </a:moveTo>
                      <a:lnTo>
                        <a:pt x="0" y="812"/>
                      </a:lnTo>
                      <a:lnTo>
                        <a:pt x="344" y="898"/>
                      </a:lnTo>
                      <a:lnTo>
                        <a:pt x="344" y="92"/>
                      </a:lnTo>
                      <a:lnTo>
                        <a:pt x="0" y="0"/>
                      </a:lnTo>
                      <a:close/>
                    </a:path>
                  </a:pathLst>
                </a:custGeom>
                <a:solidFill>
                  <a:srgbClr val="AD000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C00000"/>
                    </a:solidFill>
                    <a:latin typeface="微软雅黑" panose="020B0503020204020204" charset="-122"/>
                    <a:ea typeface="微软雅黑" panose="020B0503020204020204" charset="-122"/>
                  </a:endParaRPr>
                </a:p>
              </p:txBody>
            </p:sp>
            <p:sp>
              <p:nvSpPr>
                <p:cNvPr id="20" name="Rectangle 11"/>
                <p:cNvSpPr>
                  <a:spLocks noChangeArrowheads="1"/>
                </p:cNvSpPr>
                <p:nvPr/>
              </p:nvSpPr>
              <p:spPr bwMode="auto">
                <a:xfrm>
                  <a:off x="5334482" y="2725319"/>
                  <a:ext cx="380518" cy="740816"/>
                </a:xfrm>
                <a:prstGeom prst="rect">
                  <a:avLst/>
                </a:prstGeom>
                <a:solidFill>
                  <a:srgbClr val="E2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C00000"/>
                    </a:solidFill>
                    <a:latin typeface="微软雅黑" panose="020B0503020204020204" charset="-122"/>
                    <a:ea typeface="微软雅黑" panose="020B0503020204020204" charset="-122"/>
                  </a:endParaRPr>
                </a:p>
              </p:txBody>
            </p:sp>
            <p:sp>
              <p:nvSpPr>
                <p:cNvPr id="21" name="Freeform 14"/>
                <p:cNvSpPr/>
                <p:nvPr/>
              </p:nvSpPr>
              <p:spPr bwMode="auto">
                <a:xfrm>
                  <a:off x="2218645" y="2524029"/>
                  <a:ext cx="272981" cy="863059"/>
                </a:xfrm>
                <a:custGeom>
                  <a:avLst/>
                  <a:gdLst>
                    <a:gd name="T0" fmla="*/ 0 w 221"/>
                    <a:gd name="T1" fmla="*/ 99 h 699"/>
                    <a:gd name="T2" fmla="*/ 137 w 221"/>
                    <a:gd name="T3" fmla="*/ 0 h 699"/>
                    <a:gd name="T4" fmla="*/ 221 w 221"/>
                    <a:gd name="T5" fmla="*/ 0 h 699"/>
                    <a:gd name="T6" fmla="*/ 221 w 221"/>
                    <a:gd name="T7" fmla="*/ 699 h 699"/>
                    <a:gd name="T8" fmla="*/ 96 w 221"/>
                    <a:gd name="T9" fmla="*/ 699 h 699"/>
                    <a:gd name="T10" fmla="*/ 96 w 221"/>
                    <a:gd name="T11" fmla="*/ 187 h 699"/>
                    <a:gd name="T12" fmla="*/ 0 w 221"/>
                    <a:gd name="T13" fmla="*/ 187 h 699"/>
                    <a:gd name="T14" fmla="*/ 0 w 221"/>
                    <a:gd name="T15" fmla="*/ 99 h 6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 h="699">
                      <a:moveTo>
                        <a:pt x="0" y="99"/>
                      </a:moveTo>
                      <a:cubicBezTo>
                        <a:pt x="96" y="99"/>
                        <a:pt x="118" y="53"/>
                        <a:pt x="137" y="0"/>
                      </a:cubicBezTo>
                      <a:cubicBezTo>
                        <a:pt x="221" y="0"/>
                        <a:pt x="221" y="0"/>
                        <a:pt x="221" y="0"/>
                      </a:cubicBezTo>
                      <a:cubicBezTo>
                        <a:pt x="221" y="699"/>
                        <a:pt x="221" y="699"/>
                        <a:pt x="221" y="699"/>
                      </a:cubicBezTo>
                      <a:cubicBezTo>
                        <a:pt x="96" y="699"/>
                        <a:pt x="96" y="699"/>
                        <a:pt x="96" y="699"/>
                      </a:cubicBezTo>
                      <a:cubicBezTo>
                        <a:pt x="96" y="187"/>
                        <a:pt x="96" y="187"/>
                        <a:pt x="96" y="187"/>
                      </a:cubicBezTo>
                      <a:cubicBezTo>
                        <a:pt x="0" y="187"/>
                        <a:pt x="0" y="187"/>
                        <a:pt x="0" y="187"/>
                      </a:cubicBezTo>
                      <a:lnTo>
                        <a:pt x="0" y="99"/>
                      </a:ln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solidFill>
                      <a:srgbClr val="C00000"/>
                    </a:solidFill>
                    <a:latin typeface="微软雅黑" panose="020B0503020204020204" charset="-122"/>
                    <a:ea typeface="微软雅黑" panose="020B0503020204020204" charset="-122"/>
                  </a:endParaRPr>
                </a:p>
              </p:txBody>
            </p:sp>
          </p:grpSp>
          <p:sp>
            <p:nvSpPr>
              <p:cNvPr id="12" name="文本框 57"/>
              <p:cNvSpPr txBox="1"/>
              <p:nvPr/>
            </p:nvSpPr>
            <p:spPr>
              <a:xfrm>
                <a:off x="2817436" y="1812488"/>
                <a:ext cx="1455808"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chemeClr val="bg1"/>
                    </a:solidFill>
                    <a:latin typeface="微软雅黑" panose="020B0503020204020204" charset="-122"/>
                    <a:ea typeface="微软雅黑" panose="020B0503020204020204" charset="-122"/>
                  </a:rPr>
                  <a:t>请输入内容</a:t>
                </a:r>
              </a:p>
            </p:txBody>
          </p:sp>
        </p:grpSp>
        <p:grpSp>
          <p:nvGrpSpPr>
            <p:cNvPr id="2" name="组合 1"/>
            <p:cNvGrpSpPr/>
            <p:nvPr/>
          </p:nvGrpSpPr>
          <p:grpSpPr>
            <a:xfrm>
              <a:off x="4395472" y="2124199"/>
              <a:ext cx="7113401" cy="735092"/>
              <a:chOff x="4799054" y="1801113"/>
              <a:chExt cx="7113401" cy="735092"/>
            </a:xfrm>
          </p:grpSpPr>
          <p:sp>
            <p:nvSpPr>
              <p:cNvPr id="6" name="圆角矩形 5"/>
              <p:cNvSpPr/>
              <p:nvPr/>
            </p:nvSpPr>
            <p:spPr>
              <a:xfrm>
                <a:off x="4799054" y="1801113"/>
                <a:ext cx="7113401" cy="735092"/>
              </a:xfrm>
              <a:prstGeom prst="round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4842596" y="1851039"/>
                <a:ext cx="6969385" cy="60939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dirty="0">
                    <a:solidFill>
                      <a:srgbClr val="C00000"/>
                    </a:solidFill>
                    <a:latin typeface="微软雅黑" panose="020B0503020204020204" charset="-122"/>
                    <a:ea typeface="微软雅黑" panose="020B0503020204020204" charset="-122"/>
                  </a:rPr>
                  <a:t>单击此处添加文本单击此处添加文本简明扼要的说明分项内容，此为概念图解，请根据您的具体内容酌情修改。如有数据进行数据修改，如有图标进行图标的具体修</a:t>
                </a:r>
              </a:p>
            </p:txBody>
          </p:sp>
        </p:grpSp>
      </p:grpSp>
      <p:grpSp>
        <p:nvGrpSpPr>
          <p:cNvPr id="7" name="组合 6"/>
          <p:cNvGrpSpPr/>
          <p:nvPr/>
        </p:nvGrpSpPr>
        <p:grpSpPr>
          <a:xfrm>
            <a:off x="1460823" y="3252788"/>
            <a:ext cx="10048050" cy="899613"/>
            <a:chOff x="1460823" y="3252788"/>
            <a:chExt cx="10048050" cy="899613"/>
          </a:xfrm>
        </p:grpSpPr>
        <p:grpSp>
          <p:nvGrpSpPr>
            <p:cNvPr id="63" name="组合 62"/>
            <p:cNvGrpSpPr/>
            <p:nvPr/>
          </p:nvGrpSpPr>
          <p:grpSpPr>
            <a:xfrm>
              <a:off x="1460823" y="3252788"/>
              <a:ext cx="2775735" cy="807728"/>
              <a:chOff x="1976783" y="2857694"/>
              <a:chExt cx="2775735" cy="807728"/>
            </a:xfrm>
          </p:grpSpPr>
          <p:grpSp>
            <p:nvGrpSpPr>
              <p:cNvPr id="66" name="组合 65"/>
              <p:cNvGrpSpPr/>
              <p:nvPr/>
            </p:nvGrpSpPr>
            <p:grpSpPr>
              <a:xfrm>
                <a:off x="1976783" y="2857694"/>
                <a:ext cx="2775735" cy="807728"/>
                <a:chOff x="2060555" y="3547018"/>
                <a:chExt cx="3654445" cy="1063429"/>
              </a:xfrm>
            </p:grpSpPr>
            <p:sp>
              <p:nvSpPr>
                <p:cNvPr id="69" name="Freeform 19"/>
                <p:cNvSpPr/>
                <p:nvPr/>
              </p:nvSpPr>
              <p:spPr bwMode="auto">
                <a:xfrm>
                  <a:off x="2655230" y="3862277"/>
                  <a:ext cx="222429" cy="746330"/>
                </a:xfrm>
                <a:custGeom>
                  <a:avLst/>
                  <a:gdLst>
                    <a:gd name="T0" fmla="*/ 88 w 242"/>
                    <a:gd name="T1" fmla="*/ 0 h 812"/>
                    <a:gd name="T2" fmla="*/ 242 w 242"/>
                    <a:gd name="T3" fmla="*/ 0 h 812"/>
                    <a:gd name="T4" fmla="*/ 242 w 242"/>
                    <a:gd name="T5" fmla="*/ 812 h 812"/>
                    <a:gd name="T6" fmla="*/ 0 w 242"/>
                    <a:gd name="T7" fmla="*/ 812 h 812"/>
                    <a:gd name="T8" fmla="*/ 88 w 242"/>
                    <a:gd name="T9" fmla="*/ 0 h 812"/>
                  </a:gdLst>
                  <a:ahLst/>
                  <a:cxnLst>
                    <a:cxn ang="0">
                      <a:pos x="T0" y="T1"/>
                    </a:cxn>
                    <a:cxn ang="0">
                      <a:pos x="T2" y="T3"/>
                    </a:cxn>
                    <a:cxn ang="0">
                      <a:pos x="T4" y="T5"/>
                    </a:cxn>
                    <a:cxn ang="0">
                      <a:pos x="T6" y="T7"/>
                    </a:cxn>
                    <a:cxn ang="0">
                      <a:pos x="T8" y="T9"/>
                    </a:cxn>
                  </a:cxnLst>
                  <a:rect l="0" t="0" r="r" b="b"/>
                  <a:pathLst>
                    <a:path w="242" h="812">
                      <a:moveTo>
                        <a:pt x="88" y="0"/>
                      </a:moveTo>
                      <a:lnTo>
                        <a:pt x="242" y="0"/>
                      </a:lnTo>
                      <a:lnTo>
                        <a:pt x="242" y="812"/>
                      </a:lnTo>
                      <a:lnTo>
                        <a:pt x="0" y="812"/>
                      </a:lnTo>
                      <a:lnTo>
                        <a:pt x="88" y="0"/>
                      </a:lnTo>
                      <a:close/>
                    </a:path>
                  </a:pathLst>
                </a:custGeom>
                <a:solidFill>
                  <a:srgbClr val="E2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微软雅黑" panose="020B0503020204020204" charset="-122"/>
                    <a:ea typeface="微软雅黑" panose="020B0503020204020204" charset="-122"/>
                  </a:endParaRPr>
                </a:p>
              </p:txBody>
            </p:sp>
            <p:sp>
              <p:nvSpPr>
                <p:cNvPr id="70" name="Freeform 20"/>
                <p:cNvSpPr/>
                <p:nvPr/>
              </p:nvSpPr>
              <p:spPr bwMode="auto">
                <a:xfrm>
                  <a:off x="2877658" y="3777718"/>
                  <a:ext cx="311584" cy="830889"/>
                </a:xfrm>
                <a:custGeom>
                  <a:avLst/>
                  <a:gdLst>
                    <a:gd name="T0" fmla="*/ 339 w 339"/>
                    <a:gd name="T1" fmla="*/ 0 h 904"/>
                    <a:gd name="T2" fmla="*/ 339 w 339"/>
                    <a:gd name="T3" fmla="*/ 812 h 904"/>
                    <a:gd name="T4" fmla="*/ 0 w 339"/>
                    <a:gd name="T5" fmla="*/ 904 h 904"/>
                    <a:gd name="T6" fmla="*/ 0 w 339"/>
                    <a:gd name="T7" fmla="*/ 92 h 904"/>
                    <a:gd name="T8" fmla="*/ 339 w 339"/>
                    <a:gd name="T9" fmla="*/ 0 h 904"/>
                  </a:gdLst>
                  <a:ahLst/>
                  <a:cxnLst>
                    <a:cxn ang="0">
                      <a:pos x="T0" y="T1"/>
                    </a:cxn>
                    <a:cxn ang="0">
                      <a:pos x="T2" y="T3"/>
                    </a:cxn>
                    <a:cxn ang="0">
                      <a:pos x="T4" y="T5"/>
                    </a:cxn>
                    <a:cxn ang="0">
                      <a:pos x="T6" y="T7"/>
                    </a:cxn>
                    <a:cxn ang="0">
                      <a:pos x="T8" y="T9"/>
                    </a:cxn>
                  </a:cxnLst>
                  <a:rect l="0" t="0" r="r" b="b"/>
                  <a:pathLst>
                    <a:path w="339" h="904">
                      <a:moveTo>
                        <a:pt x="339" y="0"/>
                      </a:moveTo>
                      <a:lnTo>
                        <a:pt x="339" y="812"/>
                      </a:lnTo>
                      <a:lnTo>
                        <a:pt x="0" y="904"/>
                      </a:lnTo>
                      <a:lnTo>
                        <a:pt x="0" y="92"/>
                      </a:lnTo>
                      <a:lnTo>
                        <a:pt x="339" y="0"/>
                      </a:lnTo>
                      <a:close/>
                    </a:path>
                  </a:pathLst>
                </a:custGeom>
                <a:solidFill>
                  <a:srgbClr val="AD000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微软雅黑" panose="020B0503020204020204" charset="-122"/>
                    <a:ea typeface="微软雅黑" panose="020B0503020204020204" charset="-122"/>
                  </a:endParaRPr>
                </a:p>
              </p:txBody>
            </p:sp>
            <p:sp>
              <p:nvSpPr>
                <p:cNvPr id="71" name="Rectangle 21"/>
                <p:cNvSpPr>
                  <a:spLocks noChangeArrowheads="1"/>
                </p:cNvSpPr>
                <p:nvPr/>
              </p:nvSpPr>
              <p:spPr bwMode="auto">
                <a:xfrm>
                  <a:off x="3189242" y="3777718"/>
                  <a:ext cx="1829061" cy="746330"/>
                </a:xfrm>
                <a:prstGeom prst="rect">
                  <a:avLst/>
                </a:prstGeom>
                <a:solidFill>
                  <a:srgbClr val="E2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微软雅黑" panose="020B0503020204020204" charset="-122"/>
                    <a:ea typeface="微软雅黑" panose="020B0503020204020204" charset="-122"/>
                  </a:endParaRPr>
                </a:p>
              </p:txBody>
            </p:sp>
            <p:sp>
              <p:nvSpPr>
                <p:cNvPr id="72" name="Freeform 22"/>
                <p:cNvSpPr/>
                <p:nvPr/>
              </p:nvSpPr>
              <p:spPr bwMode="auto">
                <a:xfrm>
                  <a:off x="5018302" y="3777718"/>
                  <a:ext cx="316179" cy="830889"/>
                </a:xfrm>
                <a:custGeom>
                  <a:avLst/>
                  <a:gdLst>
                    <a:gd name="T0" fmla="*/ 0 w 344"/>
                    <a:gd name="T1" fmla="*/ 0 h 904"/>
                    <a:gd name="T2" fmla="*/ 0 w 344"/>
                    <a:gd name="T3" fmla="*/ 812 h 904"/>
                    <a:gd name="T4" fmla="*/ 344 w 344"/>
                    <a:gd name="T5" fmla="*/ 904 h 904"/>
                    <a:gd name="T6" fmla="*/ 344 w 344"/>
                    <a:gd name="T7" fmla="*/ 92 h 904"/>
                    <a:gd name="T8" fmla="*/ 0 w 344"/>
                    <a:gd name="T9" fmla="*/ 0 h 904"/>
                  </a:gdLst>
                  <a:ahLst/>
                  <a:cxnLst>
                    <a:cxn ang="0">
                      <a:pos x="T0" y="T1"/>
                    </a:cxn>
                    <a:cxn ang="0">
                      <a:pos x="T2" y="T3"/>
                    </a:cxn>
                    <a:cxn ang="0">
                      <a:pos x="T4" y="T5"/>
                    </a:cxn>
                    <a:cxn ang="0">
                      <a:pos x="T6" y="T7"/>
                    </a:cxn>
                    <a:cxn ang="0">
                      <a:pos x="T8" y="T9"/>
                    </a:cxn>
                  </a:cxnLst>
                  <a:rect l="0" t="0" r="r" b="b"/>
                  <a:pathLst>
                    <a:path w="344" h="904">
                      <a:moveTo>
                        <a:pt x="0" y="0"/>
                      </a:moveTo>
                      <a:lnTo>
                        <a:pt x="0" y="812"/>
                      </a:lnTo>
                      <a:lnTo>
                        <a:pt x="344" y="904"/>
                      </a:lnTo>
                      <a:lnTo>
                        <a:pt x="344" y="92"/>
                      </a:lnTo>
                      <a:lnTo>
                        <a:pt x="0" y="0"/>
                      </a:lnTo>
                      <a:close/>
                    </a:path>
                  </a:pathLst>
                </a:custGeom>
                <a:solidFill>
                  <a:srgbClr val="AD0004"/>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微软雅黑" panose="020B0503020204020204" charset="-122"/>
                    <a:ea typeface="微软雅黑" panose="020B0503020204020204" charset="-122"/>
                  </a:endParaRPr>
                </a:p>
              </p:txBody>
            </p:sp>
            <p:sp>
              <p:nvSpPr>
                <p:cNvPr id="73" name="Rectangle 23"/>
                <p:cNvSpPr>
                  <a:spLocks noChangeArrowheads="1"/>
                </p:cNvSpPr>
                <p:nvPr/>
              </p:nvSpPr>
              <p:spPr bwMode="auto">
                <a:xfrm>
                  <a:off x="5334482" y="3862277"/>
                  <a:ext cx="380518" cy="746330"/>
                </a:xfrm>
                <a:prstGeom prst="rect">
                  <a:avLst/>
                </a:prstGeom>
                <a:solidFill>
                  <a:srgbClr val="E2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微软雅黑" panose="020B0503020204020204" charset="-122"/>
                    <a:ea typeface="微软雅黑" panose="020B0503020204020204" charset="-122"/>
                  </a:endParaRPr>
                </a:p>
              </p:txBody>
            </p:sp>
            <p:sp>
              <p:nvSpPr>
                <p:cNvPr id="74" name="Freeform 24"/>
                <p:cNvSpPr/>
                <p:nvPr/>
              </p:nvSpPr>
              <p:spPr bwMode="auto">
                <a:xfrm>
                  <a:off x="2060555" y="3547018"/>
                  <a:ext cx="706808" cy="1063429"/>
                </a:xfrm>
                <a:custGeom>
                  <a:avLst/>
                  <a:gdLst>
                    <a:gd name="T0" fmla="*/ 282 w 572"/>
                    <a:gd name="T1" fmla="*/ 20 h 861"/>
                    <a:gd name="T2" fmla="*/ 37 w 572"/>
                    <a:gd name="T3" fmla="*/ 383 h 861"/>
                    <a:gd name="T4" fmla="*/ 104 w 572"/>
                    <a:gd name="T5" fmla="*/ 461 h 861"/>
                    <a:gd name="T6" fmla="*/ 37 w 572"/>
                    <a:gd name="T7" fmla="*/ 642 h 861"/>
                    <a:gd name="T8" fmla="*/ 37 w 572"/>
                    <a:gd name="T9" fmla="*/ 786 h 861"/>
                    <a:gd name="T10" fmla="*/ 172 w 572"/>
                    <a:gd name="T11" fmla="*/ 861 h 861"/>
                    <a:gd name="T12" fmla="*/ 523 w 572"/>
                    <a:gd name="T13" fmla="*/ 859 h 861"/>
                    <a:gd name="T14" fmla="*/ 547 w 572"/>
                    <a:gd name="T15" fmla="*/ 255 h 861"/>
                    <a:gd name="T16" fmla="*/ 282 w 572"/>
                    <a:gd name="T17" fmla="*/ 2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2" h="861">
                      <a:moveTo>
                        <a:pt x="282" y="20"/>
                      </a:moveTo>
                      <a:cubicBezTo>
                        <a:pt x="282" y="20"/>
                        <a:pt x="0" y="0"/>
                        <a:pt x="37" y="383"/>
                      </a:cubicBezTo>
                      <a:cubicBezTo>
                        <a:pt x="37" y="383"/>
                        <a:pt x="45" y="442"/>
                        <a:pt x="104" y="461"/>
                      </a:cubicBezTo>
                      <a:cubicBezTo>
                        <a:pt x="104" y="461"/>
                        <a:pt x="37" y="548"/>
                        <a:pt x="37" y="642"/>
                      </a:cubicBezTo>
                      <a:cubicBezTo>
                        <a:pt x="37" y="786"/>
                        <a:pt x="37" y="786"/>
                        <a:pt x="37" y="786"/>
                      </a:cubicBezTo>
                      <a:cubicBezTo>
                        <a:pt x="37" y="786"/>
                        <a:pt x="37" y="861"/>
                        <a:pt x="172" y="861"/>
                      </a:cubicBezTo>
                      <a:cubicBezTo>
                        <a:pt x="523" y="859"/>
                        <a:pt x="523" y="859"/>
                        <a:pt x="523" y="859"/>
                      </a:cubicBezTo>
                      <a:cubicBezTo>
                        <a:pt x="547" y="255"/>
                        <a:pt x="547" y="255"/>
                        <a:pt x="547" y="255"/>
                      </a:cubicBezTo>
                      <a:cubicBezTo>
                        <a:pt x="547" y="255"/>
                        <a:pt x="572" y="22"/>
                        <a:pt x="282" y="20"/>
                      </a:cubicBezTo>
                      <a:close/>
                    </a:path>
                  </a:pathLst>
                </a:custGeom>
                <a:solidFill>
                  <a:srgbClr val="E2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微软雅黑" panose="020B0503020204020204" charset="-122"/>
                    <a:ea typeface="微软雅黑" panose="020B0503020204020204" charset="-122"/>
                  </a:endParaRPr>
                </a:p>
              </p:txBody>
            </p:sp>
            <p:sp>
              <p:nvSpPr>
                <p:cNvPr id="75" name="Freeform 25"/>
                <p:cNvSpPr/>
                <p:nvPr/>
              </p:nvSpPr>
              <p:spPr bwMode="auto">
                <a:xfrm>
                  <a:off x="2218645" y="3679371"/>
                  <a:ext cx="398900" cy="833647"/>
                </a:xfrm>
                <a:custGeom>
                  <a:avLst/>
                  <a:gdLst>
                    <a:gd name="T0" fmla="*/ 159 w 323"/>
                    <a:gd name="T1" fmla="*/ 95 h 675"/>
                    <a:gd name="T2" fmla="*/ 103 w 323"/>
                    <a:gd name="T3" fmla="*/ 161 h 675"/>
                    <a:gd name="T4" fmla="*/ 103 w 323"/>
                    <a:gd name="T5" fmla="*/ 232 h 675"/>
                    <a:gd name="T6" fmla="*/ 0 w 323"/>
                    <a:gd name="T7" fmla="*/ 232 h 675"/>
                    <a:gd name="T8" fmla="*/ 0 w 323"/>
                    <a:gd name="T9" fmla="*/ 167 h 675"/>
                    <a:gd name="T10" fmla="*/ 162 w 323"/>
                    <a:gd name="T11" fmla="*/ 0 h 675"/>
                    <a:gd name="T12" fmla="*/ 323 w 323"/>
                    <a:gd name="T13" fmla="*/ 167 h 675"/>
                    <a:gd name="T14" fmla="*/ 109 w 323"/>
                    <a:gd name="T15" fmla="*/ 580 h 675"/>
                    <a:gd name="T16" fmla="*/ 314 w 323"/>
                    <a:gd name="T17" fmla="*/ 580 h 675"/>
                    <a:gd name="T18" fmla="*/ 314 w 323"/>
                    <a:gd name="T19" fmla="*/ 675 h 675"/>
                    <a:gd name="T20" fmla="*/ 0 w 323"/>
                    <a:gd name="T21" fmla="*/ 675 h 675"/>
                    <a:gd name="T22" fmla="*/ 0 w 323"/>
                    <a:gd name="T23" fmla="*/ 593 h 675"/>
                    <a:gd name="T24" fmla="*/ 215 w 323"/>
                    <a:gd name="T25" fmla="*/ 171 h 675"/>
                    <a:gd name="T26" fmla="*/ 159 w 323"/>
                    <a:gd name="T27" fmla="*/ 95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675">
                      <a:moveTo>
                        <a:pt x="159" y="95"/>
                      </a:moveTo>
                      <a:cubicBezTo>
                        <a:pt x="124" y="95"/>
                        <a:pt x="103" y="113"/>
                        <a:pt x="103" y="161"/>
                      </a:cubicBezTo>
                      <a:cubicBezTo>
                        <a:pt x="103" y="232"/>
                        <a:pt x="103" y="232"/>
                        <a:pt x="103" y="232"/>
                      </a:cubicBezTo>
                      <a:cubicBezTo>
                        <a:pt x="0" y="232"/>
                        <a:pt x="0" y="232"/>
                        <a:pt x="0" y="232"/>
                      </a:cubicBezTo>
                      <a:cubicBezTo>
                        <a:pt x="0" y="167"/>
                        <a:pt x="0" y="167"/>
                        <a:pt x="0" y="167"/>
                      </a:cubicBezTo>
                      <a:cubicBezTo>
                        <a:pt x="0" y="61"/>
                        <a:pt x="55" y="0"/>
                        <a:pt x="162" y="0"/>
                      </a:cubicBezTo>
                      <a:cubicBezTo>
                        <a:pt x="268" y="0"/>
                        <a:pt x="323" y="61"/>
                        <a:pt x="323" y="167"/>
                      </a:cubicBezTo>
                      <a:cubicBezTo>
                        <a:pt x="323" y="387"/>
                        <a:pt x="88" y="462"/>
                        <a:pt x="109" y="580"/>
                      </a:cubicBezTo>
                      <a:cubicBezTo>
                        <a:pt x="314" y="580"/>
                        <a:pt x="314" y="580"/>
                        <a:pt x="314" y="580"/>
                      </a:cubicBezTo>
                      <a:cubicBezTo>
                        <a:pt x="314" y="675"/>
                        <a:pt x="314" y="675"/>
                        <a:pt x="314" y="675"/>
                      </a:cubicBezTo>
                      <a:cubicBezTo>
                        <a:pt x="0" y="675"/>
                        <a:pt x="0" y="675"/>
                        <a:pt x="0" y="675"/>
                      </a:cubicBezTo>
                      <a:cubicBezTo>
                        <a:pt x="0" y="593"/>
                        <a:pt x="0" y="593"/>
                        <a:pt x="0" y="593"/>
                      </a:cubicBezTo>
                      <a:cubicBezTo>
                        <a:pt x="0" y="396"/>
                        <a:pt x="215" y="364"/>
                        <a:pt x="215" y="171"/>
                      </a:cubicBezTo>
                      <a:cubicBezTo>
                        <a:pt x="215" y="111"/>
                        <a:pt x="193" y="95"/>
                        <a:pt x="159" y="95"/>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微软雅黑" panose="020B0503020204020204" charset="-122"/>
                    <a:ea typeface="微软雅黑" panose="020B0503020204020204" charset="-122"/>
                  </a:endParaRPr>
                </a:p>
              </p:txBody>
            </p:sp>
          </p:grpSp>
          <p:sp>
            <p:nvSpPr>
              <p:cNvPr id="67" name="文本框 58"/>
              <p:cNvSpPr txBox="1"/>
              <p:nvPr/>
            </p:nvSpPr>
            <p:spPr>
              <a:xfrm>
                <a:off x="2817436" y="3126242"/>
                <a:ext cx="1455808"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a:solidFill>
                      <a:schemeClr val="bg1"/>
                    </a:solidFill>
                    <a:latin typeface="微软雅黑" panose="020B0503020204020204" charset="-122"/>
                    <a:ea typeface="微软雅黑" panose="020B0503020204020204" charset="-122"/>
                  </a:rPr>
                  <a:t>请输入内容</a:t>
                </a:r>
              </a:p>
            </p:txBody>
          </p:sp>
        </p:grpSp>
        <p:grpSp>
          <p:nvGrpSpPr>
            <p:cNvPr id="8" name="组合 7"/>
            <p:cNvGrpSpPr/>
            <p:nvPr/>
          </p:nvGrpSpPr>
          <p:grpSpPr>
            <a:xfrm>
              <a:off x="4395472" y="3417309"/>
              <a:ext cx="7113401" cy="735092"/>
              <a:chOff x="4755512" y="3022215"/>
              <a:chExt cx="7113401" cy="735092"/>
            </a:xfrm>
          </p:grpSpPr>
          <p:sp>
            <p:nvSpPr>
              <p:cNvPr id="86" name="圆角矩形 85"/>
              <p:cNvSpPr/>
              <p:nvPr/>
            </p:nvSpPr>
            <p:spPr>
              <a:xfrm>
                <a:off x="4755512" y="3022215"/>
                <a:ext cx="7113401" cy="735092"/>
              </a:xfrm>
              <a:prstGeom prst="round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p:cNvSpPr/>
              <p:nvPr/>
            </p:nvSpPr>
            <p:spPr>
              <a:xfrm>
                <a:off x="4799054" y="3072141"/>
                <a:ext cx="6969385" cy="60939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dirty="0">
                    <a:solidFill>
                      <a:srgbClr val="C00000"/>
                    </a:solidFill>
                    <a:latin typeface="微软雅黑" panose="020B0503020204020204" charset="-122"/>
                    <a:ea typeface="微软雅黑" panose="020B0503020204020204" charset="-122"/>
                  </a:rPr>
                  <a:t>单击此处添加文本单击此处添加文本简明扼要的说明分项内容，此为概念图解，请根据您的具体内容酌情修改。如有数据进行数据修改，如有图标进行图标的具体修</a:t>
                </a:r>
              </a:p>
            </p:txBody>
          </p:sp>
        </p:grpSp>
      </p:grpSp>
      <p:grpSp>
        <p:nvGrpSpPr>
          <p:cNvPr id="9" name="组合 8"/>
          <p:cNvGrpSpPr/>
          <p:nvPr/>
        </p:nvGrpSpPr>
        <p:grpSpPr>
          <a:xfrm>
            <a:off x="1460823" y="4558000"/>
            <a:ext cx="10048050" cy="934954"/>
            <a:chOff x="1460823" y="4558000"/>
            <a:chExt cx="10048050" cy="934954"/>
          </a:xfrm>
        </p:grpSpPr>
        <p:grpSp>
          <p:nvGrpSpPr>
            <p:cNvPr id="76" name="组合 75"/>
            <p:cNvGrpSpPr/>
            <p:nvPr/>
          </p:nvGrpSpPr>
          <p:grpSpPr>
            <a:xfrm>
              <a:off x="1460823" y="4558000"/>
              <a:ext cx="2759681" cy="822389"/>
              <a:chOff x="1997921" y="4162906"/>
              <a:chExt cx="2759681" cy="822389"/>
            </a:xfrm>
          </p:grpSpPr>
          <p:grpSp>
            <p:nvGrpSpPr>
              <p:cNvPr id="77" name="组合 76"/>
              <p:cNvGrpSpPr/>
              <p:nvPr/>
            </p:nvGrpSpPr>
            <p:grpSpPr>
              <a:xfrm>
                <a:off x="1997921" y="4162906"/>
                <a:ext cx="2759681" cy="822389"/>
                <a:chOff x="2081694" y="4696843"/>
                <a:chExt cx="3633306" cy="1082731"/>
              </a:xfrm>
            </p:grpSpPr>
            <p:sp>
              <p:nvSpPr>
                <p:cNvPr id="80" name="Freeform 26"/>
                <p:cNvSpPr/>
                <p:nvPr/>
              </p:nvSpPr>
              <p:spPr bwMode="auto">
                <a:xfrm>
                  <a:off x="2867547" y="4944089"/>
                  <a:ext cx="321694" cy="825375"/>
                </a:xfrm>
                <a:custGeom>
                  <a:avLst/>
                  <a:gdLst>
                    <a:gd name="T0" fmla="*/ 350 w 350"/>
                    <a:gd name="T1" fmla="*/ 0 h 898"/>
                    <a:gd name="T2" fmla="*/ 350 w 350"/>
                    <a:gd name="T3" fmla="*/ 807 h 898"/>
                    <a:gd name="T4" fmla="*/ 0 w 350"/>
                    <a:gd name="T5" fmla="*/ 898 h 898"/>
                    <a:gd name="T6" fmla="*/ 0 w 350"/>
                    <a:gd name="T7" fmla="*/ 94 h 898"/>
                    <a:gd name="T8" fmla="*/ 350 w 350"/>
                    <a:gd name="T9" fmla="*/ 0 h 898"/>
                  </a:gdLst>
                  <a:ahLst/>
                  <a:cxnLst>
                    <a:cxn ang="0">
                      <a:pos x="T0" y="T1"/>
                    </a:cxn>
                    <a:cxn ang="0">
                      <a:pos x="T2" y="T3"/>
                    </a:cxn>
                    <a:cxn ang="0">
                      <a:pos x="T4" y="T5"/>
                    </a:cxn>
                    <a:cxn ang="0">
                      <a:pos x="T6" y="T7"/>
                    </a:cxn>
                    <a:cxn ang="0">
                      <a:pos x="T8" y="T9"/>
                    </a:cxn>
                  </a:cxnLst>
                  <a:rect l="0" t="0" r="r" b="b"/>
                  <a:pathLst>
                    <a:path w="350" h="898">
                      <a:moveTo>
                        <a:pt x="350" y="0"/>
                      </a:moveTo>
                      <a:lnTo>
                        <a:pt x="350" y="807"/>
                      </a:lnTo>
                      <a:lnTo>
                        <a:pt x="0" y="898"/>
                      </a:lnTo>
                      <a:lnTo>
                        <a:pt x="0" y="94"/>
                      </a:lnTo>
                      <a:lnTo>
                        <a:pt x="350" y="0"/>
                      </a:lnTo>
                      <a:close/>
                    </a:path>
                  </a:pathLst>
                </a:custGeom>
                <a:solidFill>
                  <a:srgbClr val="AD00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a:solidFill>
                      <a:schemeClr val="lt1"/>
                    </a:solidFill>
                    <a:latin typeface="微软雅黑" panose="020B0503020204020204" charset="-122"/>
                    <a:ea typeface="微软雅黑" panose="020B0503020204020204" charset="-122"/>
                  </a:endParaRPr>
                </a:p>
              </p:txBody>
            </p:sp>
            <p:sp>
              <p:nvSpPr>
                <p:cNvPr id="81" name="Rectangle 27"/>
                <p:cNvSpPr>
                  <a:spLocks noChangeArrowheads="1"/>
                </p:cNvSpPr>
                <p:nvPr/>
              </p:nvSpPr>
              <p:spPr bwMode="auto">
                <a:xfrm>
                  <a:off x="3189242" y="4944089"/>
                  <a:ext cx="1829061" cy="741735"/>
                </a:xfrm>
                <a:prstGeom prst="rect">
                  <a:avLst/>
                </a:prstGeom>
                <a:solidFill>
                  <a:srgbClr val="E2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a:solidFill>
                      <a:schemeClr val="lt1"/>
                    </a:solidFill>
                    <a:latin typeface="微软雅黑" panose="020B0503020204020204" charset="-122"/>
                    <a:ea typeface="微软雅黑" panose="020B0503020204020204" charset="-122"/>
                  </a:endParaRPr>
                </a:p>
              </p:txBody>
            </p:sp>
            <p:sp>
              <p:nvSpPr>
                <p:cNvPr id="82" name="Freeform 28"/>
                <p:cNvSpPr/>
                <p:nvPr/>
              </p:nvSpPr>
              <p:spPr bwMode="auto">
                <a:xfrm>
                  <a:off x="5018302" y="4944089"/>
                  <a:ext cx="317099" cy="825375"/>
                </a:xfrm>
                <a:custGeom>
                  <a:avLst/>
                  <a:gdLst>
                    <a:gd name="T0" fmla="*/ 0 w 345"/>
                    <a:gd name="T1" fmla="*/ 0 h 898"/>
                    <a:gd name="T2" fmla="*/ 0 w 345"/>
                    <a:gd name="T3" fmla="*/ 807 h 898"/>
                    <a:gd name="T4" fmla="*/ 344 w 345"/>
                    <a:gd name="T5" fmla="*/ 898 h 898"/>
                    <a:gd name="T6" fmla="*/ 345 w 345"/>
                    <a:gd name="T7" fmla="*/ 86 h 898"/>
                    <a:gd name="T8" fmla="*/ 0 w 345"/>
                    <a:gd name="T9" fmla="*/ 0 h 898"/>
                  </a:gdLst>
                  <a:ahLst/>
                  <a:cxnLst>
                    <a:cxn ang="0">
                      <a:pos x="T0" y="T1"/>
                    </a:cxn>
                    <a:cxn ang="0">
                      <a:pos x="T2" y="T3"/>
                    </a:cxn>
                    <a:cxn ang="0">
                      <a:pos x="T4" y="T5"/>
                    </a:cxn>
                    <a:cxn ang="0">
                      <a:pos x="T6" y="T7"/>
                    </a:cxn>
                    <a:cxn ang="0">
                      <a:pos x="T8" y="T9"/>
                    </a:cxn>
                  </a:cxnLst>
                  <a:rect l="0" t="0" r="r" b="b"/>
                  <a:pathLst>
                    <a:path w="345" h="898">
                      <a:moveTo>
                        <a:pt x="0" y="0"/>
                      </a:moveTo>
                      <a:lnTo>
                        <a:pt x="0" y="807"/>
                      </a:lnTo>
                      <a:lnTo>
                        <a:pt x="344" y="898"/>
                      </a:lnTo>
                      <a:lnTo>
                        <a:pt x="345" y="86"/>
                      </a:lnTo>
                      <a:lnTo>
                        <a:pt x="0" y="0"/>
                      </a:lnTo>
                      <a:close/>
                    </a:path>
                  </a:pathLst>
                </a:custGeom>
                <a:solidFill>
                  <a:srgbClr val="AD000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a:solidFill>
                      <a:schemeClr val="lt1"/>
                    </a:solidFill>
                    <a:latin typeface="微软雅黑" panose="020B0503020204020204" charset="-122"/>
                    <a:ea typeface="微软雅黑" panose="020B0503020204020204" charset="-122"/>
                  </a:endParaRPr>
                </a:p>
              </p:txBody>
            </p:sp>
            <p:sp>
              <p:nvSpPr>
                <p:cNvPr id="83" name="Rectangle 29"/>
                <p:cNvSpPr>
                  <a:spLocks noChangeArrowheads="1"/>
                </p:cNvSpPr>
                <p:nvPr/>
              </p:nvSpPr>
              <p:spPr bwMode="auto">
                <a:xfrm>
                  <a:off x="5334482" y="5023133"/>
                  <a:ext cx="380518" cy="746330"/>
                </a:xfrm>
                <a:prstGeom prst="rect">
                  <a:avLst/>
                </a:prstGeom>
                <a:solidFill>
                  <a:srgbClr val="E2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a:solidFill>
                      <a:schemeClr val="lt1"/>
                    </a:solidFill>
                    <a:latin typeface="微软雅黑" panose="020B0503020204020204" charset="-122"/>
                    <a:ea typeface="微软雅黑" panose="020B0503020204020204" charset="-122"/>
                  </a:endParaRPr>
                </a:p>
              </p:txBody>
            </p:sp>
            <p:sp>
              <p:nvSpPr>
                <p:cNvPr id="84" name="Freeform 30"/>
                <p:cNvSpPr/>
                <p:nvPr/>
              </p:nvSpPr>
              <p:spPr bwMode="auto">
                <a:xfrm>
                  <a:off x="2081694" y="4696843"/>
                  <a:ext cx="785853" cy="1082731"/>
                </a:xfrm>
                <a:custGeom>
                  <a:avLst/>
                  <a:gdLst>
                    <a:gd name="T0" fmla="*/ 528 w 636"/>
                    <a:gd name="T1" fmla="*/ 265 h 876"/>
                    <a:gd name="T2" fmla="*/ 266 w 636"/>
                    <a:gd name="T3" fmla="*/ 16 h 876"/>
                    <a:gd name="T4" fmla="*/ 18 w 636"/>
                    <a:gd name="T5" fmla="*/ 266 h 876"/>
                    <a:gd name="T6" fmla="*/ 77 w 636"/>
                    <a:gd name="T7" fmla="*/ 431 h 876"/>
                    <a:gd name="T8" fmla="*/ 20 w 636"/>
                    <a:gd name="T9" fmla="*/ 518 h 876"/>
                    <a:gd name="T10" fmla="*/ 20 w 636"/>
                    <a:gd name="T11" fmla="*/ 665 h 876"/>
                    <a:gd name="T12" fmla="*/ 232 w 636"/>
                    <a:gd name="T13" fmla="*/ 868 h 876"/>
                    <a:gd name="T14" fmla="*/ 636 w 636"/>
                    <a:gd name="T15" fmla="*/ 868 h 876"/>
                    <a:gd name="T16" fmla="*/ 636 w 636"/>
                    <a:gd name="T17" fmla="*/ 270 h 876"/>
                    <a:gd name="T18" fmla="*/ 528 w 636"/>
                    <a:gd name="T19" fmla="*/ 265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6" h="876">
                      <a:moveTo>
                        <a:pt x="528" y="265"/>
                      </a:moveTo>
                      <a:cubicBezTo>
                        <a:pt x="528" y="265"/>
                        <a:pt x="566" y="16"/>
                        <a:pt x="266" y="16"/>
                      </a:cubicBezTo>
                      <a:cubicBezTo>
                        <a:pt x="266" y="16"/>
                        <a:pt x="38" y="0"/>
                        <a:pt x="18" y="266"/>
                      </a:cubicBezTo>
                      <a:cubicBezTo>
                        <a:pt x="18" y="266"/>
                        <a:pt x="12" y="382"/>
                        <a:pt x="77" y="431"/>
                      </a:cubicBezTo>
                      <a:cubicBezTo>
                        <a:pt x="77" y="431"/>
                        <a:pt x="20" y="457"/>
                        <a:pt x="20" y="518"/>
                      </a:cubicBezTo>
                      <a:cubicBezTo>
                        <a:pt x="20" y="518"/>
                        <a:pt x="20" y="650"/>
                        <a:pt x="20" y="665"/>
                      </a:cubicBezTo>
                      <a:cubicBezTo>
                        <a:pt x="20" y="735"/>
                        <a:pt x="0" y="876"/>
                        <a:pt x="232" y="868"/>
                      </a:cubicBezTo>
                      <a:cubicBezTo>
                        <a:pt x="636" y="868"/>
                        <a:pt x="636" y="868"/>
                        <a:pt x="636" y="868"/>
                      </a:cubicBezTo>
                      <a:cubicBezTo>
                        <a:pt x="636" y="270"/>
                        <a:pt x="636" y="270"/>
                        <a:pt x="636" y="270"/>
                      </a:cubicBezTo>
                      <a:lnTo>
                        <a:pt x="528" y="265"/>
                      </a:lnTo>
                      <a:close/>
                    </a:path>
                  </a:pathLst>
                </a:custGeom>
                <a:solidFill>
                  <a:srgbClr val="E2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a:solidFill>
                      <a:schemeClr val="lt1"/>
                    </a:solidFill>
                    <a:latin typeface="微软雅黑" panose="020B0503020204020204" charset="-122"/>
                    <a:ea typeface="微软雅黑" panose="020B0503020204020204" charset="-122"/>
                  </a:endParaRPr>
                </a:p>
              </p:txBody>
            </p:sp>
            <p:sp>
              <p:nvSpPr>
                <p:cNvPr id="85" name="Freeform 31"/>
                <p:cNvSpPr/>
                <p:nvPr/>
              </p:nvSpPr>
              <p:spPr bwMode="auto">
                <a:xfrm>
                  <a:off x="2212211" y="4823683"/>
                  <a:ext cx="397062" cy="863059"/>
                </a:xfrm>
                <a:custGeom>
                  <a:avLst/>
                  <a:gdLst>
                    <a:gd name="T0" fmla="*/ 213 w 321"/>
                    <a:gd name="T1" fmla="*/ 176 h 699"/>
                    <a:gd name="T2" fmla="*/ 158 w 321"/>
                    <a:gd name="T3" fmla="*/ 98 h 699"/>
                    <a:gd name="T4" fmla="*/ 102 w 321"/>
                    <a:gd name="T5" fmla="*/ 165 h 699"/>
                    <a:gd name="T6" fmla="*/ 102 w 321"/>
                    <a:gd name="T7" fmla="*/ 209 h 699"/>
                    <a:gd name="T8" fmla="*/ 0 w 321"/>
                    <a:gd name="T9" fmla="*/ 209 h 699"/>
                    <a:gd name="T10" fmla="*/ 0 w 321"/>
                    <a:gd name="T11" fmla="*/ 172 h 699"/>
                    <a:gd name="T12" fmla="*/ 160 w 321"/>
                    <a:gd name="T13" fmla="*/ 0 h 699"/>
                    <a:gd name="T14" fmla="*/ 321 w 321"/>
                    <a:gd name="T15" fmla="*/ 172 h 699"/>
                    <a:gd name="T16" fmla="*/ 321 w 321"/>
                    <a:gd name="T17" fmla="*/ 190 h 699"/>
                    <a:gd name="T18" fmla="*/ 245 w 321"/>
                    <a:gd name="T19" fmla="*/ 330 h 699"/>
                    <a:gd name="T20" fmla="*/ 321 w 321"/>
                    <a:gd name="T21" fmla="*/ 474 h 699"/>
                    <a:gd name="T22" fmla="*/ 321 w 321"/>
                    <a:gd name="T23" fmla="*/ 527 h 699"/>
                    <a:gd name="T24" fmla="*/ 160 w 321"/>
                    <a:gd name="T25" fmla="*/ 699 h 699"/>
                    <a:gd name="T26" fmla="*/ 0 w 321"/>
                    <a:gd name="T27" fmla="*/ 527 h 699"/>
                    <a:gd name="T28" fmla="*/ 0 w 321"/>
                    <a:gd name="T29" fmla="*/ 471 h 699"/>
                    <a:gd name="T30" fmla="*/ 102 w 321"/>
                    <a:gd name="T31" fmla="*/ 471 h 699"/>
                    <a:gd name="T32" fmla="*/ 102 w 321"/>
                    <a:gd name="T33" fmla="*/ 534 h 699"/>
                    <a:gd name="T34" fmla="*/ 158 w 321"/>
                    <a:gd name="T35" fmla="*/ 601 h 699"/>
                    <a:gd name="T36" fmla="*/ 213 w 321"/>
                    <a:gd name="T37" fmla="*/ 524 h 699"/>
                    <a:gd name="T38" fmla="*/ 213 w 321"/>
                    <a:gd name="T39" fmla="*/ 471 h 699"/>
                    <a:gd name="T40" fmla="*/ 143 w 321"/>
                    <a:gd name="T41" fmla="*/ 384 h 699"/>
                    <a:gd name="T42" fmla="*/ 107 w 321"/>
                    <a:gd name="T43" fmla="*/ 384 h 699"/>
                    <a:gd name="T44" fmla="*/ 107 w 321"/>
                    <a:gd name="T45" fmla="*/ 286 h 699"/>
                    <a:gd name="T46" fmla="*/ 149 w 321"/>
                    <a:gd name="T47" fmla="*/ 286 h 699"/>
                    <a:gd name="T48" fmla="*/ 213 w 321"/>
                    <a:gd name="T49" fmla="*/ 214 h 699"/>
                    <a:gd name="T50" fmla="*/ 213 w 321"/>
                    <a:gd name="T51" fmla="*/ 176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1" h="699">
                      <a:moveTo>
                        <a:pt x="213" y="176"/>
                      </a:moveTo>
                      <a:cubicBezTo>
                        <a:pt x="213" y="114"/>
                        <a:pt x="192" y="98"/>
                        <a:pt x="158" y="98"/>
                      </a:cubicBezTo>
                      <a:cubicBezTo>
                        <a:pt x="123" y="98"/>
                        <a:pt x="102" y="116"/>
                        <a:pt x="102" y="165"/>
                      </a:cubicBezTo>
                      <a:cubicBezTo>
                        <a:pt x="102" y="209"/>
                        <a:pt x="102" y="209"/>
                        <a:pt x="102" y="209"/>
                      </a:cubicBezTo>
                      <a:cubicBezTo>
                        <a:pt x="0" y="209"/>
                        <a:pt x="0" y="209"/>
                        <a:pt x="0" y="209"/>
                      </a:cubicBezTo>
                      <a:cubicBezTo>
                        <a:pt x="0" y="172"/>
                        <a:pt x="0" y="172"/>
                        <a:pt x="0" y="172"/>
                      </a:cubicBezTo>
                      <a:cubicBezTo>
                        <a:pt x="0" y="63"/>
                        <a:pt x="55" y="0"/>
                        <a:pt x="160" y="0"/>
                      </a:cubicBezTo>
                      <a:cubicBezTo>
                        <a:pt x="266" y="0"/>
                        <a:pt x="321" y="63"/>
                        <a:pt x="321" y="172"/>
                      </a:cubicBezTo>
                      <a:cubicBezTo>
                        <a:pt x="321" y="190"/>
                        <a:pt x="321" y="190"/>
                        <a:pt x="321" y="190"/>
                      </a:cubicBezTo>
                      <a:cubicBezTo>
                        <a:pt x="321" y="263"/>
                        <a:pt x="297" y="309"/>
                        <a:pt x="245" y="330"/>
                      </a:cubicBezTo>
                      <a:cubicBezTo>
                        <a:pt x="299" y="354"/>
                        <a:pt x="321" y="404"/>
                        <a:pt x="321" y="474"/>
                      </a:cubicBezTo>
                      <a:cubicBezTo>
                        <a:pt x="321" y="527"/>
                        <a:pt x="321" y="527"/>
                        <a:pt x="321" y="527"/>
                      </a:cubicBezTo>
                      <a:cubicBezTo>
                        <a:pt x="321" y="637"/>
                        <a:pt x="266" y="699"/>
                        <a:pt x="160" y="699"/>
                      </a:cubicBezTo>
                      <a:cubicBezTo>
                        <a:pt x="55" y="699"/>
                        <a:pt x="0" y="637"/>
                        <a:pt x="0" y="527"/>
                      </a:cubicBezTo>
                      <a:cubicBezTo>
                        <a:pt x="0" y="471"/>
                        <a:pt x="0" y="471"/>
                        <a:pt x="0" y="471"/>
                      </a:cubicBezTo>
                      <a:cubicBezTo>
                        <a:pt x="102" y="471"/>
                        <a:pt x="102" y="471"/>
                        <a:pt x="102" y="471"/>
                      </a:cubicBezTo>
                      <a:cubicBezTo>
                        <a:pt x="102" y="534"/>
                        <a:pt x="102" y="534"/>
                        <a:pt x="102" y="534"/>
                      </a:cubicBezTo>
                      <a:cubicBezTo>
                        <a:pt x="102" y="583"/>
                        <a:pt x="123" y="601"/>
                        <a:pt x="158" y="601"/>
                      </a:cubicBezTo>
                      <a:cubicBezTo>
                        <a:pt x="192" y="601"/>
                        <a:pt x="213" y="585"/>
                        <a:pt x="213" y="524"/>
                      </a:cubicBezTo>
                      <a:cubicBezTo>
                        <a:pt x="213" y="471"/>
                        <a:pt x="213" y="471"/>
                        <a:pt x="213" y="471"/>
                      </a:cubicBezTo>
                      <a:cubicBezTo>
                        <a:pt x="213" y="407"/>
                        <a:pt x="192" y="384"/>
                        <a:pt x="143" y="384"/>
                      </a:cubicBezTo>
                      <a:cubicBezTo>
                        <a:pt x="107" y="384"/>
                        <a:pt x="107" y="384"/>
                        <a:pt x="107" y="384"/>
                      </a:cubicBezTo>
                      <a:cubicBezTo>
                        <a:pt x="107" y="286"/>
                        <a:pt x="107" y="286"/>
                        <a:pt x="107" y="286"/>
                      </a:cubicBezTo>
                      <a:cubicBezTo>
                        <a:pt x="149" y="286"/>
                        <a:pt x="149" y="286"/>
                        <a:pt x="149" y="286"/>
                      </a:cubicBezTo>
                      <a:cubicBezTo>
                        <a:pt x="189" y="286"/>
                        <a:pt x="213" y="269"/>
                        <a:pt x="213" y="214"/>
                      </a:cubicBezTo>
                      <a:lnTo>
                        <a:pt x="213" y="176"/>
                      </a:ln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微软雅黑" panose="020B0503020204020204" charset="-122"/>
                    <a:ea typeface="微软雅黑" panose="020B0503020204020204" charset="-122"/>
                  </a:endParaRPr>
                </a:p>
              </p:txBody>
            </p:sp>
          </p:grpSp>
          <p:sp>
            <p:nvSpPr>
              <p:cNvPr id="78" name="文本框 59"/>
              <p:cNvSpPr txBox="1"/>
              <p:nvPr/>
            </p:nvSpPr>
            <p:spPr>
              <a:xfrm>
                <a:off x="2817436" y="4452216"/>
                <a:ext cx="1455808"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a:solidFill>
                      <a:schemeClr val="bg1"/>
                    </a:solidFill>
                    <a:latin typeface="微软雅黑" panose="020B0503020204020204" charset="-122"/>
                    <a:ea typeface="微软雅黑" panose="020B0503020204020204" charset="-122"/>
                  </a:rPr>
                  <a:t>请输入内容</a:t>
                </a:r>
              </a:p>
            </p:txBody>
          </p:sp>
        </p:grpSp>
        <p:grpSp>
          <p:nvGrpSpPr>
            <p:cNvPr id="13" name="组合 12"/>
            <p:cNvGrpSpPr/>
            <p:nvPr/>
          </p:nvGrpSpPr>
          <p:grpSpPr>
            <a:xfrm>
              <a:off x="4395472" y="4757862"/>
              <a:ext cx="7113401" cy="735092"/>
              <a:chOff x="4836314" y="4362768"/>
              <a:chExt cx="7113401" cy="735092"/>
            </a:xfrm>
          </p:grpSpPr>
          <p:sp>
            <p:nvSpPr>
              <p:cNvPr id="88" name="圆角矩形 87"/>
              <p:cNvSpPr/>
              <p:nvPr/>
            </p:nvSpPr>
            <p:spPr>
              <a:xfrm>
                <a:off x="4836314" y="4362768"/>
                <a:ext cx="7113401" cy="735092"/>
              </a:xfrm>
              <a:prstGeom prst="round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88"/>
              <p:cNvSpPr/>
              <p:nvPr/>
            </p:nvSpPr>
            <p:spPr>
              <a:xfrm>
                <a:off x="4879856" y="4412694"/>
                <a:ext cx="6969385" cy="60939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dirty="0">
                    <a:solidFill>
                      <a:srgbClr val="C00000"/>
                    </a:solidFill>
                    <a:latin typeface="微软雅黑" panose="020B0503020204020204" charset="-122"/>
                    <a:ea typeface="微软雅黑" panose="020B0503020204020204" charset="-122"/>
                  </a:rPr>
                  <a:t>单击此处添加文本单击此处添加文本简明扼要的说明分项内容，此为概念图解，请根据您的具体内容酌情修改。如有数据进行数据修改，如有图标进行图标的具体修</a:t>
                </a:r>
              </a:p>
            </p:txBody>
          </p:sp>
        </p:gr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22" presetClass="entr" presetSubtype="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p:cNvSpPr txBox="1"/>
          <p:nvPr/>
        </p:nvSpPr>
        <p:spPr>
          <a:xfrm>
            <a:off x="710476" y="116088"/>
            <a:ext cx="4320480" cy="659765"/>
          </a:xfrm>
          <a:prstGeom prst="rect">
            <a:avLst/>
          </a:prstGeom>
          <a:noFill/>
        </p:spPr>
        <p:txBody>
          <a:bodyPr wrap="square" rtlCol="0">
            <a:spAutoFit/>
          </a:bodyPr>
          <a:lstStyle/>
          <a:p>
            <a:pPr algn="ctr">
              <a:lnSpc>
                <a:spcPct val="110000"/>
              </a:lnSpc>
            </a:pPr>
            <a:r>
              <a:rPr lang="zh-CN" altLang="en-US" sz="3355" b="1" dirty="0">
                <a:solidFill>
                  <a:srgbClr val="C00000"/>
                </a:solidFill>
                <a:latin typeface="微软雅黑" panose="020B0503020204020204" charset="-122"/>
                <a:ea typeface="微软雅黑" panose="020B0503020204020204" charset="-122"/>
                <a:sym typeface="+mn-ea"/>
              </a:rPr>
              <a:t>点击输入标题内容</a:t>
            </a:r>
            <a:endParaRPr lang="zh-CN" altLang="en-US" sz="3360" b="1" dirty="0">
              <a:solidFill>
                <a:srgbClr val="C00000"/>
              </a:solidFill>
              <a:latin typeface="Arial" panose="020B0604020202020204"/>
              <a:ea typeface="微软雅黑" panose="020B0503020204020204" charset="-122"/>
            </a:endParaRPr>
          </a:p>
        </p:txBody>
      </p:sp>
      <p:sp>
        <p:nvSpPr>
          <p:cNvPr id="4" name="任意多边形 30"/>
          <p:cNvSpPr/>
          <p:nvPr/>
        </p:nvSpPr>
        <p:spPr>
          <a:xfrm flipV="1">
            <a:off x="685799" y="725597"/>
            <a:ext cx="11520000" cy="396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latin typeface="Arial" panose="020B0604020202020204" pitchFamily="34" charset="0"/>
              <a:ea typeface="微软雅黑" panose="020B0503020204020204" charset="-122"/>
              <a:sym typeface="Arial" panose="020B0604020202020204" pitchFamily="34" charset="0"/>
            </a:endParaRPr>
          </a:p>
        </p:txBody>
      </p:sp>
      <p:sp>
        <p:nvSpPr>
          <p:cNvPr id="5" name="任意多边形 31"/>
          <p:cNvSpPr/>
          <p:nvPr/>
        </p:nvSpPr>
        <p:spPr>
          <a:xfrm>
            <a:off x="0" y="236409"/>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solidFill>
                <a:srgbClr val="7EC234"/>
              </a:solidFill>
              <a:latin typeface="Arial" panose="020B0604020202020204" pitchFamily="34" charset="0"/>
              <a:ea typeface="微软雅黑" panose="020B0503020204020204" charset="-122"/>
              <a:sym typeface="Arial" panose="020B0604020202020204" pitchFamily="34" charset="0"/>
            </a:endParaRPr>
          </a:p>
        </p:txBody>
      </p:sp>
      <p:pic>
        <p:nvPicPr>
          <p:cNvPr id="44" name="Picture 3" descr="C:\Users\Administrator\Desktop\党政机关\素材\党徽\Nipic_5916570_20120618220329321399.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30535" y="-116840"/>
            <a:ext cx="971550" cy="882015"/>
          </a:xfrm>
          <a:prstGeom prst="rect">
            <a:avLst/>
          </a:prstGeom>
          <a:noFill/>
          <a:extLst>
            <a:ext uri="{909E8E84-426E-40DD-AFC4-6F175D3DCCD1}">
              <a14:hiddenFill xmlns:a14="http://schemas.microsoft.com/office/drawing/2010/main">
                <a:solidFill>
                  <a:srgbClr val="FFFFFF"/>
                </a:solidFill>
              </a14:hiddenFill>
            </a:ext>
          </a:extLst>
        </p:spPr>
      </p:pic>
      <p:sp>
        <p:nvSpPr>
          <p:cNvPr id="2" name="MH_SubTitle_1"/>
          <p:cNvSpPr/>
          <p:nvPr>
            <p:custDataLst>
              <p:tags r:id="rId1"/>
            </p:custDataLst>
          </p:nvPr>
        </p:nvSpPr>
        <p:spPr>
          <a:xfrm>
            <a:off x="816732" y="1919277"/>
            <a:ext cx="1254125" cy="1254125"/>
          </a:xfrm>
          <a:prstGeom prst="ellipse">
            <a:avLst/>
          </a:prstGeom>
          <a:solidFill>
            <a:srgbClr val="C00000">
              <a:alpha val="82000"/>
            </a:srgbClr>
          </a:solidFill>
          <a:ln w="25400" cap="flat" cmpd="sng" algn="ctr">
            <a:noFill/>
            <a:prstDash val="solid"/>
          </a:ln>
          <a:effectLst/>
        </p:spPr>
        <p:txBody>
          <a:bodyPr lIns="0" tIns="0" rIns="0" bIns="0" anchor="ctr">
            <a:normAutofit/>
          </a:bodyPr>
          <a:lstStyle/>
          <a:p>
            <a:pPr algn="ctr" defTabSz="913130">
              <a:defRPr/>
            </a:pPr>
            <a:r>
              <a:rPr lang="zh-CN" altLang="en-US" sz="2400" b="1" kern="0" dirty="0">
                <a:solidFill>
                  <a:prstClr val="white"/>
                </a:solidFill>
                <a:latin typeface="微软雅黑" panose="020B0503020204020204" charset="-122"/>
                <a:ea typeface="微软雅黑" panose="020B0503020204020204" charset="-122"/>
                <a:cs typeface="+mj-cs"/>
                <a:sym typeface="Arial" panose="020B0604020202020204" pitchFamily="34" charset="0"/>
              </a:rPr>
              <a:t>标题</a:t>
            </a:r>
            <a:endParaRPr lang="en-US" sz="2400" b="1" kern="0" dirty="0">
              <a:solidFill>
                <a:prstClr val="white"/>
              </a:solidFill>
              <a:latin typeface="微软雅黑" panose="020B0503020204020204" charset="-122"/>
              <a:ea typeface="微软雅黑" panose="020B0503020204020204" charset="-122"/>
              <a:cs typeface="+mj-cs"/>
              <a:sym typeface="Arial" panose="020B0604020202020204" pitchFamily="34" charset="0"/>
            </a:endParaRPr>
          </a:p>
        </p:txBody>
      </p:sp>
      <p:sp>
        <p:nvSpPr>
          <p:cNvPr id="3" name="MH_Other_1"/>
          <p:cNvSpPr/>
          <p:nvPr>
            <p:custDataLst>
              <p:tags r:id="rId2"/>
            </p:custDataLst>
          </p:nvPr>
        </p:nvSpPr>
        <p:spPr>
          <a:xfrm>
            <a:off x="1021518" y="1714488"/>
            <a:ext cx="1258888" cy="1258888"/>
          </a:xfrm>
          <a:prstGeom prst="arc">
            <a:avLst/>
          </a:prstGeom>
          <a:noFill/>
          <a:ln w="9525" cap="flat" cmpd="sng" algn="ctr">
            <a:solidFill>
              <a:schemeClr val="tx1">
                <a:lumMod val="65000"/>
                <a:lumOff val="35000"/>
              </a:schemeClr>
            </a:solidFill>
            <a:prstDash val="solid"/>
            <a:headEnd type="none" w="med" len="med"/>
            <a:tailEnd type="triangle" w="med" len="med"/>
          </a:ln>
          <a:effectLst/>
        </p:spPr>
        <p:txBody>
          <a:bodyPr lIns="0" tIns="0" rIns="0" bIns="0" anchor="ctr">
            <a:normAutofit/>
          </a:bodyPr>
          <a:lstStyle/>
          <a:p>
            <a:pPr algn="ctr" defTabSz="913130">
              <a:defRPr/>
            </a:pPr>
            <a:endParaRPr lang="en-US" sz="2000" kern="0">
              <a:solidFill>
                <a:prstClr val="white"/>
              </a:solidFill>
              <a:sym typeface="Arial" panose="020B0604020202020204" pitchFamily="34" charset="0"/>
            </a:endParaRPr>
          </a:p>
        </p:txBody>
      </p:sp>
      <p:sp>
        <p:nvSpPr>
          <p:cNvPr id="6" name="MH_SubTitle_3"/>
          <p:cNvSpPr/>
          <p:nvPr>
            <p:custDataLst>
              <p:tags r:id="rId3"/>
            </p:custDataLst>
          </p:nvPr>
        </p:nvSpPr>
        <p:spPr>
          <a:xfrm>
            <a:off x="4406803" y="1919277"/>
            <a:ext cx="1254125" cy="1254125"/>
          </a:xfrm>
          <a:prstGeom prst="ellipse">
            <a:avLst/>
          </a:prstGeom>
          <a:solidFill>
            <a:srgbClr val="C00000">
              <a:alpha val="82000"/>
            </a:srgbClr>
          </a:solidFill>
          <a:ln w="25400" cap="flat" cmpd="sng" algn="ctr">
            <a:noFill/>
            <a:prstDash val="solid"/>
          </a:ln>
          <a:effectLst/>
        </p:spPr>
        <p:txBody>
          <a:bodyPr lIns="0" tIns="0" rIns="0" bIns="0" anchor="ctr">
            <a:normAutofit/>
          </a:bodyPr>
          <a:lstStyle/>
          <a:p>
            <a:pPr algn="ctr" defTabSz="913130">
              <a:defRPr/>
            </a:pPr>
            <a:r>
              <a:rPr lang="zh-CN" altLang="en-US" sz="2400" b="1" kern="0" dirty="0">
                <a:solidFill>
                  <a:prstClr val="white"/>
                </a:solidFill>
                <a:latin typeface="微软雅黑" panose="020B0503020204020204" charset="-122"/>
                <a:ea typeface="微软雅黑" panose="020B0503020204020204" charset="-122"/>
                <a:sym typeface="Arial" panose="020B0604020202020204" pitchFamily="34" charset="0"/>
              </a:rPr>
              <a:t>标题</a:t>
            </a:r>
          </a:p>
        </p:txBody>
      </p:sp>
      <p:sp>
        <p:nvSpPr>
          <p:cNvPr id="7" name="MH_Other_3"/>
          <p:cNvSpPr/>
          <p:nvPr>
            <p:custDataLst>
              <p:tags r:id="rId4"/>
            </p:custDataLst>
          </p:nvPr>
        </p:nvSpPr>
        <p:spPr>
          <a:xfrm>
            <a:off x="4613178" y="1714488"/>
            <a:ext cx="1258887" cy="1258888"/>
          </a:xfrm>
          <a:prstGeom prst="arc">
            <a:avLst/>
          </a:prstGeom>
          <a:noFill/>
          <a:ln w="9525" cap="flat" cmpd="sng" algn="ctr">
            <a:solidFill>
              <a:schemeClr val="accent3"/>
            </a:solidFill>
            <a:prstDash val="solid"/>
            <a:headEnd type="none" w="med" len="med"/>
            <a:tailEnd type="triangle" w="med" len="med"/>
          </a:ln>
          <a:effectLst/>
        </p:spPr>
        <p:txBody>
          <a:bodyPr lIns="0" tIns="0" rIns="0" bIns="0" anchor="ctr">
            <a:normAutofit/>
          </a:bodyPr>
          <a:lstStyle/>
          <a:p>
            <a:pPr algn="ctr" defTabSz="913130">
              <a:defRPr/>
            </a:pPr>
            <a:endParaRPr lang="en-US" sz="2000" kern="0">
              <a:solidFill>
                <a:prstClr val="white"/>
              </a:solidFill>
              <a:sym typeface="Arial" panose="020B0604020202020204" pitchFamily="34" charset="0"/>
            </a:endParaRPr>
          </a:p>
        </p:txBody>
      </p:sp>
      <p:sp>
        <p:nvSpPr>
          <p:cNvPr id="16" name="MH_Text_1"/>
          <p:cNvSpPr/>
          <p:nvPr/>
        </p:nvSpPr>
        <p:spPr>
          <a:xfrm>
            <a:off x="4206111" y="3222695"/>
            <a:ext cx="1665515" cy="727528"/>
          </a:xfrm>
          <a:prstGeom prst="rect">
            <a:avLst/>
          </a:prstGeom>
        </p:spPr>
        <p:txBody>
          <a:bodyPr wrap="square" lIns="0" tIns="0" rIns="0" bIns="0" anchor="ctr" anchorCtr="0">
            <a:normAutofit/>
          </a:bodyPr>
          <a:lstStyle/>
          <a:p>
            <a:pPr algn="ctr">
              <a:lnSpc>
                <a:spcPct val="120000"/>
              </a:lnSpc>
              <a:defRPr/>
            </a:pPr>
            <a:r>
              <a:rPr lang="zh-CN" altLang="en-US" sz="1400" dirty="0">
                <a:latin typeface="微软雅黑" panose="020B0503020204020204" charset="-122"/>
                <a:ea typeface="微软雅黑" panose="020B0503020204020204" charset="-122"/>
              </a:rPr>
              <a:t>此处输入您的内容</a:t>
            </a:r>
            <a:endParaRPr lang="en-US" altLang="zh-CN" sz="1400" dirty="0">
              <a:latin typeface="微软雅黑" panose="020B0503020204020204" charset="-122"/>
              <a:ea typeface="微软雅黑" panose="020B0503020204020204" charset="-122"/>
            </a:endParaRPr>
          </a:p>
          <a:p>
            <a:pPr algn="ctr">
              <a:lnSpc>
                <a:spcPct val="120000"/>
              </a:lnSpc>
              <a:defRPr/>
            </a:pPr>
            <a:r>
              <a:rPr lang="zh-CN" altLang="en-US" sz="1400" dirty="0">
                <a:latin typeface="微软雅黑" panose="020B0503020204020204" charset="-122"/>
                <a:ea typeface="微软雅黑" panose="020B0503020204020204" charset="-122"/>
              </a:rPr>
              <a:t>此处输入您的内容</a:t>
            </a:r>
          </a:p>
        </p:txBody>
      </p:sp>
      <p:sp>
        <p:nvSpPr>
          <p:cNvPr id="18" name="MH_SubTitle_2"/>
          <p:cNvSpPr/>
          <p:nvPr>
            <p:custDataLst>
              <p:tags r:id="rId5"/>
            </p:custDataLst>
          </p:nvPr>
        </p:nvSpPr>
        <p:spPr>
          <a:xfrm>
            <a:off x="2607005" y="3222614"/>
            <a:ext cx="1254125" cy="1254125"/>
          </a:xfrm>
          <a:prstGeom prst="ellipse">
            <a:avLst/>
          </a:prstGeom>
          <a:solidFill>
            <a:srgbClr val="C00000">
              <a:alpha val="82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normAutofit/>
          </a:bodyPr>
          <a:lstStyle/>
          <a:p>
            <a:pPr algn="ctr" defTabSz="913130">
              <a:defRPr/>
            </a:pPr>
            <a:r>
              <a:rPr lang="zh-CN" altLang="en-US" sz="2400" b="1" kern="0" dirty="0">
                <a:solidFill>
                  <a:prstClr val="white"/>
                </a:solidFill>
                <a:latin typeface="微软雅黑" panose="020B0503020204020204" charset="-122"/>
                <a:ea typeface="微软雅黑" panose="020B0503020204020204" charset="-122"/>
                <a:sym typeface="Arial" panose="020B0604020202020204" pitchFamily="34" charset="0"/>
              </a:rPr>
              <a:t>标题</a:t>
            </a:r>
            <a:endParaRPr lang="en-US" altLang="zh-CN" sz="2400" b="1" kern="0" dirty="0">
              <a:solidFill>
                <a:prstClr val="white"/>
              </a:solidFill>
              <a:latin typeface="微软雅黑" panose="020B0503020204020204" charset="-122"/>
              <a:ea typeface="微软雅黑" panose="020B0503020204020204" charset="-122"/>
              <a:sym typeface="Arial" panose="020B0604020202020204" pitchFamily="34" charset="0"/>
            </a:endParaRPr>
          </a:p>
        </p:txBody>
      </p:sp>
      <p:sp>
        <p:nvSpPr>
          <p:cNvPr id="19" name="MH_Other_2"/>
          <p:cNvSpPr/>
          <p:nvPr>
            <p:custDataLst>
              <p:tags r:id="rId6"/>
            </p:custDataLst>
          </p:nvPr>
        </p:nvSpPr>
        <p:spPr>
          <a:xfrm flipV="1">
            <a:off x="2811791" y="3359139"/>
            <a:ext cx="1258888" cy="1260475"/>
          </a:xfrm>
          <a:prstGeom prst="arc">
            <a:avLst/>
          </a:prstGeom>
          <a:noFill/>
          <a:ln w="9525" cap="flat" cmpd="sng" algn="ctr">
            <a:solidFill>
              <a:schemeClr val="tx1">
                <a:lumMod val="50000"/>
                <a:lumOff val="50000"/>
              </a:schemeClr>
            </a:solidFill>
            <a:prstDash val="solid"/>
            <a:headEnd type="none" w="med" len="med"/>
            <a:tailEnd type="triangle" w="med" len="med"/>
          </a:ln>
          <a:effectLst/>
        </p:spPr>
        <p:txBody>
          <a:bodyPr lIns="0" tIns="0" rIns="0" bIns="0" anchor="ctr">
            <a:normAutofit/>
          </a:bodyPr>
          <a:lstStyle/>
          <a:p>
            <a:pPr algn="ctr" defTabSz="913130">
              <a:defRPr/>
            </a:pPr>
            <a:endParaRPr lang="en-US" sz="2000" kern="0">
              <a:solidFill>
                <a:prstClr val="white"/>
              </a:solidFill>
              <a:sym typeface="Arial" panose="020B0604020202020204" pitchFamily="34" charset="0"/>
            </a:endParaRPr>
          </a:p>
        </p:txBody>
      </p:sp>
      <p:sp>
        <p:nvSpPr>
          <p:cNvPr id="20" name="MH_Text_1"/>
          <p:cNvSpPr/>
          <p:nvPr/>
        </p:nvSpPr>
        <p:spPr>
          <a:xfrm>
            <a:off x="2328843" y="4562545"/>
            <a:ext cx="1665515" cy="727528"/>
          </a:xfrm>
          <a:prstGeom prst="rect">
            <a:avLst/>
          </a:prstGeom>
        </p:spPr>
        <p:txBody>
          <a:bodyPr wrap="square" lIns="0" tIns="0" rIns="0" bIns="0" anchor="ctr" anchorCtr="0">
            <a:normAutofit/>
          </a:bodyPr>
          <a:lstStyle/>
          <a:p>
            <a:pPr algn="ctr">
              <a:lnSpc>
                <a:spcPct val="120000"/>
              </a:lnSpc>
              <a:defRPr/>
            </a:pPr>
            <a:r>
              <a:rPr lang="zh-CN" altLang="en-US" sz="1400" dirty="0">
                <a:latin typeface="微软雅黑" panose="020B0503020204020204" charset="-122"/>
                <a:ea typeface="微软雅黑" panose="020B0503020204020204" charset="-122"/>
              </a:rPr>
              <a:t>此处输入您的内容</a:t>
            </a:r>
            <a:endParaRPr lang="en-US" altLang="zh-CN" sz="1400" dirty="0">
              <a:latin typeface="微软雅黑" panose="020B0503020204020204" charset="-122"/>
              <a:ea typeface="微软雅黑" panose="020B0503020204020204" charset="-122"/>
            </a:endParaRPr>
          </a:p>
          <a:p>
            <a:pPr algn="ctr">
              <a:lnSpc>
                <a:spcPct val="120000"/>
              </a:lnSpc>
              <a:defRPr/>
            </a:pPr>
            <a:r>
              <a:rPr lang="zh-CN" altLang="en-US" sz="1400" dirty="0">
                <a:latin typeface="微软雅黑" panose="020B0503020204020204" charset="-122"/>
                <a:ea typeface="微软雅黑" panose="020B0503020204020204" charset="-122"/>
              </a:rPr>
              <a:t>此处输入您的内容</a:t>
            </a:r>
          </a:p>
        </p:txBody>
      </p:sp>
      <p:sp>
        <p:nvSpPr>
          <p:cNvPr id="21" name="MH_Text_1"/>
          <p:cNvSpPr/>
          <p:nvPr/>
        </p:nvSpPr>
        <p:spPr>
          <a:xfrm>
            <a:off x="663238" y="3359220"/>
            <a:ext cx="1665515" cy="727528"/>
          </a:xfrm>
          <a:prstGeom prst="rect">
            <a:avLst/>
          </a:prstGeom>
        </p:spPr>
        <p:txBody>
          <a:bodyPr wrap="square" lIns="0" tIns="0" rIns="0" bIns="0" anchor="ctr" anchorCtr="0">
            <a:normAutofit/>
          </a:bodyPr>
          <a:lstStyle/>
          <a:p>
            <a:pPr algn="ctr">
              <a:lnSpc>
                <a:spcPct val="120000"/>
              </a:lnSpc>
              <a:defRPr/>
            </a:pPr>
            <a:r>
              <a:rPr lang="zh-CN" altLang="en-US" sz="1400" dirty="0">
                <a:latin typeface="微软雅黑" panose="020B0503020204020204" charset="-122"/>
                <a:ea typeface="微软雅黑" panose="020B0503020204020204" charset="-122"/>
              </a:rPr>
              <a:t>此处输入您的内容</a:t>
            </a:r>
            <a:endParaRPr lang="en-US" altLang="zh-CN" sz="1400" dirty="0">
              <a:latin typeface="微软雅黑" panose="020B0503020204020204" charset="-122"/>
              <a:ea typeface="微软雅黑" panose="020B0503020204020204" charset="-122"/>
            </a:endParaRPr>
          </a:p>
          <a:p>
            <a:pPr algn="ctr">
              <a:lnSpc>
                <a:spcPct val="120000"/>
              </a:lnSpc>
              <a:defRPr/>
            </a:pPr>
            <a:r>
              <a:rPr lang="zh-CN" altLang="en-US" sz="1400" dirty="0">
                <a:latin typeface="微软雅黑" panose="020B0503020204020204" charset="-122"/>
                <a:ea typeface="微软雅黑" panose="020B0503020204020204" charset="-122"/>
              </a:rPr>
              <a:t>此处输入您的内容</a:t>
            </a:r>
          </a:p>
        </p:txBody>
      </p:sp>
      <p:pic>
        <p:nvPicPr>
          <p:cNvPr id="22" name="图片 21"/>
          <p:cNvPicPr>
            <a:picLocks noChangeAspect="1"/>
          </p:cNvPicPr>
          <p:nvPr/>
        </p:nvPicPr>
        <p:blipFill>
          <a:blip r:embed="rId9"/>
          <a:stretch>
            <a:fillRect/>
          </a:stretch>
        </p:blipFill>
        <p:spPr>
          <a:xfrm>
            <a:off x="6216650" y="1918970"/>
            <a:ext cx="4809490" cy="2856865"/>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par>
                          <p:cTn id="18" fill="hold">
                            <p:stCondLst>
                              <p:cond delay="1000"/>
                            </p:stCondLst>
                            <p:childTnLst>
                              <p:par>
                                <p:cTn id="19" presetID="55"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1000" fill="hold"/>
                                        <p:tgtEl>
                                          <p:spTgt spid="20"/>
                                        </p:tgtEl>
                                        <p:attrNameLst>
                                          <p:attrName>ppt_w</p:attrName>
                                        </p:attrNameLst>
                                      </p:cBhvr>
                                      <p:tavLst>
                                        <p:tav tm="0">
                                          <p:val>
                                            <p:strVal val="#ppt_w*0.70"/>
                                          </p:val>
                                        </p:tav>
                                        <p:tav tm="100000">
                                          <p:val>
                                            <p:strVal val="#ppt_w"/>
                                          </p:val>
                                        </p:tav>
                                      </p:tavLst>
                                    </p:anim>
                                    <p:anim calcmode="lin" valueType="num">
                                      <p:cBhvr>
                                        <p:cTn id="22" dur="1000" fill="hold"/>
                                        <p:tgtEl>
                                          <p:spTgt spid="20"/>
                                        </p:tgtEl>
                                        <p:attrNameLst>
                                          <p:attrName>ppt_h</p:attrName>
                                        </p:attrNameLst>
                                      </p:cBhvr>
                                      <p:tavLst>
                                        <p:tav tm="0">
                                          <p:val>
                                            <p:strVal val="#ppt_h"/>
                                          </p:val>
                                        </p:tav>
                                        <p:tav tm="100000">
                                          <p:val>
                                            <p:strVal val="#ppt_h"/>
                                          </p:val>
                                        </p:tav>
                                      </p:tavLst>
                                    </p:anim>
                                    <p:animEffect transition="in" filter="fade">
                                      <p:cBhvr>
                                        <p:cTn id="23" dur="1000"/>
                                        <p:tgtEl>
                                          <p:spTgt spid="20"/>
                                        </p:tgtEl>
                                      </p:cBhvr>
                                    </p:animEffect>
                                  </p:childTnLst>
                                </p:cTn>
                              </p:par>
                            </p:childTnLst>
                          </p:cTn>
                        </p:par>
                        <p:par>
                          <p:cTn id="24" fill="hold">
                            <p:stCondLst>
                              <p:cond delay="2000"/>
                            </p:stCondLst>
                            <p:childTnLst>
                              <p:par>
                                <p:cTn id="25" presetID="55"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1000" fill="hold"/>
                                        <p:tgtEl>
                                          <p:spTgt spid="21"/>
                                        </p:tgtEl>
                                        <p:attrNameLst>
                                          <p:attrName>ppt_w</p:attrName>
                                        </p:attrNameLst>
                                      </p:cBhvr>
                                      <p:tavLst>
                                        <p:tav tm="0">
                                          <p:val>
                                            <p:strVal val="#ppt_w*0.70"/>
                                          </p:val>
                                        </p:tav>
                                        <p:tav tm="100000">
                                          <p:val>
                                            <p:strVal val="#ppt_w"/>
                                          </p:val>
                                        </p:tav>
                                      </p:tavLst>
                                    </p:anim>
                                    <p:anim calcmode="lin" valueType="num">
                                      <p:cBhvr>
                                        <p:cTn id="28" dur="1000" fill="hold"/>
                                        <p:tgtEl>
                                          <p:spTgt spid="21"/>
                                        </p:tgtEl>
                                        <p:attrNameLst>
                                          <p:attrName>ppt_h</p:attrName>
                                        </p:attrNameLst>
                                      </p:cBhvr>
                                      <p:tavLst>
                                        <p:tav tm="0">
                                          <p:val>
                                            <p:strVal val="#ppt_h"/>
                                          </p:val>
                                        </p:tav>
                                        <p:tav tm="100000">
                                          <p:val>
                                            <p:strVal val="#ppt_h"/>
                                          </p:val>
                                        </p:tav>
                                      </p:tavLst>
                                    </p:anim>
                                    <p:animEffect transition="in" filter="fade">
                                      <p:cBhvr>
                                        <p:cTn id="29" dur="1000"/>
                                        <p:tgtEl>
                                          <p:spTgt spid="21"/>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par>
                          <p:cTn id="37" fill="hold">
                            <p:stCondLst>
                              <p:cond delay="3500"/>
                            </p:stCondLst>
                            <p:childTnLst>
                              <p:par>
                                <p:cTn id="38" presetID="55" presetClass="entr" presetSubtype="0"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1000" fill="hold"/>
                                        <p:tgtEl>
                                          <p:spTgt spid="16"/>
                                        </p:tgtEl>
                                        <p:attrNameLst>
                                          <p:attrName>ppt_w</p:attrName>
                                        </p:attrNameLst>
                                      </p:cBhvr>
                                      <p:tavLst>
                                        <p:tav tm="0">
                                          <p:val>
                                            <p:strVal val="#ppt_w*0.70"/>
                                          </p:val>
                                        </p:tav>
                                        <p:tav tm="100000">
                                          <p:val>
                                            <p:strVal val="#ppt_w"/>
                                          </p:val>
                                        </p:tav>
                                      </p:tavLst>
                                    </p:anim>
                                    <p:anim calcmode="lin" valueType="num">
                                      <p:cBhvr>
                                        <p:cTn id="41" dur="1000" fill="hold"/>
                                        <p:tgtEl>
                                          <p:spTgt spid="16"/>
                                        </p:tgtEl>
                                        <p:attrNameLst>
                                          <p:attrName>ppt_h</p:attrName>
                                        </p:attrNameLst>
                                      </p:cBhvr>
                                      <p:tavLst>
                                        <p:tav tm="0">
                                          <p:val>
                                            <p:strVal val="#ppt_h"/>
                                          </p:val>
                                        </p:tav>
                                        <p:tav tm="100000">
                                          <p:val>
                                            <p:strVal val="#ppt_h"/>
                                          </p:val>
                                        </p:tav>
                                      </p:tavLst>
                                    </p:anim>
                                    <p:animEffect transition="in" filter="fade">
                                      <p:cBhvr>
                                        <p:cTn id="42" dur="1000"/>
                                        <p:tgtEl>
                                          <p:spTgt spid="16"/>
                                        </p:tgtEl>
                                      </p:cBhvr>
                                    </p:animEffect>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1000"/>
                                        <p:tgtEl>
                                          <p:spTgt spid="22"/>
                                        </p:tgtEl>
                                      </p:cBhvr>
                                    </p:animEffect>
                                    <p:anim calcmode="lin" valueType="num">
                                      <p:cBhvr>
                                        <p:cTn id="47" dur="1000" fill="hold"/>
                                        <p:tgtEl>
                                          <p:spTgt spid="22"/>
                                        </p:tgtEl>
                                        <p:attrNameLst>
                                          <p:attrName>ppt_x</p:attrName>
                                        </p:attrNameLst>
                                      </p:cBhvr>
                                      <p:tavLst>
                                        <p:tav tm="0">
                                          <p:val>
                                            <p:strVal val="#ppt_x"/>
                                          </p:val>
                                        </p:tav>
                                        <p:tav tm="100000">
                                          <p:val>
                                            <p:strVal val="#ppt_x"/>
                                          </p:val>
                                        </p:tav>
                                      </p:tavLst>
                                    </p:anim>
                                    <p:anim calcmode="lin" valueType="num">
                                      <p:cBhvr>
                                        <p:cTn id="4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6" grpId="0" bldLvl="0" animBg="1"/>
      <p:bldP spid="7" grpId="0" bldLvl="0" animBg="1"/>
      <p:bldP spid="16" grpId="0"/>
      <p:bldP spid="18" grpId="0" bldLvl="0" animBg="1"/>
      <p:bldP spid="19" grpId="0" bldLvl="0" animBg="1"/>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p:cNvSpPr txBox="1"/>
          <p:nvPr/>
        </p:nvSpPr>
        <p:spPr>
          <a:xfrm>
            <a:off x="710476" y="116088"/>
            <a:ext cx="4320480" cy="659765"/>
          </a:xfrm>
          <a:prstGeom prst="rect">
            <a:avLst/>
          </a:prstGeom>
          <a:noFill/>
        </p:spPr>
        <p:txBody>
          <a:bodyPr wrap="square" rtlCol="0">
            <a:spAutoFit/>
          </a:bodyPr>
          <a:lstStyle/>
          <a:p>
            <a:pPr algn="ctr">
              <a:lnSpc>
                <a:spcPct val="110000"/>
              </a:lnSpc>
            </a:pPr>
            <a:r>
              <a:rPr lang="zh-CN" altLang="en-US" sz="3355" b="1" dirty="0">
                <a:solidFill>
                  <a:srgbClr val="C00000"/>
                </a:solidFill>
                <a:latin typeface="微软雅黑" panose="020B0503020204020204" charset="-122"/>
                <a:ea typeface="微软雅黑" panose="020B0503020204020204" charset="-122"/>
                <a:sym typeface="+mn-ea"/>
              </a:rPr>
              <a:t>点击输入标题内容</a:t>
            </a:r>
            <a:endParaRPr lang="zh-CN" altLang="en-US" sz="3360" b="1" dirty="0">
              <a:solidFill>
                <a:srgbClr val="C00000"/>
              </a:solidFill>
              <a:latin typeface="Arial" panose="020B0604020202020204"/>
              <a:ea typeface="微软雅黑" panose="020B0503020204020204" charset="-122"/>
            </a:endParaRPr>
          </a:p>
        </p:txBody>
      </p:sp>
      <p:sp>
        <p:nvSpPr>
          <p:cNvPr id="4" name="任意多边形 30"/>
          <p:cNvSpPr/>
          <p:nvPr/>
        </p:nvSpPr>
        <p:spPr>
          <a:xfrm flipV="1">
            <a:off x="685799" y="725597"/>
            <a:ext cx="11520000" cy="396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latin typeface="Arial" panose="020B0604020202020204" pitchFamily="34" charset="0"/>
              <a:ea typeface="微软雅黑" panose="020B0503020204020204" charset="-122"/>
              <a:sym typeface="Arial" panose="020B0604020202020204" pitchFamily="34" charset="0"/>
            </a:endParaRPr>
          </a:p>
        </p:txBody>
      </p:sp>
      <p:sp>
        <p:nvSpPr>
          <p:cNvPr id="5" name="任意多边形 31"/>
          <p:cNvSpPr/>
          <p:nvPr/>
        </p:nvSpPr>
        <p:spPr>
          <a:xfrm>
            <a:off x="0" y="236409"/>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solidFill>
                <a:srgbClr val="7EC234"/>
              </a:solidFill>
              <a:latin typeface="Arial" panose="020B0604020202020204" pitchFamily="34" charset="0"/>
              <a:ea typeface="微软雅黑" panose="020B0503020204020204" charset="-122"/>
              <a:sym typeface="Arial" panose="020B0604020202020204" pitchFamily="34" charset="0"/>
            </a:endParaRPr>
          </a:p>
        </p:txBody>
      </p:sp>
      <p:pic>
        <p:nvPicPr>
          <p:cNvPr id="44" name="Picture 3" descr="C:\Users\Administrator\Desktop\党政机关\素材\党徽\Nipic_5916570_2012061822032932139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0535" y="-116840"/>
            <a:ext cx="971550" cy="882015"/>
          </a:xfrm>
          <a:prstGeom prst="rect">
            <a:avLst/>
          </a:prstGeom>
          <a:noFill/>
          <a:extLst>
            <a:ext uri="{909E8E84-426E-40DD-AFC4-6F175D3DCCD1}">
              <a14:hiddenFill xmlns:a14="http://schemas.microsoft.com/office/drawing/2010/main">
                <a:solidFill>
                  <a:srgbClr val="FFFFFF"/>
                </a:solidFill>
              </a14:hiddenFill>
            </a:ext>
          </a:extLst>
        </p:spPr>
      </p:pic>
      <p:sp>
        <p:nvSpPr>
          <p:cNvPr id="22" name="椭圆 21"/>
          <p:cNvSpPr/>
          <p:nvPr/>
        </p:nvSpPr>
        <p:spPr>
          <a:xfrm>
            <a:off x="6152267" y="1947566"/>
            <a:ext cx="576622" cy="576785"/>
          </a:xfrm>
          <a:prstGeom prst="ellipse">
            <a:avLst/>
          </a:prstGeom>
          <a:solidFill>
            <a:srgbClr val="C0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600" dirty="0">
                <a:latin typeface="Impact MT Std" pitchFamily="34" charset="0"/>
                <a:ea typeface="微软雅黑" panose="020B0503020204020204" charset="-122"/>
              </a:rPr>
              <a:t>1</a:t>
            </a:r>
            <a:endParaRPr lang="zh-CN" altLang="en-US" sz="1600" dirty="0">
              <a:latin typeface="Impact MT Std" pitchFamily="34" charset="0"/>
              <a:ea typeface="微软雅黑" panose="020B0503020204020204" charset="-122"/>
            </a:endParaRPr>
          </a:p>
        </p:txBody>
      </p:sp>
      <p:cxnSp>
        <p:nvCxnSpPr>
          <p:cNvPr id="23" name="直接连接符 22"/>
          <p:cNvCxnSpPr/>
          <p:nvPr/>
        </p:nvCxnSpPr>
        <p:spPr>
          <a:xfrm>
            <a:off x="6716705" y="2235888"/>
            <a:ext cx="1007039" cy="0"/>
          </a:xfrm>
          <a:prstGeom prst="line">
            <a:avLst/>
          </a:prstGeom>
          <a:ln>
            <a:noFill/>
            <a:tailEnd type="oval" w="sm" len="sm"/>
          </a:ln>
        </p:spPr>
        <p:style>
          <a:lnRef idx="2">
            <a:schemeClr val="accent3">
              <a:shade val="50000"/>
            </a:schemeClr>
          </a:lnRef>
          <a:fillRef idx="1">
            <a:schemeClr val="accent3"/>
          </a:fillRef>
          <a:effectRef idx="0">
            <a:schemeClr val="accent3"/>
          </a:effectRef>
          <a:fontRef idx="minor">
            <a:schemeClr val="lt1"/>
          </a:fontRef>
        </p:style>
      </p:cxnSp>
      <p:sp>
        <p:nvSpPr>
          <p:cNvPr id="24" name="标题 11"/>
          <p:cNvSpPr txBox="1"/>
          <p:nvPr/>
        </p:nvSpPr>
        <p:spPr>
          <a:xfrm>
            <a:off x="7746246" y="2015300"/>
            <a:ext cx="3293863" cy="796652"/>
          </a:xfrm>
          <a:prstGeom prst="rect">
            <a:avLst/>
          </a:prstGeom>
          <a:solidFill>
            <a:srgbClr val="C00000">
              <a:alpha val="78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solidFill>
                <a:latin typeface="微软雅黑" panose="020B0503020204020204" charset="-122"/>
                <a:ea typeface="微软雅黑" panose="020B0503020204020204" charset="-122"/>
              </a:rPr>
              <a:t>请在此处输入详细的文字介绍信息和简介，表达图表的含义</a:t>
            </a:r>
            <a:r>
              <a:rPr lang="en-US" altLang="zh-CN" sz="1200" dirty="0">
                <a:solidFill>
                  <a:schemeClr val="bg1"/>
                </a:solidFill>
                <a:latin typeface="微软雅黑" panose="020B0503020204020204" charset="-122"/>
                <a:ea typeface="微软雅黑" panose="020B0503020204020204" charset="-122"/>
              </a:rPr>
              <a:t>.</a:t>
            </a:r>
            <a:r>
              <a:rPr lang="zh-CN" altLang="en-US" sz="1200" dirty="0">
                <a:solidFill>
                  <a:schemeClr val="bg1"/>
                </a:solidFill>
                <a:latin typeface="微软雅黑" panose="020B0503020204020204" charset="-122"/>
                <a:ea typeface="微软雅黑" panose="020B0503020204020204" charset="-122"/>
              </a:rPr>
              <a:t>表达图表的含义</a:t>
            </a:r>
            <a:r>
              <a:rPr lang="en-US" altLang="zh-CN" sz="1200" dirty="0">
                <a:solidFill>
                  <a:schemeClr val="bg1"/>
                </a:solidFill>
                <a:latin typeface="微软雅黑" panose="020B0503020204020204" charset="-122"/>
                <a:ea typeface="微软雅黑" panose="020B0503020204020204" charset="-122"/>
              </a:rPr>
              <a:t>.</a:t>
            </a:r>
          </a:p>
          <a:p>
            <a:pPr algn="l"/>
            <a:endParaRPr lang="zh-CN" altLang="en-US" sz="1200" dirty="0">
              <a:solidFill>
                <a:schemeClr val="bg1">
                  <a:lumMod val="50000"/>
                </a:schemeClr>
              </a:solidFill>
              <a:latin typeface="微软雅黑" panose="020B0503020204020204" charset="-122"/>
              <a:ea typeface="微软雅黑" panose="020B0503020204020204" charset="-122"/>
            </a:endParaRPr>
          </a:p>
        </p:txBody>
      </p:sp>
      <p:sp>
        <p:nvSpPr>
          <p:cNvPr id="25" name="椭圆 24"/>
          <p:cNvSpPr/>
          <p:nvPr/>
        </p:nvSpPr>
        <p:spPr>
          <a:xfrm>
            <a:off x="6152268" y="2901108"/>
            <a:ext cx="576622" cy="576785"/>
          </a:xfrm>
          <a:prstGeom prst="ellipse">
            <a:avLst/>
          </a:prstGeom>
          <a:solidFill>
            <a:srgbClr val="C00000">
              <a:alpha val="78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600" dirty="0">
                <a:latin typeface="Impact MT Std" pitchFamily="34" charset="0"/>
                <a:ea typeface="微软雅黑" panose="020B0503020204020204" charset="-122"/>
              </a:rPr>
              <a:t>2</a:t>
            </a:r>
            <a:endParaRPr lang="zh-CN" altLang="en-US" sz="1600" dirty="0">
              <a:latin typeface="Impact MT Std" pitchFamily="34" charset="0"/>
              <a:ea typeface="微软雅黑" panose="020B0503020204020204" charset="-122"/>
            </a:endParaRPr>
          </a:p>
        </p:txBody>
      </p:sp>
      <p:cxnSp>
        <p:nvCxnSpPr>
          <p:cNvPr id="26" name="直接连接符 25"/>
          <p:cNvCxnSpPr/>
          <p:nvPr/>
        </p:nvCxnSpPr>
        <p:spPr>
          <a:xfrm>
            <a:off x="6716706" y="3167840"/>
            <a:ext cx="1007039" cy="0"/>
          </a:xfrm>
          <a:prstGeom prst="line">
            <a:avLst/>
          </a:prstGeom>
          <a:ln>
            <a:noFill/>
            <a:tailEnd type="oval" w="sm" len="sm"/>
          </a:ln>
        </p:spPr>
        <p:style>
          <a:lnRef idx="2">
            <a:schemeClr val="accent3">
              <a:shade val="50000"/>
            </a:schemeClr>
          </a:lnRef>
          <a:fillRef idx="1">
            <a:schemeClr val="accent3"/>
          </a:fillRef>
          <a:effectRef idx="0">
            <a:schemeClr val="accent3"/>
          </a:effectRef>
          <a:fontRef idx="minor">
            <a:schemeClr val="lt1"/>
          </a:fontRef>
        </p:style>
      </p:cxnSp>
      <p:sp>
        <p:nvSpPr>
          <p:cNvPr id="27" name="标题 11"/>
          <p:cNvSpPr txBox="1"/>
          <p:nvPr/>
        </p:nvSpPr>
        <p:spPr>
          <a:xfrm>
            <a:off x="7746247" y="2947252"/>
            <a:ext cx="3293863" cy="796652"/>
          </a:xfrm>
          <a:prstGeom prst="rect">
            <a:avLst/>
          </a:prstGeom>
          <a:solidFill>
            <a:srgbClr val="C00000">
              <a:alpha val="78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solidFill>
                <a:latin typeface="微软雅黑" panose="020B0503020204020204" charset="-122"/>
                <a:ea typeface="微软雅黑" panose="020B0503020204020204" charset="-122"/>
              </a:rPr>
              <a:t>请在此处输入详细的文字介绍信息和简介，表达图表的含义</a:t>
            </a:r>
            <a:r>
              <a:rPr lang="en-US" altLang="zh-CN" sz="1200" dirty="0">
                <a:solidFill>
                  <a:schemeClr val="bg1"/>
                </a:solidFill>
                <a:latin typeface="微软雅黑" panose="020B0503020204020204" charset="-122"/>
                <a:ea typeface="微软雅黑" panose="020B0503020204020204" charset="-122"/>
              </a:rPr>
              <a:t>.</a:t>
            </a:r>
            <a:r>
              <a:rPr lang="zh-CN" altLang="en-US" sz="1200" dirty="0">
                <a:solidFill>
                  <a:schemeClr val="bg1"/>
                </a:solidFill>
                <a:latin typeface="微软雅黑" panose="020B0503020204020204" charset="-122"/>
                <a:ea typeface="微软雅黑" panose="020B0503020204020204" charset="-122"/>
              </a:rPr>
              <a:t>表达图表的含义</a:t>
            </a:r>
            <a:r>
              <a:rPr lang="en-US" altLang="zh-CN" sz="1200" dirty="0">
                <a:solidFill>
                  <a:schemeClr val="bg1"/>
                </a:solidFill>
                <a:latin typeface="微软雅黑" panose="020B0503020204020204" charset="-122"/>
                <a:ea typeface="微软雅黑" panose="020B0503020204020204" charset="-122"/>
              </a:rPr>
              <a:t>.</a:t>
            </a:r>
          </a:p>
          <a:p>
            <a:pPr algn="l"/>
            <a:endParaRPr lang="zh-CN" altLang="en-US" sz="1200" dirty="0">
              <a:solidFill>
                <a:schemeClr val="bg1">
                  <a:lumMod val="50000"/>
                </a:schemeClr>
              </a:solidFill>
              <a:latin typeface="微软雅黑" panose="020B0503020204020204" charset="-122"/>
              <a:ea typeface="微软雅黑" panose="020B0503020204020204" charset="-122"/>
            </a:endParaRPr>
          </a:p>
        </p:txBody>
      </p:sp>
      <p:sp>
        <p:nvSpPr>
          <p:cNvPr id="28" name="椭圆 27"/>
          <p:cNvSpPr/>
          <p:nvPr/>
        </p:nvSpPr>
        <p:spPr>
          <a:xfrm>
            <a:off x="6152268" y="3816406"/>
            <a:ext cx="576622" cy="576785"/>
          </a:xfrm>
          <a:prstGeom prst="ellipse">
            <a:avLst/>
          </a:prstGeom>
          <a:solidFill>
            <a:srgbClr val="C0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600" dirty="0">
                <a:latin typeface="Impact MT Std" pitchFamily="34" charset="0"/>
                <a:ea typeface="微软雅黑" panose="020B0503020204020204" charset="-122"/>
              </a:rPr>
              <a:t>3</a:t>
            </a:r>
            <a:endParaRPr lang="zh-CN" altLang="en-US" sz="1600" dirty="0">
              <a:latin typeface="Impact MT Std" pitchFamily="34" charset="0"/>
              <a:ea typeface="微软雅黑" panose="020B0503020204020204" charset="-122"/>
            </a:endParaRPr>
          </a:p>
        </p:txBody>
      </p:sp>
      <p:cxnSp>
        <p:nvCxnSpPr>
          <p:cNvPr id="29" name="直接连接符 28"/>
          <p:cNvCxnSpPr/>
          <p:nvPr/>
        </p:nvCxnSpPr>
        <p:spPr>
          <a:xfrm>
            <a:off x="6716706" y="4083138"/>
            <a:ext cx="1007039" cy="0"/>
          </a:xfrm>
          <a:prstGeom prst="line">
            <a:avLst/>
          </a:prstGeom>
          <a:ln>
            <a:noFill/>
            <a:tailEnd type="oval" w="sm" len="sm"/>
          </a:ln>
        </p:spPr>
        <p:style>
          <a:lnRef idx="2">
            <a:schemeClr val="accent3">
              <a:shade val="50000"/>
            </a:schemeClr>
          </a:lnRef>
          <a:fillRef idx="1">
            <a:schemeClr val="accent3"/>
          </a:fillRef>
          <a:effectRef idx="0">
            <a:schemeClr val="accent3"/>
          </a:effectRef>
          <a:fontRef idx="minor">
            <a:schemeClr val="lt1"/>
          </a:fontRef>
        </p:style>
      </p:cxnSp>
      <p:sp>
        <p:nvSpPr>
          <p:cNvPr id="30" name="标题 11"/>
          <p:cNvSpPr txBox="1"/>
          <p:nvPr/>
        </p:nvSpPr>
        <p:spPr>
          <a:xfrm>
            <a:off x="7746247" y="3862550"/>
            <a:ext cx="3293863" cy="796652"/>
          </a:xfrm>
          <a:prstGeom prst="rect">
            <a:avLst/>
          </a:prstGeom>
          <a:solidFill>
            <a:srgbClr val="C00000">
              <a:alpha val="78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solidFill>
                <a:latin typeface="微软雅黑" panose="020B0503020204020204" charset="-122"/>
                <a:ea typeface="微软雅黑" panose="020B0503020204020204" charset="-122"/>
              </a:rPr>
              <a:t>请在此处输入详细的文字介绍信息和简介，表达图表的含义</a:t>
            </a:r>
            <a:r>
              <a:rPr lang="en-US" altLang="zh-CN" sz="1200" dirty="0">
                <a:solidFill>
                  <a:schemeClr val="bg1"/>
                </a:solidFill>
                <a:latin typeface="微软雅黑" panose="020B0503020204020204" charset="-122"/>
                <a:ea typeface="微软雅黑" panose="020B0503020204020204" charset="-122"/>
              </a:rPr>
              <a:t>.</a:t>
            </a:r>
            <a:r>
              <a:rPr lang="zh-CN" altLang="en-US" sz="1200" dirty="0">
                <a:solidFill>
                  <a:schemeClr val="bg1"/>
                </a:solidFill>
                <a:latin typeface="微软雅黑" panose="020B0503020204020204" charset="-122"/>
                <a:ea typeface="微软雅黑" panose="020B0503020204020204" charset="-122"/>
              </a:rPr>
              <a:t>表达图表的含义</a:t>
            </a:r>
            <a:r>
              <a:rPr lang="en-US" altLang="zh-CN" sz="1200" dirty="0">
                <a:solidFill>
                  <a:schemeClr val="bg1"/>
                </a:solidFill>
                <a:latin typeface="微软雅黑" panose="020B0503020204020204" charset="-122"/>
                <a:ea typeface="微软雅黑" panose="020B0503020204020204" charset="-122"/>
              </a:rPr>
              <a:t>.</a:t>
            </a:r>
          </a:p>
          <a:p>
            <a:pPr algn="l"/>
            <a:endParaRPr lang="zh-CN" altLang="en-US" sz="1200" dirty="0">
              <a:solidFill>
                <a:schemeClr val="bg1">
                  <a:lumMod val="50000"/>
                </a:schemeClr>
              </a:solidFill>
              <a:latin typeface="微软雅黑" panose="020B0503020204020204" charset="-122"/>
              <a:ea typeface="微软雅黑" panose="020B0503020204020204" charset="-122"/>
            </a:endParaRPr>
          </a:p>
        </p:txBody>
      </p:sp>
      <p:sp>
        <p:nvSpPr>
          <p:cNvPr id="31" name="椭圆 30"/>
          <p:cNvSpPr/>
          <p:nvPr/>
        </p:nvSpPr>
        <p:spPr>
          <a:xfrm>
            <a:off x="6152269" y="4714904"/>
            <a:ext cx="576622" cy="576785"/>
          </a:xfrm>
          <a:prstGeom prst="ellipse">
            <a:avLst/>
          </a:prstGeom>
          <a:solidFill>
            <a:srgbClr val="C00000">
              <a:alpha val="78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600" dirty="0">
                <a:latin typeface="Impact MT Std" pitchFamily="34" charset="0"/>
                <a:ea typeface="微软雅黑" panose="020B0503020204020204" charset="-122"/>
              </a:rPr>
              <a:t>4</a:t>
            </a:r>
            <a:endParaRPr lang="zh-CN" altLang="en-US" sz="1600" dirty="0">
              <a:latin typeface="Impact MT Std" pitchFamily="34" charset="0"/>
              <a:ea typeface="微软雅黑" panose="020B0503020204020204" charset="-122"/>
            </a:endParaRPr>
          </a:p>
        </p:txBody>
      </p:sp>
      <p:cxnSp>
        <p:nvCxnSpPr>
          <p:cNvPr id="32" name="直接连接符 31"/>
          <p:cNvCxnSpPr/>
          <p:nvPr/>
        </p:nvCxnSpPr>
        <p:spPr>
          <a:xfrm>
            <a:off x="6716707" y="4981636"/>
            <a:ext cx="1007039" cy="0"/>
          </a:xfrm>
          <a:prstGeom prst="line">
            <a:avLst/>
          </a:prstGeom>
          <a:ln>
            <a:noFill/>
            <a:tailEnd type="oval" w="sm" len="sm"/>
          </a:ln>
        </p:spPr>
        <p:style>
          <a:lnRef idx="2">
            <a:schemeClr val="accent3">
              <a:shade val="50000"/>
            </a:schemeClr>
          </a:lnRef>
          <a:fillRef idx="1">
            <a:schemeClr val="accent3"/>
          </a:fillRef>
          <a:effectRef idx="0">
            <a:schemeClr val="accent3"/>
          </a:effectRef>
          <a:fontRef idx="minor">
            <a:schemeClr val="lt1"/>
          </a:fontRef>
        </p:style>
      </p:cxnSp>
      <p:sp>
        <p:nvSpPr>
          <p:cNvPr id="33" name="标题 11"/>
          <p:cNvSpPr txBox="1"/>
          <p:nvPr/>
        </p:nvSpPr>
        <p:spPr>
          <a:xfrm>
            <a:off x="7746248" y="4761048"/>
            <a:ext cx="3293863" cy="796652"/>
          </a:xfrm>
          <a:prstGeom prst="rect">
            <a:avLst/>
          </a:prstGeom>
          <a:solidFill>
            <a:srgbClr val="C00000">
              <a:alpha val="78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solidFill>
                <a:latin typeface="微软雅黑" panose="020B0503020204020204" charset="-122"/>
                <a:ea typeface="微软雅黑" panose="020B0503020204020204" charset="-122"/>
              </a:rPr>
              <a:t>请在此处输入详细的文字介绍信息和简介，表达图表的含义</a:t>
            </a:r>
            <a:r>
              <a:rPr lang="en-US" altLang="zh-CN" sz="1200" dirty="0">
                <a:solidFill>
                  <a:schemeClr val="bg1"/>
                </a:solidFill>
                <a:latin typeface="微软雅黑" panose="020B0503020204020204" charset="-122"/>
                <a:ea typeface="微软雅黑" panose="020B0503020204020204" charset="-122"/>
              </a:rPr>
              <a:t>.</a:t>
            </a:r>
            <a:r>
              <a:rPr lang="zh-CN" altLang="en-US" sz="1200" dirty="0">
                <a:solidFill>
                  <a:schemeClr val="bg1"/>
                </a:solidFill>
                <a:latin typeface="微软雅黑" panose="020B0503020204020204" charset="-122"/>
                <a:ea typeface="微软雅黑" panose="020B0503020204020204" charset="-122"/>
              </a:rPr>
              <a:t>表达图表的含义</a:t>
            </a:r>
            <a:r>
              <a:rPr lang="en-US" altLang="zh-CN" sz="1200" dirty="0">
                <a:solidFill>
                  <a:schemeClr val="bg1"/>
                </a:solidFill>
                <a:latin typeface="微软雅黑" panose="020B0503020204020204" charset="-122"/>
                <a:ea typeface="微软雅黑" panose="020B0503020204020204" charset="-122"/>
              </a:rPr>
              <a:t>.</a:t>
            </a:r>
          </a:p>
          <a:p>
            <a:pPr algn="l"/>
            <a:endParaRPr lang="en-US" altLang="zh-CN" sz="1200" dirty="0">
              <a:solidFill>
                <a:schemeClr val="bg1"/>
              </a:solidFill>
              <a:latin typeface="微软雅黑" panose="020B0503020204020204" charset="-122"/>
              <a:ea typeface="微软雅黑" panose="020B0503020204020204" charset="-122"/>
            </a:endParaRPr>
          </a:p>
        </p:txBody>
      </p:sp>
      <p:grpSp>
        <p:nvGrpSpPr>
          <p:cNvPr id="34" name="组合 33"/>
          <p:cNvGrpSpPr/>
          <p:nvPr/>
        </p:nvGrpSpPr>
        <p:grpSpPr>
          <a:xfrm>
            <a:off x="1238233" y="2013975"/>
            <a:ext cx="4405356" cy="3277714"/>
            <a:chOff x="6019121" y="1945748"/>
            <a:chExt cx="5184775" cy="3857625"/>
          </a:xfrm>
          <a:solidFill>
            <a:schemeClr val="bg2">
              <a:lumMod val="25000"/>
            </a:schemeClr>
          </a:solidFill>
        </p:grpSpPr>
        <p:sp>
          <p:nvSpPr>
            <p:cNvPr id="35" name="六边形 34"/>
            <p:cNvSpPr/>
            <p:nvPr/>
          </p:nvSpPr>
          <p:spPr>
            <a:xfrm>
              <a:off x="6884308" y="1945748"/>
              <a:ext cx="1836738" cy="1584325"/>
            </a:xfrm>
            <a:prstGeom prst="hexagon">
              <a:avLst/>
            </a:prstGeom>
            <a:solidFill>
              <a:srgbClr val="C00000">
                <a:alpha val="78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4000" b="1" dirty="0">
                  <a:solidFill>
                    <a:schemeClr val="bg1"/>
                  </a:solidFill>
                </a:rPr>
                <a:t>60%</a:t>
              </a:r>
              <a:endParaRPr lang="zh-CN" altLang="en-US" sz="4000" b="1" dirty="0">
                <a:solidFill>
                  <a:schemeClr val="bg1"/>
                </a:solidFill>
              </a:endParaRPr>
            </a:p>
          </p:txBody>
        </p:sp>
        <p:sp>
          <p:nvSpPr>
            <p:cNvPr id="36" name="六边形 35"/>
            <p:cNvSpPr/>
            <p:nvPr/>
          </p:nvSpPr>
          <p:spPr>
            <a:xfrm>
              <a:off x="8841696" y="3133198"/>
              <a:ext cx="2362200" cy="2038350"/>
            </a:xfrm>
            <a:prstGeom prst="hexagon">
              <a:avLst/>
            </a:prstGeom>
            <a:solidFill>
              <a:srgbClr val="C00000">
                <a:alpha val="78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4800" b="1" dirty="0">
                  <a:solidFill>
                    <a:schemeClr val="bg1"/>
                  </a:solidFill>
                </a:rPr>
                <a:t>85%</a:t>
              </a:r>
              <a:endParaRPr lang="zh-CN" altLang="en-US" sz="4800" b="1" dirty="0">
                <a:solidFill>
                  <a:schemeClr val="bg1"/>
                </a:solidFill>
              </a:endParaRPr>
            </a:p>
          </p:txBody>
        </p:sp>
        <p:sp>
          <p:nvSpPr>
            <p:cNvPr id="37" name="六边形 36"/>
            <p:cNvSpPr/>
            <p:nvPr/>
          </p:nvSpPr>
          <p:spPr>
            <a:xfrm>
              <a:off x="7255783" y="4539723"/>
              <a:ext cx="1465263" cy="1263650"/>
            </a:xfrm>
            <a:prstGeom prst="hexagon">
              <a:avLst/>
            </a:prstGeom>
            <a:solidFill>
              <a:srgbClr val="C00000">
                <a:alpha val="82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2800" b="1" dirty="0">
                  <a:solidFill>
                    <a:schemeClr val="bg1"/>
                  </a:solidFill>
                </a:rPr>
                <a:t>55%</a:t>
              </a:r>
              <a:endParaRPr lang="zh-CN" altLang="en-US" sz="2800" b="1" dirty="0">
                <a:solidFill>
                  <a:schemeClr val="bg1"/>
                </a:solidFill>
              </a:endParaRPr>
            </a:p>
          </p:txBody>
        </p:sp>
        <p:sp>
          <p:nvSpPr>
            <p:cNvPr id="39" name="六边形 38"/>
            <p:cNvSpPr/>
            <p:nvPr/>
          </p:nvSpPr>
          <p:spPr>
            <a:xfrm>
              <a:off x="6019121" y="3691998"/>
              <a:ext cx="1069975" cy="920750"/>
            </a:xfrm>
            <a:prstGeom prst="hexagon">
              <a:avLst/>
            </a:prstGeom>
            <a:solidFill>
              <a:srgbClr val="C00000">
                <a:alpha val="82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b="1" dirty="0">
                  <a:solidFill>
                    <a:schemeClr val="bg1"/>
                  </a:solidFill>
                </a:rPr>
                <a:t>30%</a:t>
              </a:r>
              <a:endParaRPr lang="zh-CN" altLang="en-US" b="1" dirty="0">
                <a:solidFill>
                  <a:schemeClr val="bg1"/>
                </a:solidFill>
              </a:endParaRP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50"/>
                                        <p:tgtEl>
                                          <p:spTgt spid="2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250"/>
                                        <p:tgtEl>
                                          <p:spTgt spid="23"/>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250" fill="hold"/>
                                        <p:tgtEl>
                                          <p:spTgt spid="24"/>
                                        </p:tgtEl>
                                        <p:attrNameLst>
                                          <p:attrName>ppt_w</p:attrName>
                                        </p:attrNameLst>
                                      </p:cBhvr>
                                      <p:tavLst>
                                        <p:tav tm="0">
                                          <p:val>
                                            <p:fltVal val="0"/>
                                          </p:val>
                                        </p:tav>
                                        <p:tav tm="100000">
                                          <p:val>
                                            <p:strVal val="#ppt_w"/>
                                          </p:val>
                                        </p:tav>
                                      </p:tavLst>
                                    </p:anim>
                                    <p:anim calcmode="lin" valueType="num">
                                      <p:cBhvr>
                                        <p:cTn id="16" dur="250" fill="hold"/>
                                        <p:tgtEl>
                                          <p:spTgt spid="24"/>
                                        </p:tgtEl>
                                        <p:attrNameLst>
                                          <p:attrName>ppt_h</p:attrName>
                                        </p:attrNameLst>
                                      </p:cBhvr>
                                      <p:tavLst>
                                        <p:tav tm="0">
                                          <p:val>
                                            <p:fltVal val="0"/>
                                          </p:val>
                                        </p:tav>
                                        <p:tav tm="100000">
                                          <p:val>
                                            <p:strVal val="#ppt_h"/>
                                          </p:val>
                                        </p:tav>
                                      </p:tavLst>
                                    </p:anim>
                                    <p:animEffect transition="in" filter="fade">
                                      <p:cBhvr>
                                        <p:cTn id="17" dur="250"/>
                                        <p:tgtEl>
                                          <p:spTgt spid="24"/>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250"/>
                                        <p:tgtEl>
                                          <p:spTgt spid="25"/>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250"/>
                                        <p:tgtEl>
                                          <p:spTgt spid="26"/>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p:cTn id="29" dur="250" fill="hold"/>
                                        <p:tgtEl>
                                          <p:spTgt spid="27"/>
                                        </p:tgtEl>
                                        <p:attrNameLst>
                                          <p:attrName>ppt_w</p:attrName>
                                        </p:attrNameLst>
                                      </p:cBhvr>
                                      <p:tavLst>
                                        <p:tav tm="0">
                                          <p:val>
                                            <p:fltVal val="0"/>
                                          </p:val>
                                        </p:tav>
                                        <p:tav tm="100000">
                                          <p:val>
                                            <p:strVal val="#ppt_w"/>
                                          </p:val>
                                        </p:tav>
                                      </p:tavLst>
                                    </p:anim>
                                    <p:anim calcmode="lin" valueType="num">
                                      <p:cBhvr>
                                        <p:cTn id="30" dur="250" fill="hold"/>
                                        <p:tgtEl>
                                          <p:spTgt spid="27"/>
                                        </p:tgtEl>
                                        <p:attrNameLst>
                                          <p:attrName>ppt_h</p:attrName>
                                        </p:attrNameLst>
                                      </p:cBhvr>
                                      <p:tavLst>
                                        <p:tav tm="0">
                                          <p:val>
                                            <p:fltVal val="0"/>
                                          </p:val>
                                        </p:tav>
                                        <p:tav tm="100000">
                                          <p:val>
                                            <p:strVal val="#ppt_h"/>
                                          </p:val>
                                        </p:tav>
                                      </p:tavLst>
                                    </p:anim>
                                    <p:animEffect transition="in" filter="fade">
                                      <p:cBhvr>
                                        <p:cTn id="31" dur="250"/>
                                        <p:tgtEl>
                                          <p:spTgt spid="27"/>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250"/>
                                        <p:tgtEl>
                                          <p:spTgt spid="28"/>
                                        </p:tgtEl>
                                      </p:cBhvr>
                                    </p:animEffect>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left)">
                                      <p:cBhvr>
                                        <p:cTn id="39" dur="250"/>
                                        <p:tgtEl>
                                          <p:spTgt spid="29"/>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p:cTn id="43" dur="250" fill="hold"/>
                                        <p:tgtEl>
                                          <p:spTgt spid="30"/>
                                        </p:tgtEl>
                                        <p:attrNameLst>
                                          <p:attrName>ppt_w</p:attrName>
                                        </p:attrNameLst>
                                      </p:cBhvr>
                                      <p:tavLst>
                                        <p:tav tm="0">
                                          <p:val>
                                            <p:fltVal val="0"/>
                                          </p:val>
                                        </p:tav>
                                        <p:tav tm="100000">
                                          <p:val>
                                            <p:strVal val="#ppt_w"/>
                                          </p:val>
                                        </p:tav>
                                      </p:tavLst>
                                    </p:anim>
                                    <p:anim calcmode="lin" valueType="num">
                                      <p:cBhvr>
                                        <p:cTn id="44" dur="250" fill="hold"/>
                                        <p:tgtEl>
                                          <p:spTgt spid="30"/>
                                        </p:tgtEl>
                                        <p:attrNameLst>
                                          <p:attrName>ppt_h</p:attrName>
                                        </p:attrNameLst>
                                      </p:cBhvr>
                                      <p:tavLst>
                                        <p:tav tm="0">
                                          <p:val>
                                            <p:fltVal val="0"/>
                                          </p:val>
                                        </p:tav>
                                        <p:tav tm="100000">
                                          <p:val>
                                            <p:strVal val="#ppt_h"/>
                                          </p:val>
                                        </p:tav>
                                      </p:tavLst>
                                    </p:anim>
                                    <p:animEffect transition="in" filter="fade">
                                      <p:cBhvr>
                                        <p:cTn id="45" dur="250"/>
                                        <p:tgtEl>
                                          <p:spTgt spid="30"/>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250"/>
                                        <p:tgtEl>
                                          <p:spTgt spid="31"/>
                                        </p:tgtEl>
                                      </p:cBhvr>
                                    </p:animEffect>
                                  </p:childTnLst>
                                </p:cTn>
                              </p:par>
                            </p:childTnLst>
                          </p:cTn>
                        </p:par>
                        <p:par>
                          <p:cTn id="50" fill="hold">
                            <p:stCondLst>
                              <p:cond delay="5000"/>
                            </p:stCondLst>
                            <p:childTnLst>
                              <p:par>
                                <p:cTn id="51" presetID="22" presetClass="entr" presetSubtype="8"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left)">
                                      <p:cBhvr>
                                        <p:cTn id="53" dur="250"/>
                                        <p:tgtEl>
                                          <p:spTgt spid="32"/>
                                        </p:tgtEl>
                                      </p:cBhvr>
                                    </p:animEffect>
                                  </p:childTnLst>
                                </p:cTn>
                              </p:par>
                            </p:childTnLst>
                          </p:cTn>
                        </p:par>
                        <p:par>
                          <p:cTn id="54" fill="hold">
                            <p:stCondLst>
                              <p:cond delay="5500"/>
                            </p:stCondLst>
                            <p:childTnLst>
                              <p:par>
                                <p:cTn id="55" presetID="53" presetClass="entr" presetSubtype="16"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p:cTn id="57" dur="250" fill="hold"/>
                                        <p:tgtEl>
                                          <p:spTgt spid="33"/>
                                        </p:tgtEl>
                                        <p:attrNameLst>
                                          <p:attrName>ppt_w</p:attrName>
                                        </p:attrNameLst>
                                      </p:cBhvr>
                                      <p:tavLst>
                                        <p:tav tm="0">
                                          <p:val>
                                            <p:fltVal val="0"/>
                                          </p:val>
                                        </p:tav>
                                        <p:tav tm="100000">
                                          <p:val>
                                            <p:strVal val="#ppt_w"/>
                                          </p:val>
                                        </p:tav>
                                      </p:tavLst>
                                    </p:anim>
                                    <p:anim calcmode="lin" valueType="num">
                                      <p:cBhvr>
                                        <p:cTn id="58" dur="250" fill="hold"/>
                                        <p:tgtEl>
                                          <p:spTgt spid="33"/>
                                        </p:tgtEl>
                                        <p:attrNameLst>
                                          <p:attrName>ppt_h</p:attrName>
                                        </p:attrNameLst>
                                      </p:cBhvr>
                                      <p:tavLst>
                                        <p:tav tm="0">
                                          <p:val>
                                            <p:fltVal val="0"/>
                                          </p:val>
                                        </p:tav>
                                        <p:tav tm="100000">
                                          <p:val>
                                            <p:strVal val="#ppt_h"/>
                                          </p:val>
                                        </p:tav>
                                      </p:tavLst>
                                    </p:anim>
                                    <p:animEffect transition="in" filter="fade">
                                      <p:cBhvr>
                                        <p:cTn id="59" dur="250"/>
                                        <p:tgtEl>
                                          <p:spTgt spid="33"/>
                                        </p:tgtEl>
                                      </p:cBhvr>
                                    </p:animEffect>
                                  </p:childTnLst>
                                </p:cTn>
                              </p:par>
                            </p:childTnLst>
                          </p:cTn>
                        </p:par>
                        <p:par>
                          <p:cTn id="60" fill="hold">
                            <p:stCondLst>
                              <p:cond delay="6000"/>
                            </p:stCondLst>
                            <p:childTnLst>
                              <p:par>
                                <p:cTn id="61" presetID="42" presetClass="entr" presetSubtype="0" fill="hold" nodeType="after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1000"/>
                                        <p:tgtEl>
                                          <p:spTgt spid="34"/>
                                        </p:tgtEl>
                                      </p:cBhvr>
                                    </p:animEffect>
                                    <p:anim calcmode="lin" valueType="num">
                                      <p:cBhvr>
                                        <p:cTn id="64" dur="1000" fill="hold"/>
                                        <p:tgtEl>
                                          <p:spTgt spid="34"/>
                                        </p:tgtEl>
                                        <p:attrNameLst>
                                          <p:attrName>ppt_x</p:attrName>
                                        </p:attrNameLst>
                                      </p:cBhvr>
                                      <p:tavLst>
                                        <p:tav tm="0">
                                          <p:val>
                                            <p:strVal val="#ppt_x"/>
                                          </p:val>
                                        </p:tav>
                                        <p:tav tm="100000">
                                          <p:val>
                                            <p:strVal val="#ppt_x"/>
                                          </p:val>
                                        </p:tav>
                                      </p:tavLst>
                                    </p:anim>
                                    <p:anim calcmode="lin" valueType="num">
                                      <p:cBhvr>
                                        <p:cTn id="6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4" grpId="0" bldLvl="0" animBg="1"/>
      <p:bldP spid="25" grpId="0" bldLvl="0" animBg="1"/>
      <p:bldP spid="27" grpId="0" bldLvl="0" animBg="1"/>
      <p:bldP spid="28" grpId="0" bldLvl="0" animBg="1"/>
      <p:bldP spid="30" grpId="0" bldLvl="0" animBg="1"/>
      <p:bldP spid="31" grpId="0" bldLvl="0" animBg="1"/>
      <p:bldP spid="33"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flipV="1">
            <a:off x="2129796" y="4305467"/>
            <a:ext cx="289588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129503" y="2392763"/>
            <a:ext cx="8050359" cy="700405"/>
          </a:xfrm>
          <a:prstGeom prst="rect">
            <a:avLst/>
          </a:prstGeom>
          <a:noFill/>
          <a:ln>
            <a:noFill/>
          </a:ln>
          <a:effectLst>
            <a:innerShdw blurRad="63500" dist="50800" dir="16200000">
              <a:prstClr val="black">
                <a:alpha val="50000"/>
              </a:prstClr>
            </a:innerShdw>
          </a:effectLst>
        </p:spPr>
        <p:txBody>
          <a:bodyPr wrap="square" rtlCol="0">
            <a:spAutoFit/>
          </a:bodyPr>
          <a:lstStyle/>
          <a:p>
            <a:pPr algn="ctr">
              <a:lnSpc>
                <a:spcPct val="110000"/>
              </a:lnSpc>
            </a:pPr>
            <a:r>
              <a:rPr lang="zh-CN" altLang="en-US" sz="3600" dirty="0">
                <a:ln w="3175">
                  <a:noFill/>
                </a:ln>
                <a:solidFill>
                  <a:srgbClr val="C00000"/>
                </a:solidFill>
                <a:latin typeface="微软雅黑" panose="020B0503020204020204" charset="-122"/>
                <a:ea typeface="微软雅黑" panose="020B0503020204020204" charset="-122"/>
                <a:cs typeface="方正苏新诗柳楷简体-yolan" panose="02000000000000000000" pitchFamily="2" charset="-122"/>
                <a:sym typeface="+mn-lt"/>
              </a:rPr>
              <a:t>第 </a:t>
            </a:r>
            <a:r>
              <a:rPr lang="en-US" altLang="zh-CN" sz="3600" dirty="0">
                <a:ln w="3175">
                  <a:noFill/>
                </a:ln>
                <a:solidFill>
                  <a:srgbClr val="C00000"/>
                </a:solidFill>
                <a:latin typeface="Impact" panose="020B0806030902050204" pitchFamily="34" charset="0"/>
                <a:ea typeface="微软雅黑" panose="020B0503020204020204" charset="-122"/>
                <a:cs typeface="方正苏新诗柳楷简体-yolan" panose="02000000000000000000" pitchFamily="2" charset="-122"/>
                <a:sym typeface="+mn-lt"/>
              </a:rPr>
              <a:t>03</a:t>
            </a:r>
            <a:r>
              <a:rPr lang="zh-CN" altLang="en-US" sz="3600" dirty="0">
                <a:ln w="3175">
                  <a:noFill/>
                </a:ln>
                <a:solidFill>
                  <a:srgbClr val="C00000"/>
                </a:solidFill>
                <a:latin typeface="微软雅黑" panose="020B0503020204020204" charset="-122"/>
                <a:ea typeface="微软雅黑" panose="020B0503020204020204" charset="-122"/>
                <a:cs typeface="方正苏新诗柳楷简体-yolan" panose="02000000000000000000" pitchFamily="2" charset="-122"/>
                <a:sym typeface="+mn-lt"/>
              </a:rPr>
              <a:t>章节</a:t>
            </a:r>
          </a:p>
        </p:txBody>
      </p:sp>
      <p:sp>
        <p:nvSpPr>
          <p:cNvPr id="9" name="Freeform 9"/>
          <p:cNvSpPr/>
          <p:nvPr/>
        </p:nvSpPr>
        <p:spPr bwMode="auto">
          <a:xfrm>
            <a:off x="5540375" y="1353820"/>
            <a:ext cx="1140460" cy="1000125"/>
          </a:xfrm>
          <a:custGeom>
            <a:avLst/>
            <a:gdLst>
              <a:gd name="T0" fmla="*/ 33 w 711"/>
              <a:gd name="T1" fmla="*/ 450 h 621"/>
              <a:gd name="T2" fmla="*/ 76 w 711"/>
              <a:gd name="T3" fmla="*/ 407 h 621"/>
              <a:gd name="T4" fmla="*/ 406 w 711"/>
              <a:gd name="T5" fmla="*/ 470 h 621"/>
              <a:gd name="T6" fmla="*/ 209 w 711"/>
              <a:gd name="T7" fmla="*/ 271 h 621"/>
              <a:gd name="T8" fmla="*/ 155 w 711"/>
              <a:gd name="T9" fmla="*/ 326 h 621"/>
              <a:gd name="T10" fmla="*/ 72 w 711"/>
              <a:gd name="T11" fmla="*/ 244 h 621"/>
              <a:gd name="T12" fmla="*/ 219 w 711"/>
              <a:gd name="T13" fmla="*/ 94 h 621"/>
              <a:gd name="T14" fmla="*/ 314 w 711"/>
              <a:gd name="T15" fmla="*/ 77 h 621"/>
              <a:gd name="T16" fmla="*/ 356 w 711"/>
              <a:gd name="T17" fmla="*/ 120 h 621"/>
              <a:gd name="T18" fmla="*/ 283 w 711"/>
              <a:gd name="T19" fmla="*/ 196 h 621"/>
              <a:gd name="T20" fmla="*/ 482 w 711"/>
              <a:gd name="T21" fmla="*/ 396 h 621"/>
              <a:gd name="T22" fmla="*/ 324 w 711"/>
              <a:gd name="T23" fmla="*/ 0 h 621"/>
              <a:gd name="T24" fmla="*/ 556 w 711"/>
              <a:gd name="T25" fmla="*/ 470 h 621"/>
              <a:gd name="T26" fmla="*/ 610 w 711"/>
              <a:gd name="T27" fmla="*/ 526 h 621"/>
              <a:gd name="T28" fmla="*/ 539 w 711"/>
              <a:gd name="T29" fmla="*/ 595 h 621"/>
              <a:gd name="T30" fmla="*/ 484 w 711"/>
              <a:gd name="T31" fmla="*/ 543 h 621"/>
              <a:gd name="T32" fmla="*/ 108 w 711"/>
              <a:gd name="T33" fmla="*/ 531 h 621"/>
              <a:gd name="T34" fmla="*/ 84 w 711"/>
              <a:gd name="T35" fmla="*/ 584 h 621"/>
              <a:gd name="T36" fmla="*/ 24 w 711"/>
              <a:gd name="T37" fmla="*/ 573 h 621"/>
              <a:gd name="T38" fmla="*/ 76 w 711"/>
              <a:gd name="T39" fmla="*/ 502 h 621"/>
              <a:gd name="T40" fmla="*/ 33 w 711"/>
              <a:gd name="T41" fmla="*/ 45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solidFill>
            <a:srgbClr val="C00000"/>
          </a:solidFill>
          <a:ln>
            <a:noFill/>
          </a:ln>
        </p:spPr>
        <p:txBody>
          <a:bodyPr vert="horz" wrap="square" lIns="91440" tIns="45720" rIns="91440" bIns="45720" numCol="1" anchor="t" anchorCtr="0" compatLnSpc="1"/>
          <a:lstStyle/>
          <a:p>
            <a:pPr algn="ctr"/>
            <a:endParaRPr lang="zh-CN" altLang="en-US" dirty="0"/>
          </a:p>
        </p:txBody>
      </p:sp>
      <p:sp>
        <p:nvSpPr>
          <p:cNvPr id="2" name="矩形 1"/>
          <p:cNvSpPr/>
          <p:nvPr/>
        </p:nvSpPr>
        <p:spPr>
          <a:xfrm>
            <a:off x="1971675" y="3127375"/>
            <a:ext cx="8884920" cy="903605"/>
          </a:xfrm>
          <a:prstGeom prst="rect">
            <a:avLst/>
          </a:prstGeom>
          <a:noFill/>
          <a:ln>
            <a:noFill/>
          </a:ln>
          <a:effectLst>
            <a:innerShdw blurRad="63500" dist="50800" dir="16200000">
              <a:prstClr val="black">
                <a:alpha val="50000"/>
              </a:prstClr>
            </a:innerShdw>
          </a:effectLst>
        </p:spPr>
        <p:txBody>
          <a:bodyPr wrap="square" rtlCol="0">
            <a:spAutoFit/>
          </a:bodyPr>
          <a:lstStyle/>
          <a:p>
            <a:pPr algn="ctr">
              <a:lnSpc>
                <a:spcPct val="110000"/>
              </a:lnSpc>
            </a:pPr>
            <a:r>
              <a:rPr lang="zh-CN" altLang="en-US" sz="4800" b="1" dirty="0">
                <a:solidFill>
                  <a:srgbClr val="C00000"/>
                </a:solidFill>
                <a:latin typeface="微软雅黑" panose="020B0503020204020204" charset="-122"/>
                <a:ea typeface="微软雅黑" panose="020B0503020204020204" charset="-122"/>
                <a:sym typeface="+mn-ea"/>
              </a:rPr>
              <a:t>点击输入标题内容</a:t>
            </a:r>
            <a:endParaRPr lang="zh-CN" altLang="en-US" sz="4800" b="1" dirty="0">
              <a:ln w="3175">
                <a:noFill/>
              </a:ln>
              <a:solidFill>
                <a:srgbClr val="C00000"/>
              </a:solidFill>
              <a:latin typeface="微软雅黑" panose="020B0503020204020204" charset="-122"/>
              <a:ea typeface="微软雅黑" panose="020B0503020204020204" charset="-122"/>
              <a:cs typeface="方正苏新诗柳楷简体-yolan" panose="02000000000000000000" pitchFamily="2" charset="-122"/>
              <a:sym typeface="+mn-ea"/>
            </a:endParaRPr>
          </a:p>
        </p:txBody>
      </p:sp>
      <p:grpSp>
        <p:nvGrpSpPr>
          <p:cNvPr id="4" name="组合 3"/>
          <p:cNvGrpSpPr/>
          <p:nvPr/>
        </p:nvGrpSpPr>
        <p:grpSpPr>
          <a:xfrm flipV="1">
            <a:off x="2188216" y="2744002"/>
            <a:ext cx="2895882" cy="1226170"/>
            <a:chOff x="2012668" y="3094892"/>
            <a:chExt cx="2895882" cy="1273908"/>
          </a:xfrm>
        </p:grpSpPr>
        <p:cxnSp>
          <p:nvCxnSpPr>
            <p:cNvPr id="11" name="直接连接符 10"/>
            <p:cNvCxnSpPr/>
            <p:nvPr/>
          </p:nvCxnSpPr>
          <p:spPr>
            <a:xfrm>
              <a:off x="2012668" y="3094892"/>
              <a:ext cx="0" cy="126609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012668" y="4368800"/>
              <a:ext cx="289588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flipH="1" flipV="1">
            <a:off x="7155679" y="2736058"/>
            <a:ext cx="3038891" cy="1559717"/>
            <a:chOff x="1295118" y="2834393"/>
            <a:chExt cx="2895882" cy="1534407"/>
          </a:xfrm>
        </p:grpSpPr>
        <p:cxnSp>
          <p:nvCxnSpPr>
            <p:cNvPr id="19" name="直接连接符 18"/>
            <p:cNvCxnSpPr/>
            <p:nvPr/>
          </p:nvCxnSpPr>
          <p:spPr>
            <a:xfrm flipH="1">
              <a:off x="1295385" y="2834393"/>
              <a:ext cx="15733" cy="152675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295118" y="4368800"/>
              <a:ext cx="289588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21" name="PA_图片 12"/>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5875" y="-19050"/>
            <a:ext cx="5725795" cy="1626235"/>
          </a:xfrm>
          <a:prstGeom prst="rect">
            <a:avLst/>
          </a:prstGeom>
        </p:spPr>
      </p:pic>
      <p:pic>
        <p:nvPicPr>
          <p:cNvPr id="5" name="图片 4" descr="图层-2-副本1-"/>
          <p:cNvPicPr>
            <a:picLocks noChangeAspect="1"/>
          </p:cNvPicPr>
          <p:nvPr/>
        </p:nvPicPr>
        <p:blipFill>
          <a:blip r:embed="rId4"/>
          <a:srcRect l="7721"/>
          <a:stretch>
            <a:fillRect/>
          </a:stretch>
        </p:blipFill>
        <p:spPr>
          <a:xfrm flipH="1">
            <a:off x="10368915" y="1729740"/>
            <a:ext cx="1722755" cy="4502785"/>
          </a:xfrm>
          <a:prstGeom prst="rect">
            <a:avLst/>
          </a:prstGeom>
        </p:spPr>
      </p:pic>
      <p:pic>
        <p:nvPicPr>
          <p:cNvPr id="3" name="图片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9210" y="3473450"/>
            <a:ext cx="3363974" cy="3357880"/>
          </a:xfrm>
          <a:prstGeom prst="rect">
            <a:avLst/>
          </a:prstGeom>
        </p:spPr>
      </p:pic>
      <p:cxnSp>
        <p:nvCxnSpPr>
          <p:cNvPr id="8" name="直接连接符 7"/>
          <p:cNvCxnSpPr/>
          <p:nvPr/>
        </p:nvCxnSpPr>
        <p:spPr>
          <a:xfrm flipV="1">
            <a:off x="7299331" y="4305467"/>
            <a:ext cx="289588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图片 9" descr="图层-12"/>
          <p:cNvPicPr>
            <a:picLocks noChangeAspect="1"/>
          </p:cNvPicPr>
          <p:nvPr/>
        </p:nvPicPr>
        <p:blipFill>
          <a:blip r:embed="rId6"/>
          <a:stretch>
            <a:fillRect/>
          </a:stretch>
        </p:blipFill>
        <p:spPr>
          <a:xfrm>
            <a:off x="7571105" y="790575"/>
            <a:ext cx="2797810" cy="939165"/>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9" grpId="0" bldLvl="0" animBg="1"/>
      <p:bldP spid="2"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p:cNvSpPr txBox="1"/>
          <p:nvPr/>
        </p:nvSpPr>
        <p:spPr>
          <a:xfrm>
            <a:off x="710476" y="116088"/>
            <a:ext cx="4320480" cy="659765"/>
          </a:xfrm>
          <a:prstGeom prst="rect">
            <a:avLst/>
          </a:prstGeom>
          <a:noFill/>
        </p:spPr>
        <p:txBody>
          <a:bodyPr wrap="square" rtlCol="0">
            <a:spAutoFit/>
          </a:bodyPr>
          <a:lstStyle/>
          <a:p>
            <a:pPr algn="ctr">
              <a:lnSpc>
                <a:spcPct val="110000"/>
              </a:lnSpc>
            </a:pPr>
            <a:r>
              <a:rPr lang="zh-CN" altLang="en-US" sz="3355" b="1" dirty="0">
                <a:solidFill>
                  <a:srgbClr val="C00000"/>
                </a:solidFill>
                <a:latin typeface="微软雅黑" panose="020B0503020204020204" charset="-122"/>
                <a:ea typeface="微软雅黑" panose="020B0503020204020204" charset="-122"/>
                <a:sym typeface="+mn-ea"/>
              </a:rPr>
              <a:t>点击输入标题内容</a:t>
            </a:r>
            <a:endParaRPr lang="zh-CN" altLang="en-US" sz="3360" b="1" dirty="0">
              <a:solidFill>
                <a:srgbClr val="C00000"/>
              </a:solidFill>
              <a:latin typeface="Arial" panose="020B0604020202020204"/>
              <a:ea typeface="微软雅黑" panose="020B0503020204020204" charset="-122"/>
            </a:endParaRPr>
          </a:p>
        </p:txBody>
      </p:sp>
      <p:sp>
        <p:nvSpPr>
          <p:cNvPr id="4" name="任意多边形 30"/>
          <p:cNvSpPr/>
          <p:nvPr/>
        </p:nvSpPr>
        <p:spPr>
          <a:xfrm flipV="1">
            <a:off x="685799" y="725597"/>
            <a:ext cx="11520000" cy="396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latin typeface="Arial" panose="020B0604020202020204" pitchFamily="34" charset="0"/>
              <a:ea typeface="微软雅黑" panose="020B0503020204020204" charset="-122"/>
              <a:sym typeface="Arial" panose="020B0604020202020204" pitchFamily="34" charset="0"/>
            </a:endParaRPr>
          </a:p>
        </p:txBody>
      </p:sp>
      <p:sp>
        <p:nvSpPr>
          <p:cNvPr id="5" name="任意多边形 31"/>
          <p:cNvSpPr/>
          <p:nvPr/>
        </p:nvSpPr>
        <p:spPr>
          <a:xfrm>
            <a:off x="0" y="236409"/>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solidFill>
                <a:srgbClr val="7EC234"/>
              </a:solidFill>
              <a:latin typeface="Arial" panose="020B0604020202020204" pitchFamily="34" charset="0"/>
              <a:ea typeface="微软雅黑" panose="020B0503020204020204" charset="-122"/>
              <a:sym typeface="Arial" panose="020B0604020202020204" pitchFamily="34" charset="0"/>
            </a:endParaRPr>
          </a:p>
        </p:txBody>
      </p:sp>
      <p:pic>
        <p:nvPicPr>
          <p:cNvPr id="44" name="Picture 3" descr="C:\Users\Administrator\Desktop\党政机关\素材\党徽\Nipic_5916570_2012061822032932139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0535" y="-116840"/>
            <a:ext cx="971550" cy="882015"/>
          </a:xfrm>
          <a:prstGeom prst="rect">
            <a:avLst/>
          </a:prstGeom>
          <a:noFill/>
          <a:extLst>
            <a:ext uri="{909E8E84-426E-40DD-AFC4-6F175D3DCCD1}">
              <a14:hiddenFill xmlns:a14="http://schemas.microsoft.com/office/drawing/2010/main">
                <a:solidFill>
                  <a:srgbClr val="FFFFFF"/>
                </a:solidFill>
              </a14:hiddenFill>
            </a:ext>
          </a:extLst>
        </p:spPr>
      </p:pic>
      <p:sp>
        <p:nvSpPr>
          <p:cNvPr id="31" name="Freeform 5"/>
          <p:cNvSpPr/>
          <p:nvPr/>
        </p:nvSpPr>
        <p:spPr bwMode="auto">
          <a:xfrm>
            <a:off x="6154543" y="3784066"/>
            <a:ext cx="1704975" cy="1663700"/>
          </a:xfrm>
          <a:custGeom>
            <a:avLst/>
            <a:gdLst>
              <a:gd name="T0" fmla="*/ 24 w 1727"/>
              <a:gd name="T1" fmla="*/ 0 h 1685"/>
              <a:gd name="T2" fmla="*/ 954 w 1727"/>
              <a:gd name="T3" fmla="*/ 0 h 1685"/>
              <a:gd name="T4" fmla="*/ 1714 w 1727"/>
              <a:gd name="T5" fmla="*/ 761 h 1685"/>
              <a:gd name="T6" fmla="*/ 1714 w 1727"/>
              <a:gd name="T7" fmla="*/ 1685 h 1685"/>
              <a:gd name="T8" fmla="*/ 785 w 1727"/>
              <a:gd name="T9" fmla="*/ 1685 h 1685"/>
              <a:gd name="T10" fmla="*/ 13 w 1727"/>
              <a:gd name="T11" fmla="*/ 772 h 1685"/>
              <a:gd name="T12" fmla="*/ 24 w 1727"/>
              <a:gd name="T13" fmla="*/ 0 h 1685"/>
            </a:gdLst>
            <a:ahLst/>
            <a:cxnLst>
              <a:cxn ang="0">
                <a:pos x="T0" y="T1"/>
              </a:cxn>
              <a:cxn ang="0">
                <a:pos x="T2" y="T3"/>
              </a:cxn>
              <a:cxn ang="0">
                <a:pos x="T4" y="T5"/>
              </a:cxn>
              <a:cxn ang="0">
                <a:pos x="T6" y="T7"/>
              </a:cxn>
              <a:cxn ang="0">
                <a:pos x="T8" y="T9"/>
              </a:cxn>
              <a:cxn ang="0">
                <a:pos x="T10" y="T11"/>
              </a:cxn>
              <a:cxn ang="0">
                <a:pos x="T12" y="T13"/>
              </a:cxn>
            </a:cxnLst>
            <a:rect l="0" t="0" r="r" b="b"/>
            <a:pathLst>
              <a:path w="1727" h="1685">
                <a:moveTo>
                  <a:pt x="24" y="0"/>
                </a:moveTo>
                <a:cubicBezTo>
                  <a:pt x="334" y="0"/>
                  <a:pt x="644" y="0"/>
                  <a:pt x="954" y="0"/>
                </a:cubicBezTo>
                <a:cubicBezTo>
                  <a:pt x="1403" y="24"/>
                  <a:pt x="1727" y="492"/>
                  <a:pt x="1714" y="761"/>
                </a:cubicBezTo>
                <a:cubicBezTo>
                  <a:pt x="1714" y="1069"/>
                  <a:pt x="1714" y="1377"/>
                  <a:pt x="1714" y="1685"/>
                </a:cubicBezTo>
                <a:cubicBezTo>
                  <a:pt x="1405" y="1685"/>
                  <a:pt x="1095" y="1685"/>
                  <a:pt x="785" y="1685"/>
                </a:cubicBezTo>
                <a:cubicBezTo>
                  <a:pt x="315" y="1681"/>
                  <a:pt x="0" y="1230"/>
                  <a:pt x="13" y="772"/>
                </a:cubicBezTo>
                <a:cubicBezTo>
                  <a:pt x="17" y="514"/>
                  <a:pt x="20" y="257"/>
                  <a:pt x="24" y="0"/>
                </a:cubicBezTo>
                <a:close/>
              </a:path>
            </a:pathLst>
          </a:custGeom>
          <a:solidFill>
            <a:srgbClr val="C0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微软雅黑" panose="020B0503020204020204" charset="-122"/>
              <a:ea typeface="微软雅黑" panose="020B0503020204020204" charset="-122"/>
              <a:cs typeface="+mn-cs"/>
            </a:endParaRPr>
          </a:p>
        </p:txBody>
      </p:sp>
      <p:sp>
        <p:nvSpPr>
          <p:cNvPr id="32" name="Freeform 6"/>
          <p:cNvSpPr/>
          <p:nvPr/>
        </p:nvSpPr>
        <p:spPr bwMode="auto">
          <a:xfrm>
            <a:off x="6154543" y="2010828"/>
            <a:ext cx="1704975" cy="1663700"/>
          </a:xfrm>
          <a:custGeom>
            <a:avLst/>
            <a:gdLst>
              <a:gd name="T0" fmla="*/ 24 w 1727"/>
              <a:gd name="T1" fmla="*/ 1685 h 1685"/>
              <a:gd name="T2" fmla="*/ 954 w 1727"/>
              <a:gd name="T3" fmla="*/ 1685 h 1685"/>
              <a:gd name="T4" fmla="*/ 1714 w 1727"/>
              <a:gd name="T5" fmla="*/ 924 h 1685"/>
              <a:gd name="T6" fmla="*/ 1714 w 1727"/>
              <a:gd name="T7" fmla="*/ 0 h 1685"/>
              <a:gd name="T8" fmla="*/ 785 w 1727"/>
              <a:gd name="T9" fmla="*/ 0 h 1685"/>
              <a:gd name="T10" fmla="*/ 13 w 1727"/>
              <a:gd name="T11" fmla="*/ 914 h 1685"/>
              <a:gd name="T12" fmla="*/ 24 w 1727"/>
              <a:gd name="T13" fmla="*/ 1685 h 1685"/>
            </a:gdLst>
            <a:ahLst/>
            <a:cxnLst>
              <a:cxn ang="0">
                <a:pos x="T0" y="T1"/>
              </a:cxn>
              <a:cxn ang="0">
                <a:pos x="T2" y="T3"/>
              </a:cxn>
              <a:cxn ang="0">
                <a:pos x="T4" y="T5"/>
              </a:cxn>
              <a:cxn ang="0">
                <a:pos x="T6" y="T7"/>
              </a:cxn>
              <a:cxn ang="0">
                <a:pos x="T8" y="T9"/>
              </a:cxn>
              <a:cxn ang="0">
                <a:pos x="T10" y="T11"/>
              </a:cxn>
              <a:cxn ang="0">
                <a:pos x="T12" y="T13"/>
              </a:cxn>
            </a:cxnLst>
            <a:rect l="0" t="0" r="r" b="b"/>
            <a:pathLst>
              <a:path w="1727" h="1685">
                <a:moveTo>
                  <a:pt x="24" y="1685"/>
                </a:moveTo>
                <a:cubicBezTo>
                  <a:pt x="334" y="1685"/>
                  <a:pt x="644" y="1685"/>
                  <a:pt x="954" y="1685"/>
                </a:cubicBezTo>
                <a:cubicBezTo>
                  <a:pt x="1403" y="1661"/>
                  <a:pt x="1727" y="1194"/>
                  <a:pt x="1714" y="924"/>
                </a:cubicBezTo>
                <a:cubicBezTo>
                  <a:pt x="1714" y="616"/>
                  <a:pt x="1714" y="308"/>
                  <a:pt x="1714" y="0"/>
                </a:cubicBezTo>
                <a:cubicBezTo>
                  <a:pt x="1405" y="0"/>
                  <a:pt x="1095" y="0"/>
                  <a:pt x="785" y="0"/>
                </a:cubicBezTo>
                <a:cubicBezTo>
                  <a:pt x="315" y="4"/>
                  <a:pt x="0" y="455"/>
                  <a:pt x="13" y="914"/>
                </a:cubicBezTo>
                <a:cubicBezTo>
                  <a:pt x="17" y="1171"/>
                  <a:pt x="20" y="1428"/>
                  <a:pt x="24" y="1685"/>
                </a:cubicBezTo>
                <a:close/>
              </a:path>
            </a:pathLst>
          </a:custGeom>
          <a:solidFill>
            <a:srgbClr val="C0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微软雅黑" panose="020B0503020204020204" charset="-122"/>
              <a:ea typeface="微软雅黑" panose="020B0503020204020204" charset="-122"/>
              <a:cs typeface="+mn-cs"/>
            </a:endParaRPr>
          </a:p>
        </p:txBody>
      </p:sp>
      <p:sp>
        <p:nvSpPr>
          <p:cNvPr id="33" name="Freeform 7"/>
          <p:cNvSpPr/>
          <p:nvPr/>
        </p:nvSpPr>
        <p:spPr bwMode="auto">
          <a:xfrm>
            <a:off x="4400355" y="3784066"/>
            <a:ext cx="1704975" cy="1663700"/>
          </a:xfrm>
          <a:custGeom>
            <a:avLst/>
            <a:gdLst>
              <a:gd name="T0" fmla="*/ 1704 w 1727"/>
              <a:gd name="T1" fmla="*/ 0 h 1685"/>
              <a:gd name="T2" fmla="*/ 774 w 1727"/>
              <a:gd name="T3" fmla="*/ 0 h 1685"/>
              <a:gd name="T4" fmla="*/ 13 w 1727"/>
              <a:gd name="T5" fmla="*/ 761 h 1685"/>
              <a:gd name="T6" fmla="*/ 13 w 1727"/>
              <a:gd name="T7" fmla="*/ 1685 h 1685"/>
              <a:gd name="T8" fmla="*/ 943 w 1727"/>
              <a:gd name="T9" fmla="*/ 1685 h 1685"/>
              <a:gd name="T10" fmla="*/ 1714 w 1727"/>
              <a:gd name="T11" fmla="*/ 772 h 1685"/>
              <a:gd name="T12" fmla="*/ 1704 w 1727"/>
              <a:gd name="T13" fmla="*/ 0 h 1685"/>
            </a:gdLst>
            <a:ahLst/>
            <a:cxnLst>
              <a:cxn ang="0">
                <a:pos x="T0" y="T1"/>
              </a:cxn>
              <a:cxn ang="0">
                <a:pos x="T2" y="T3"/>
              </a:cxn>
              <a:cxn ang="0">
                <a:pos x="T4" y="T5"/>
              </a:cxn>
              <a:cxn ang="0">
                <a:pos x="T6" y="T7"/>
              </a:cxn>
              <a:cxn ang="0">
                <a:pos x="T8" y="T9"/>
              </a:cxn>
              <a:cxn ang="0">
                <a:pos x="T10" y="T11"/>
              </a:cxn>
              <a:cxn ang="0">
                <a:pos x="T12" y="T13"/>
              </a:cxn>
            </a:cxnLst>
            <a:rect l="0" t="0" r="r" b="b"/>
            <a:pathLst>
              <a:path w="1727" h="1685">
                <a:moveTo>
                  <a:pt x="1704" y="0"/>
                </a:moveTo>
                <a:cubicBezTo>
                  <a:pt x="1394" y="0"/>
                  <a:pt x="1084" y="0"/>
                  <a:pt x="774" y="0"/>
                </a:cubicBezTo>
                <a:cubicBezTo>
                  <a:pt x="325" y="24"/>
                  <a:pt x="0" y="492"/>
                  <a:pt x="13" y="761"/>
                </a:cubicBezTo>
                <a:cubicBezTo>
                  <a:pt x="13" y="1069"/>
                  <a:pt x="13" y="1377"/>
                  <a:pt x="13" y="1685"/>
                </a:cubicBezTo>
                <a:cubicBezTo>
                  <a:pt x="323" y="1685"/>
                  <a:pt x="633" y="1685"/>
                  <a:pt x="943" y="1685"/>
                </a:cubicBezTo>
                <a:cubicBezTo>
                  <a:pt x="1413" y="1681"/>
                  <a:pt x="1727" y="1230"/>
                  <a:pt x="1714" y="772"/>
                </a:cubicBezTo>
                <a:cubicBezTo>
                  <a:pt x="1711" y="514"/>
                  <a:pt x="1707" y="257"/>
                  <a:pt x="1704" y="0"/>
                </a:cubicBezTo>
                <a:close/>
              </a:path>
            </a:pathLst>
          </a:custGeom>
          <a:solidFill>
            <a:srgbClr val="C0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微软雅黑" panose="020B0503020204020204" charset="-122"/>
              <a:ea typeface="微软雅黑" panose="020B0503020204020204" charset="-122"/>
              <a:cs typeface="+mn-cs"/>
            </a:endParaRPr>
          </a:p>
        </p:txBody>
      </p:sp>
      <p:sp>
        <p:nvSpPr>
          <p:cNvPr id="34" name="Freeform 8"/>
          <p:cNvSpPr/>
          <p:nvPr/>
        </p:nvSpPr>
        <p:spPr bwMode="auto">
          <a:xfrm>
            <a:off x="4400355" y="2010828"/>
            <a:ext cx="1704975" cy="1663700"/>
          </a:xfrm>
          <a:custGeom>
            <a:avLst/>
            <a:gdLst>
              <a:gd name="T0" fmla="*/ 1704 w 1727"/>
              <a:gd name="T1" fmla="*/ 1685 h 1685"/>
              <a:gd name="T2" fmla="*/ 774 w 1727"/>
              <a:gd name="T3" fmla="*/ 1685 h 1685"/>
              <a:gd name="T4" fmla="*/ 13 w 1727"/>
              <a:gd name="T5" fmla="*/ 924 h 1685"/>
              <a:gd name="T6" fmla="*/ 13 w 1727"/>
              <a:gd name="T7" fmla="*/ 0 h 1685"/>
              <a:gd name="T8" fmla="*/ 943 w 1727"/>
              <a:gd name="T9" fmla="*/ 0 h 1685"/>
              <a:gd name="T10" fmla="*/ 1714 w 1727"/>
              <a:gd name="T11" fmla="*/ 914 h 1685"/>
              <a:gd name="T12" fmla="*/ 1704 w 1727"/>
              <a:gd name="T13" fmla="*/ 1685 h 1685"/>
            </a:gdLst>
            <a:ahLst/>
            <a:cxnLst>
              <a:cxn ang="0">
                <a:pos x="T0" y="T1"/>
              </a:cxn>
              <a:cxn ang="0">
                <a:pos x="T2" y="T3"/>
              </a:cxn>
              <a:cxn ang="0">
                <a:pos x="T4" y="T5"/>
              </a:cxn>
              <a:cxn ang="0">
                <a:pos x="T6" y="T7"/>
              </a:cxn>
              <a:cxn ang="0">
                <a:pos x="T8" y="T9"/>
              </a:cxn>
              <a:cxn ang="0">
                <a:pos x="T10" y="T11"/>
              </a:cxn>
              <a:cxn ang="0">
                <a:pos x="T12" y="T13"/>
              </a:cxn>
            </a:cxnLst>
            <a:rect l="0" t="0" r="r" b="b"/>
            <a:pathLst>
              <a:path w="1727" h="1685">
                <a:moveTo>
                  <a:pt x="1704" y="1685"/>
                </a:moveTo>
                <a:cubicBezTo>
                  <a:pt x="1394" y="1685"/>
                  <a:pt x="1084" y="1685"/>
                  <a:pt x="774" y="1685"/>
                </a:cubicBezTo>
                <a:cubicBezTo>
                  <a:pt x="325" y="1661"/>
                  <a:pt x="0" y="1194"/>
                  <a:pt x="13" y="924"/>
                </a:cubicBezTo>
                <a:cubicBezTo>
                  <a:pt x="13" y="616"/>
                  <a:pt x="13" y="308"/>
                  <a:pt x="13" y="0"/>
                </a:cubicBezTo>
                <a:cubicBezTo>
                  <a:pt x="323" y="0"/>
                  <a:pt x="633" y="0"/>
                  <a:pt x="943" y="0"/>
                </a:cubicBezTo>
                <a:cubicBezTo>
                  <a:pt x="1413" y="4"/>
                  <a:pt x="1727" y="455"/>
                  <a:pt x="1714" y="914"/>
                </a:cubicBezTo>
                <a:cubicBezTo>
                  <a:pt x="1711" y="1171"/>
                  <a:pt x="1707" y="1428"/>
                  <a:pt x="1704" y="1685"/>
                </a:cubicBezTo>
                <a:close/>
              </a:path>
            </a:pathLst>
          </a:custGeom>
          <a:solidFill>
            <a:srgbClr val="C00000"/>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微软雅黑" panose="020B0503020204020204" charset="-122"/>
              <a:ea typeface="微软雅黑" panose="020B0503020204020204" charset="-122"/>
              <a:cs typeface="+mn-cs"/>
            </a:endParaRPr>
          </a:p>
        </p:txBody>
      </p:sp>
      <p:sp>
        <p:nvSpPr>
          <p:cNvPr id="35" name="Oval 10"/>
          <p:cNvSpPr>
            <a:spLocks noChangeArrowheads="1"/>
          </p:cNvSpPr>
          <p:nvPr/>
        </p:nvSpPr>
        <p:spPr bwMode="auto">
          <a:xfrm>
            <a:off x="4888890" y="2427623"/>
            <a:ext cx="775540" cy="77554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微软雅黑" panose="020B0503020204020204" charset="-122"/>
              <a:ea typeface="微软雅黑" panose="020B0503020204020204" charset="-122"/>
              <a:cs typeface="+mn-cs"/>
            </a:endParaRPr>
          </a:p>
        </p:txBody>
      </p:sp>
      <p:sp>
        <p:nvSpPr>
          <p:cNvPr id="36" name="TextBox 11"/>
          <p:cNvSpPr txBox="1"/>
          <p:nvPr/>
        </p:nvSpPr>
        <p:spPr>
          <a:xfrm>
            <a:off x="4955753" y="2461450"/>
            <a:ext cx="641814" cy="7078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S</a:t>
            </a:r>
          </a:p>
        </p:txBody>
      </p:sp>
      <p:sp>
        <p:nvSpPr>
          <p:cNvPr id="37" name="TextBox 12"/>
          <p:cNvSpPr txBox="1"/>
          <p:nvPr/>
        </p:nvSpPr>
        <p:spPr>
          <a:xfrm>
            <a:off x="7874352" y="1705000"/>
            <a:ext cx="2865486"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1" dirty="0">
                <a:solidFill>
                  <a:srgbClr val="C00000"/>
                </a:solidFill>
                <a:latin typeface="微软雅黑" panose="020B0503020204020204" charset="-122"/>
                <a:ea typeface="微软雅黑" panose="020B0503020204020204" charset="-122"/>
              </a:rPr>
              <a:t>输入</a:t>
            </a:r>
            <a:r>
              <a:rPr kumimoji="0" lang="zh-CN" altLang="en-US"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rPr>
              <a:t>标题</a:t>
            </a:r>
            <a:endParaRPr kumimoji="0" lang="zh-CN" altLang="en-US"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endParaRPr>
          </a:p>
        </p:txBody>
      </p:sp>
      <p:sp>
        <p:nvSpPr>
          <p:cNvPr id="2" name="TextBox 13"/>
          <p:cNvSpPr txBox="1"/>
          <p:nvPr/>
        </p:nvSpPr>
        <p:spPr>
          <a:xfrm>
            <a:off x="7874353" y="2157339"/>
            <a:ext cx="3657574" cy="738664"/>
          </a:xfrm>
          <a:prstGeom prst="rect">
            <a:avLst/>
          </a:prstGeom>
          <a:noFill/>
        </p:spPr>
        <p:txBody>
          <a:bodyPr wrap="square" rtlCol="0">
            <a:spAutoFit/>
          </a:bodyPr>
          <a:lstStyle>
            <a:defPPr>
              <a:defRPr lang="zh-CN"/>
            </a:defPPr>
            <a:lvl1pPr>
              <a:defRPr>
                <a:latin typeface="+mn-ea"/>
                <a:ea typeface="+mn-ea"/>
              </a:defRPr>
            </a:lvl1pPr>
          </a:lstStyle>
          <a:p>
            <a:pPr lvl="0" fontAlgn="auto">
              <a:spcBef>
                <a:spcPts val="0"/>
              </a:spcBef>
              <a:spcAft>
                <a:spcPts val="0"/>
              </a:spcAft>
              <a:defRPr/>
            </a:pPr>
            <a:r>
              <a:rPr lang="zh-CN" altLang="en-US" sz="1400"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点击输入本栏的具体文字，简明扼要的说明分项内容，此为概念图解，请根据您的具体内容酌情修改。</a:t>
            </a:r>
            <a:endParaRPr kumimoji="0" lang="zh-CN" altLang="en-US" sz="14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39" name="TextBox 14"/>
          <p:cNvSpPr txBox="1"/>
          <p:nvPr/>
        </p:nvSpPr>
        <p:spPr>
          <a:xfrm>
            <a:off x="1245183" y="1705000"/>
            <a:ext cx="2906513"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输入标题</a:t>
            </a:r>
          </a:p>
        </p:txBody>
      </p:sp>
      <p:sp>
        <p:nvSpPr>
          <p:cNvPr id="40" name="TextBox 15"/>
          <p:cNvSpPr txBox="1"/>
          <p:nvPr/>
        </p:nvSpPr>
        <p:spPr>
          <a:xfrm>
            <a:off x="884630" y="2157339"/>
            <a:ext cx="3430522" cy="738664"/>
          </a:xfrm>
          <a:prstGeom prst="rect">
            <a:avLst/>
          </a:prstGeom>
          <a:noFill/>
        </p:spPr>
        <p:txBody>
          <a:bodyPr wrap="square" rtlCol="0">
            <a:spAutoFit/>
          </a:bodyPr>
          <a:lstStyle>
            <a:defPPr>
              <a:defRPr lang="zh-CN"/>
            </a:defPPr>
            <a:lvl1pPr>
              <a:defRPr>
                <a:latin typeface="+mn-ea"/>
                <a:ea typeface="+mn-ea"/>
              </a:defRPr>
            </a:lvl1pPr>
          </a:lstStyle>
          <a:p>
            <a:pPr lvl="0" fontAlgn="auto">
              <a:spcBef>
                <a:spcPts val="0"/>
              </a:spcBef>
              <a:spcAft>
                <a:spcPts val="0"/>
              </a:spcAft>
              <a:defRPr/>
            </a:pPr>
            <a:r>
              <a:rPr lang="zh-CN" altLang="en-US" sz="1400"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点击输入本栏的具体文字，简明扼要的说明分项内容，此为概念图解，请根据您的具体内容酌情修改。</a:t>
            </a:r>
            <a:endParaRPr kumimoji="0" lang="zh-CN" altLang="en-US" sz="14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41" name="TextBox 16"/>
          <p:cNvSpPr txBox="1"/>
          <p:nvPr/>
        </p:nvSpPr>
        <p:spPr>
          <a:xfrm>
            <a:off x="7874353" y="4709153"/>
            <a:ext cx="3657574" cy="738664"/>
          </a:xfrm>
          <a:prstGeom prst="rect">
            <a:avLst/>
          </a:prstGeom>
          <a:noFill/>
        </p:spPr>
        <p:txBody>
          <a:bodyPr wrap="square" rtlCol="0">
            <a:spAutoFit/>
          </a:bodyPr>
          <a:lstStyle>
            <a:defPPr>
              <a:defRPr lang="zh-CN"/>
            </a:defPPr>
            <a:lvl1pPr>
              <a:defRPr>
                <a:latin typeface="+mn-ea"/>
                <a:ea typeface="+mn-ea"/>
              </a:defRPr>
            </a:lvl1pPr>
          </a:lstStyle>
          <a:p>
            <a:pPr lvl="0" fontAlgn="auto">
              <a:spcBef>
                <a:spcPts val="0"/>
              </a:spcBef>
              <a:spcAft>
                <a:spcPts val="0"/>
              </a:spcAft>
              <a:defRPr/>
            </a:pPr>
            <a:r>
              <a:rPr lang="zh-CN" altLang="en-US" sz="1400"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点击输入本栏的具体文字，简明扼要的说明分项内容，此为概念图解，请根据您的具体内容酌情修改。</a:t>
            </a:r>
            <a:endParaRPr kumimoji="0" lang="zh-CN" altLang="en-US" sz="14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42" name="TextBox 17"/>
          <p:cNvSpPr txBox="1"/>
          <p:nvPr/>
        </p:nvSpPr>
        <p:spPr>
          <a:xfrm>
            <a:off x="884630" y="4709153"/>
            <a:ext cx="3430522" cy="738664"/>
          </a:xfrm>
          <a:prstGeom prst="rect">
            <a:avLst/>
          </a:prstGeom>
          <a:noFill/>
        </p:spPr>
        <p:txBody>
          <a:bodyPr wrap="square" rtlCol="0">
            <a:spAutoFit/>
          </a:bodyPr>
          <a:lstStyle>
            <a:defPPr>
              <a:defRPr lang="zh-CN"/>
            </a:defPPr>
            <a:lvl1pPr>
              <a:defRPr>
                <a:latin typeface="+mn-ea"/>
                <a:ea typeface="+mn-ea"/>
              </a:defRPr>
            </a:lvl1pPr>
          </a:lstStyle>
          <a:p>
            <a:pPr lvl="0" fontAlgn="auto">
              <a:spcBef>
                <a:spcPts val="0"/>
              </a:spcBef>
              <a:spcAft>
                <a:spcPts val="0"/>
              </a:spcAft>
              <a:defRPr/>
            </a:pPr>
            <a:r>
              <a:rPr lang="zh-CN" altLang="en-US" sz="1400"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点击输入本栏的具体文字，简明扼要的说明分项内容，此为概念图解，请根据您的具体内容酌情修改。</a:t>
            </a:r>
            <a:endParaRPr kumimoji="0" lang="zh-CN" altLang="en-US" sz="14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43" name="Oval 10"/>
          <p:cNvSpPr>
            <a:spLocks noChangeArrowheads="1"/>
          </p:cNvSpPr>
          <p:nvPr/>
        </p:nvSpPr>
        <p:spPr bwMode="auto">
          <a:xfrm>
            <a:off x="6591566" y="2427623"/>
            <a:ext cx="775540" cy="77554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微软雅黑" panose="020B0503020204020204" charset="-122"/>
              <a:ea typeface="微软雅黑" panose="020B0503020204020204" charset="-122"/>
              <a:cs typeface="+mn-cs"/>
            </a:endParaRPr>
          </a:p>
        </p:txBody>
      </p:sp>
      <p:sp>
        <p:nvSpPr>
          <p:cNvPr id="3" name="TextBox 19"/>
          <p:cNvSpPr txBox="1"/>
          <p:nvPr/>
        </p:nvSpPr>
        <p:spPr>
          <a:xfrm>
            <a:off x="6658429" y="2461450"/>
            <a:ext cx="641814" cy="7078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W</a:t>
            </a:r>
          </a:p>
        </p:txBody>
      </p:sp>
      <p:sp>
        <p:nvSpPr>
          <p:cNvPr id="45" name="Oval 10"/>
          <p:cNvSpPr>
            <a:spLocks noChangeArrowheads="1"/>
          </p:cNvSpPr>
          <p:nvPr/>
        </p:nvSpPr>
        <p:spPr bwMode="auto">
          <a:xfrm>
            <a:off x="4888890" y="4193361"/>
            <a:ext cx="775540" cy="77554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微软雅黑" panose="020B0503020204020204" charset="-122"/>
              <a:ea typeface="微软雅黑" panose="020B0503020204020204" charset="-122"/>
              <a:cs typeface="+mn-cs"/>
            </a:endParaRPr>
          </a:p>
        </p:txBody>
      </p:sp>
      <p:sp>
        <p:nvSpPr>
          <p:cNvPr id="46" name="TextBox 21"/>
          <p:cNvSpPr txBox="1"/>
          <p:nvPr/>
        </p:nvSpPr>
        <p:spPr>
          <a:xfrm>
            <a:off x="4955753" y="4227188"/>
            <a:ext cx="641814" cy="7078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O</a:t>
            </a:r>
          </a:p>
        </p:txBody>
      </p:sp>
      <p:sp>
        <p:nvSpPr>
          <p:cNvPr id="47" name="Oval 10"/>
          <p:cNvSpPr>
            <a:spLocks noChangeArrowheads="1"/>
          </p:cNvSpPr>
          <p:nvPr/>
        </p:nvSpPr>
        <p:spPr bwMode="auto">
          <a:xfrm>
            <a:off x="6591566" y="4193361"/>
            <a:ext cx="775540" cy="77554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C00000"/>
              </a:solidFill>
              <a:effectLst/>
              <a:uLnTx/>
              <a:uFillTx/>
              <a:latin typeface="微软雅黑" panose="020B0503020204020204" charset="-122"/>
              <a:ea typeface="微软雅黑" panose="020B0503020204020204" charset="-122"/>
              <a:cs typeface="+mn-cs"/>
            </a:endParaRPr>
          </a:p>
        </p:txBody>
      </p:sp>
      <p:sp>
        <p:nvSpPr>
          <p:cNvPr id="48" name="TextBox 28"/>
          <p:cNvSpPr txBox="1"/>
          <p:nvPr/>
        </p:nvSpPr>
        <p:spPr>
          <a:xfrm>
            <a:off x="6658429" y="4227188"/>
            <a:ext cx="641814" cy="7078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T</a:t>
            </a:r>
          </a:p>
        </p:txBody>
      </p:sp>
      <p:sp>
        <p:nvSpPr>
          <p:cNvPr id="49" name="TextBox 29"/>
          <p:cNvSpPr txBox="1"/>
          <p:nvPr/>
        </p:nvSpPr>
        <p:spPr>
          <a:xfrm>
            <a:off x="7874352" y="4290544"/>
            <a:ext cx="2865486"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1" dirty="0">
                <a:solidFill>
                  <a:srgbClr val="C00000"/>
                </a:solidFill>
                <a:latin typeface="微软雅黑" panose="020B0503020204020204" charset="-122"/>
                <a:ea typeface="微软雅黑" panose="020B0503020204020204" charset="-122"/>
              </a:rPr>
              <a:t>输入</a:t>
            </a:r>
            <a:r>
              <a:rPr kumimoji="0" lang="zh-CN" altLang="en-US"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rPr>
              <a:t>标题</a:t>
            </a:r>
            <a:endParaRPr kumimoji="0" lang="zh-CN" altLang="en-US"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endParaRPr>
          </a:p>
        </p:txBody>
      </p:sp>
      <p:sp>
        <p:nvSpPr>
          <p:cNvPr id="51" name="TextBox 30"/>
          <p:cNvSpPr txBox="1"/>
          <p:nvPr/>
        </p:nvSpPr>
        <p:spPr>
          <a:xfrm>
            <a:off x="884631" y="4290544"/>
            <a:ext cx="3267066"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输入标题</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1000" fill="hold"/>
                                        <p:tgtEl>
                                          <p:spTgt spid="3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anim calcmode="lin" valueType="num">
                                      <p:cBhvr>
                                        <p:cTn id="23" dur="1000" fill="hold"/>
                                        <p:tgtEl>
                                          <p:spTgt spid="34"/>
                                        </p:tgtEl>
                                        <p:attrNameLst>
                                          <p:attrName>ppt_x</p:attrName>
                                        </p:attrNameLst>
                                      </p:cBhvr>
                                      <p:tavLst>
                                        <p:tav tm="0">
                                          <p:val>
                                            <p:strVal val="#ppt_x"/>
                                          </p:val>
                                        </p:tav>
                                        <p:tav tm="100000">
                                          <p:val>
                                            <p:strVal val="#ppt_x"/>
                                          </p:val>
                                        </p:tav>
                                      </p:tavLst>
                                    </p:anim>
                                    <p:anim calcmode="lin" valueType="num">
                                      <p:cBhvr>
                                        <p:cTn id="24" dur="1000" fill="hold"/>
                                        <p:tgtEl>
                                          <p:spTgt spid="3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1000"/>
                                        <p:tgtEl>
                                          <p:spTgt spid="36"/>
                                        </p:tgtEl>
                                      </p:cBhvr>
                                    </p:animEffect>
                                    <p:anim calcmode="lin" valueType="num">
                                      <p:cBhvr>
                                        <p:cTn id="33" dur="1000" fill="hold"/>
                                        <p:tgtEl>
                                          <p:spTgt spid="36"/>
                                        </p:tgtEl>
                                        <p:attrNameLst>
                                          <p:attrName>ppt_x</p:attrName>
                                        </p:attrNameLst>
                                      </p:cBhvr>
                                      <p:tavLst>
                                        <p:tav tm="0">
                                          <p:val>
                                            <p:strVal val="#ppt_x"/>
                                          </p:val>
                                        </p:tav>
                                        <p:tav tm="100000">
                                          <p:val>
                                            <p:strVal val="#ppt_x"/>
                                          </p:val>
                                        </p:tav>
                                      </p:tavLst>
                                    </p:anim>
                                    <p:anim calcmode="lin" valueType="num">
                                      <p:cBhvr>
                                        <p:cTn id="34" dur="1000" fill="hold"/>
                                        <p:tgtEl>
                                          <p:spTgt spid="3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1000"/>
                                        <p:tgtEl>
                                          <p:spTgt spid="37"/>
                                        </p:tgtEl>
                                      </p:cBhvr>
                                    </p:animEffect>
                                    <p:anim calcmode="lin" valueType="num">
                                      <p:cBhvr>
                                        <p:cTn id="38" dur="1000" fill="hold"/>
                                        <p:tgtEl>
                                          <p:spTgt spid="37"/>
                                        </p:tgtEl>
                                        <p:attrNameLst>
                                          <p:attrName>ppt_x</p:attrName>
                                        </p:attrNameLst>
                                      </p:cBhvr>
                                      <p:tavLst>
                                        <p:tav tm="0">
                                          <p:val>
                                            <p:strVal val="#ppt_x"/>
                                          </p:val>
                                        </p:tav>
                                        <p:tav tm="100000">
                                          <p:val>
                                            <p:strVal val="#ppt_x"/>
                                          </p:val>
                                        </p:tav>
                                      </p:tavLst>
                                    </p:anim>
                                    <p:anim calcmode="lin" valueType="num">
                                      <p:cBhvr>
                                        <p:cTn id="39" dur="1000" fill="hold"/>
                                        <p:tgtEl>
                                          <p:spTgt spid="3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1000"/>
                                        <p:tgtEl>
                                          <p:spTgt spid="39"/>
                                        </p:tgtEl>
                                      </p:cBhvr>
                                    </p:animEffect>
                                    <p:anim calcmode="lin" valueType="num">
                                      <p:cBhvr>
                                        <p:cTn id="48" dur="1000" fill="hold"/>
                                        <p:tgtEl>
                                          <p:spTgt spid="39"/>
                                        </p:tgtEl>
                                        <p:attrNameLst>
                                          <p:attrName>ppt_x</p:attrName>
                                        </p:attrNameLst>
                                      </p:cBhvr>
                                      <p:tavLst>
                                        <p:tav tm="0">
                                          <p:val>
                                            <p:strVal val="#ppt_x"/>
                                          </p:val>
                                        </p:tav>
                                        <p:tav tm="100000">
                                          <p:val>
                                            <p:strVal val="#ppt_x"/>
                                          </p:val>
                                        </p:tav>
                                      </p:tavLst>
                                    </p:anim>
                                    <p:anim calcmode="lin" valueType="num">
                                      <p:cBhvr>
                                        <p:cTn id="49" dur="1000" fill="hold"/>
                                        <p:tgtEl>
                                          <p:spTgt spid="39"/>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1000"/>
                                        <p:tgtEl>
                                          <p:spTgt spid="40"/>
                                        </p:tgtEl>
                                      </p:cBhvr>
                                    </p:animEffect>
                                    <p:anim calcmode="lin" valueType="num">
                                      <p:cBhvr>
                                        <p:cTn id="53" dur="1000" fill="hold"/>
                                        <p:tgtEl>
                                          <p:spTgt spid="40"/>
                                        </p:tgtEl>
                                        <p:attrNameLst>
                                          <p:attrName>ppt_x</p:attrName>
                                        </p:attrNameLst>
                                      </p:cBhvr>
                                      <p:tavLst>
                                        <p:tav tm="0">
                                          <p:val>
                                            <p:strVal val="#ppt_x"/>
                                          </p:val>
                                        </p:tav>
                                        <p:tav tm="100000">
                                          <p:val>
                                            <p:strVal val="#ppt_x"/>
                                          </p:val>
                                        </p:tav>
                                      </p:tavLst>
                                    </p:anim>
                                    <p:anim calcmode="lin" valueType="num">
                                      <p:cBhvr>
                                        <p:cTn id="54" dur="1000" fill="hold"/>
                                        <p:tgtEl>
                                          <p:spTgt spid="4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1000"/>
                                        <p:tgtEl>
                                          <p:spTgt spid="41"/>
                                        </p:tgtEl>
                                      </p:cBhvr>
                                    </p:animEffect>
                                    <p:anim calcmode="lin" valueType="num">
                                      <p:cBhvr>
                                        <p:cTn id="58" dur="1000" fill="hold"/>
                                        <p:tgtEl>
                                          <p:spTgt spid="41"/>
                                        </p:tgtEl>
                                        <p:attrNameLst>
                                          <p:attrName>ppt_x</p:attrName>
                                        </p:attrNameLst>
                                      </p:cBhvr>
                                      <p:tavLst>
                                        <p:tav tm="0">
                                          <p:val>
                                            <p:strVal val="#ppt_x"/>
                                          </p:val>
                                        </p:tav>
                                        <p:tav tm="100000">
                                          <p:val>
                                            <p:strVal val="#ppt_x"/>
                                          </p:val>
                                        </p:tav>
                                      </p:tavLst>
                                    </p:anim>
                                    <p:anim calcmode="lin" valueType="num">
                                      <p:cBhvr>
                                        <p:cTn id="59" dur="1000" fill="hold"/>
                                        <p:tgtEl>
                                          <p:spTgt spid="41"/>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fade">
                                      <p:cBhvr>
                                        <p:cTn id="62" dur="1000"/>
                                        <p:tgtEl>
                                          <p:spTgt spid="42"/>
                                        </p:tgtEl>
                                      </p:cBhvr>
                                    </p:animEffect>
                                    <p:anim calcmode="lin" valueType="num">
                                      <p:cBhvr>
                                        <p:cTn id="63" dur="1000" fill="hold"/>
                                        <p:tgtEl>
                                          <p:spTgt spid="42"/>
                                        </p:tgtEl>
                                        <p:attrNameLst>
                                          <p:attrName>ppt_x</p:attrName>
                                        </p:attrNameLst>
                                      </p:cBhvr>
                                      <p:tavLst>
                                        <p:tav tm="0">
                                          <p:val>
                                            <p:strVal val="#ppt_x"/>
                                          </p:val>
                                        </p:tav>
                                        <p:tav tm="100000">
                                          <p:val>
                                            <p:strVal val="#ppt_x"/>
                                          </p:val>
                                        </p:tav>
                                      </p:tavLst>
                                    </p:anim>
                                    <p:anim calcmode="lin" valueType="num">
                                      <p:cBhvr>
                                        <p:cTn id="64" dur="1000" fill="hold"/>
                                        <p:tgtEl>
                                          <p:spTgt spid="42"/>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fade">
                                      <p:cBhvr>
                                        <p:cTn id="72" dur="1000"/>
                                        <p:tgtEl>
                                          <p:spTgt spid="3"/>
                                        </p:tgtEl>
                                      </p:cBhvr>
                                    </p:animEffect>
                                    <p:anim calcmode="lin" valueType="num">
                                      <p:cBhvr>
                                        <p:cTn id="73" dur="1000" fill="hold"/>
                                        <p:tgtEl>
                                          <p:spTgt spid="3"/>
                                        </p:tgtEl>
                                        <p:attrNameLst>
                                          <p:attrName>ppt_x</p:attrName>
                                        </p:attrNameLst>
                                      </p:cBhvr>
                                      <p:tavLst>
                                        <p:tav tm="0">
                                          <p:val>
                                            <p:strVal val="#ppt_x"/>
                                          </p:val>
                                        </p:tav>
                                        <p:tav tm="100000">
                                          <p:val>
                                            <p:strVal val="#ppt_x"/>
                                          </p:val>
                                        </p:tav>
                                      </p:tavLst>
                                    </p:anim>
                                    <p:anim calcmode="lin" valueType="num">
                                      <p:cBhvr>
                                        <p:cTn id="74" dur="1000" fill="hold"/>
                                        <p:tgtEl>
                                          <p:spTgt spid="3"/>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fade">
                                      <p:cBhvr>
                                        <p:cTn id="82" dur="1000"/>
                                        <p:tgtEl>
                                          <p:spTgt spid="46"/>
                                        </p:tgtEl>
                                      </p:cBhvr>
                                    </p:animEffect>
                                    <p:anim calcmode="lin" valueType="num">
                                      <p:cBhvr>
                                        <p:cTn id="83" dur="1000" fill="hold"/>
                                        <p:tgtEl>
                                          <p:spTgt spid="46"/>
                                        </p:tgtEl>
                                        <p:attrNameLst>
                                          <p:attrName>ppt_x</p:attrName>
                                        </p:attrNameLst>
                                      </p:cBhvr>
                                      <p:tavLst>
                                        <p:tav tm="0">
                                          <p:val>
                                            <p:strVal val="#ppt_x"/>
                                          </p:val>
                                        </p:tav>
                                        <p:tav tm="100000">
                                          <p:val>
                                            <p:strVal val="#ppt_x"/>
                                          </p:val>
                                        </p:tav>
                                      </p:tavLst>
                                    </p:anim>
                                    <p:anim calcmode="lin" valueType="num">
                                      <p:cBhvr>
                                        <p:cTn id="84" dur="1000" fill="hold"/>
                                        <p:tgtEl>
                                          <p:spTgt spid="46"/>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47"/>
                                        </p:tgtEl>
                                        <p:attrNameLst>
                                          <p:attrName>style.visibility</p:attrName>
                                        </p:attrNameLst>
                                      </p:cBhvr>
                                      <p:to>
                                        <p:strVal val="visible"/>
                                      </p:to>
                                    </p:set>
                                    <p:animEffect transition="in" filter="fade">
                                      <p:cBhvr>
                                        <p:cTn id="87" dur="1000"/>
                                        <p:tgtEl>
                                          <p:spTgt spid="47"/>
                                        </p:tgtEl>
                                      </p:cBhvr>
                                    </p:animEffect>
                                    <p:anim calcmode="lin" valueType="num">
                                      <p:cBhvr>
                                        <p:cTn id="88" dur="1000" fill="hold"/>
                                        <p:tgtEl>
                                          <p:spTgt spid="47"/>
                                        </p:tgtEl>
                                        <p:attrNameLst>
                                          <p:attrName>ppt_x</p:attrName>
                                        </p:attrNameLst>
                                      </p:cBhvr>
                                      <p:tavLst>
                                        <p:tav tm="0">
                                          <p:val>
                                            <p:strVal val="#ppt_x"/>
                                          </p:val>
                                        </p:tav>
                                        <p:tav tm="100000">
                                          <p:val>
                                            <p:strVal val="#ppt_x"/>
                                          </p:val>
                                        </p:tav>
                                      </p:tavLst>
                                    </p:anim>
                                    <p:anim calcmode="lin" valueType="num">
                                      <p:cBhvr>
                                        <p:cTn id="89" dur="1000" fill="hold"/>
                                        <p:tgtEl>
                                          <p:spTgt spid="47"/>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48"/>
                                        </p:tgtEl>
                                        <p:attrNameLst>
                                          <p:attrName>style.visibility</p:attrName>
                                        </p:attrNameLst>
                                      </p:cBhvr>
                                      <p:to>
                                        <p:strVal val="visible"/>
                                      </p:to>
                                    </p:set>
                                    <p:animEffect transition="in" filter="fade">
                                      <p:cBhvr>
                                        <p:cTn id="92" dur="1000"/>
                                        <p:tgtEl>
                                          <p:spTgt spid="48"/>
                                        </p:tgtEl>
                                      </p:cBhvr>
                                    </p:animEffect>
                                    <p:anim calcmode="lin" valueType="num">
                                      <p:cBhvr>
                                        <p:cTn id="93" dur="1000" fill="hold"/>
                                        <p:tgtEl>
                                          <p:spTgt spid="48"/>
                                        </p:tgtEl>
                                        <p:attrNameLst>
                                          <p:attrName>ppt_x</p:attrName>
                                        </p:attrNameLst>
                                      </p:cBhvr>
                                      <p:tavLst>
                                        <p:tav tm="0">
                                          <p:val>
                                            <p:strVal val="#ppt_x"/>
                                          </p:val>
                                        </p:tav>
                                        <p:tav tm="100000">
                                          <p:val>
                                            <p:strVal val="#ppt_x"/>
                                          </p:val>
                                        </p:tav>
                                      </p:tavLst>
                                    </p:anim>
                                    <p:anim calcmode="lin" valueType="num">
                                      <p:cBhvr>
                                        <p:cTn id="94" dur="1000" fill="hold"/>
                                        <p:tgtEl>
                                          <p:spTgt spid="48"/>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fade">
                                      <p:cBhvr>
                                        <p:cTn id="97" dur="1000"/>
                                        <p:tgtEl>
                                          <p:spTgt spid="49"/>
                                        </p:tgtEl>
                                      </p:cBhvr>
                                    </p:animEffect>
                                    <p:anim calcmode="lin" valueType="num">
                                      <p:cBhvr>
                                        <p:cTn id="98" dur="1000" fill="hold"/>
                                        <p:tgtEl>
                                          <p:spTgt spid="49"/>
                                        </p:tgtEl>
                                        <p:attrNameLst>
                                          <p:attrName>ppt_x</p:attrName>
                                        </p:attrNameLst>
                                      </p:cBhvr>
                                      <p:tavLst>
                                        <p:tav tm="0">
                                          <p:val>
                                            <p:strVal val="#ppt_x"/>
                                          </p:val>
                                        </p:tav>
                                        <p:tav tm="100000">
                                          <p:val>
                                            <p:strVal val="#ppt_x"/>
                                          </p:val>
                                        </p:tav>
                                      </p:tavLst>
                                    </p:anim>
                                    <p:anim calcmode="lin" valueType="num">
                                      <p:cBhvr>
                                        <p:cTn id="99" dur="1000" fill="hold"/>
                                        <p:tgtEl>
                                          <p:spTgt spid="49"/>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51"/>
                                        </p:tgtEl>
                                        <p:attrNameLst>
                                          <p:attrName>style.visibility</p:attrName>
                                        </p:attrNameLst>
                                      </p:cBhvr>
                                      <p:to>
                                        <p:strVal val="visible"/>
                                      </p:to>
                                    </p:set>
                                    <p:animEffect transition="in" filter="fade">
                                      <p:cBhvr>
                                        <p:cTn id="102" dur="1000"/>
                                        <p:tgtEl>
                                          <p:spTgt spid="51"/>
                                        </p:tgtEl>
                                      </p:cBhvr>
                                    </p:animEffect>
                                    <p:anim calcmode="lin" valueType="num">
                                      <p:cBhvr>
                                        <p:cTn id="103" dur="1000" fill="hold"/>
                                        <p:tgtEl>
                                          <p:spTgt spid="51"/>
                                        </p:tgtEl>
                                        <p:attrNameLst>
                                          <p:attrName>ppt_x</p:attrName>
                                        </p:attrNameLst>
                                      </p:cBhvr>
                                      <p:tavLst>
                                        <p:tav tm="0">
                                          <p:val>
                                            <p:strVal val="#ppt_x"/>
                                          </p:val>
                                        </p:tav>
                                        <p:tav tm="100000">
                                          <p:val>
                                            <p:strVal val="#ppt_x"/>
                                          </p:val>
                                        </p:tav>
                                      </p:tavLst>
                                    </p:anim>
                                    <p:anim calcmode="lin" valueType="num">
                                      <p:cBhvr>
                                        <p:cTn id="10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32" grpId="0" bldLvl="0" animBg="1"/>
      <p:bldP spid="33" grpId="0" bldLvl="0" animBg="1"/>
      <p:bldP spid="34" grpId="0" bldLvl="0" animBg="1"/>
      <p:bldP spid="35" grpId="0" bldLvl="0" animBg="1"/>
      <p:bldP spid="36" grpId="0"/>
      <p:bldP spid="37" grpId="0"/>
      <p:bldP spid="2" grpId="0"/>
      <p:bldP spid="39" grpId="0"/>
      <p:bldP spid="40" grpId="0"/>
      <p:bldP spid="41" grpId="0"/>
      <p:bldP spid="42" grpId="0"/>
      <p:bldP spid="43" grpId="0" bldLvl="0" animBg="1"/>
      <p:bldP spid="3" grpId="0"/>
      <p:bldP spid="45" grpId="0" bldLvl="0" animBg="1"/>
      <p:bldP spid="46" grpId="0"/>
      <p:bldP spid="47" grpId="0" bldLvl="0" animBg="1"/>
      <p:bldP spid="48" grpId="0"/>
      <p:bldP spid="49" grpId="0"/>
      <p:bldP spid="5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p:cNvSpPr txBox="1"/>
          <p:nvPr/>
        </p:nvSpPr>
        <p:spPr>
          <a:xfrm>
            <a:off x="710476" y="116088"/>
            <a:ext cx="4320480" cy="659765"/>
          </a:xfrm>
          <a:prstGeom prst="rect">
            <a:avLst/>
          </a:prstGeom>
          <a:noFill/>
        </p:spPr>
        <p:txBody>
          <a:bodyPr wrap="square" rtlCol="0">
            <a:spAutoFit/>
          </a:bodyPr>
          <a:lstStyle/>
          <a:p>
            <a:pPr algn="ctr">
              <a:lnSpc>
                <a:spcPct val="110000"/>
              </a:lnSpc>
            </a:pPr>
            <a:r>
              <a:rPr lang="zh-CN" altLang="en-US" sz="3355" b="1" dirty="0">
                <a:solidFill>
                  <a:srgbClr val="C00000"/>
                </a:solidFill>
                <a:latin typeface="微软雅黑" panose="020B0503020204020204" charset="-122"/>
                <a:ea typeface="微软雅黑" panose="020B0503020204020204" charset="-122"/>
                <a:sym typeface="+mn-ea"/>
              </a:rPr>
              <a:t>点击输入标题内容</a:t>
            </a:r>
            <a:endParaRPr lang="zh-CN" altLang="en-US" sz="3360" b="1" dirty="0">
              <a:solidFill>
                <a:srgbClr val="C00000"/>
              </a:solidFill>
              <a:latin typeface="Arial" panose="020B0604020202020204"/>
              <a:ea typeface="微软雅黑" panose="020B0503020204020204" charset="-122"/>
            </a:endParaRPr>
          </a:p>
        </p:txBody>
      </p:sp>
      <p:sp>
        <p:nvSpPr>
          <p:cNvPr id="4" name="任意多边形 30"/>
          <p:cNvSpPr/>
          <p:nvPr/>
        </p:nvSpPr>
        <p:spPr>
          <a:xfrm flipV="1">
            <a:off x="685799" y="725597"/>
            <a:ext cx="11520000" cy="396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latin typeface="Arial" panose="020B0604020202020204" pitchFamily="34" charset="0"/>
              <a:ea typeface="微软雅黑" panose="020B0503020204020204" charset="-122"/>
              <a:sym typeface="Arial" panose="020B0604020202020204" pitchFamily="34" charset="0"/>
            </a:endParaRPr>
          </a:p>
        </p:txBody>
      </p:sp>
      <p:sp>
        <p:nvSpPr>
          <p:cNvPr id="5" name="任意多边形 31"/>
          <p:cNvSpPr/>
          <p:nvPr/>
        </p:nvSpPr>
        <p:spPr>
          <a:xfrm>
            <a:off x="0" y="236409"/>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solidFill>
                <a:srgbClr val="7EC234"/>
              </a:solidFill>
              <a:latin typeface="Arial" panose="020B0604020202020204" pitchFamily="34" charset="0"/>
              <a:ea typeface="微软雅黑" panose="020B0503020204020204" charset="-122"/>
              <a:sym typeface="Arial" panose="020B0604020202020204" pitchFamily="34" charset="0"/>
            </a:endParaRPr>
          </a:p>
        </p:txBody>
      </p:sp>
      <p:pic>
        <p:nvPicPr>
          <p:cNvPr id="44" name="Picture 3" descr="C:\Users\Administrator\Desktop\党政机关\素材\党徽\Nipic_5916570_2012061822032932139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0535" y="-116840"/>
            <a:ext cx="971550" cy="882015"/>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1"/>
          <p:cNvPicPr>
            <a:picLocks noChangeAspect="1"/>
          </p:cNvPicPr>
          <p:nvPr/>
        </p:nvPicPr>
        <p:blipFill>
          <a:blip r:embed="rId3"/>
          <a:stretch>
            <a:fillRect/>
          </a:stretch>
        </p:blipFill>
        <p:spPr>
          <a:xfrm>
            <a:off x="685800" y="1861820"/>
            <a:ext cx="6602730" cy="3716020"/>
          </a:xfrm>
          <a:prstGeom prst="rect">
            <a:avLst/>
          </a:prstGeom>
        </p:spPr>
      </p:pic>
      <p:pic>
        <p:nvPicPr>
          <p:cNvPr id="3" name="图片 2"/>
          <p:cNvPicPr>
            <a:picLocks noChangeAspect="1"/>
          </p:cNvPicPr>
          <p:nvPr/>
        </p:nvPicPr>
        <p:blipFill>
          <a:blip r:embed="rId4"/>
          <a:stretch>
            <a:fillRect/>
          </a:stretch>
        </p:blipFill>
        <p:spPr>
          <a:xfrm>
            <a:off x="7600950" y="1866265"/>
            <a:ext cx="2950845" cy="1816100"/>
          </a:xfrm>
          <a:prstGeom prst="rect">
            <a:avLst/>
          </a:prstGeom>
        </p:spPr>
      </p:pic>
      <p:sp>
        <p:nvSpPr>
          <p:cNvPr id="20" name="Freeform 6"/>
          <p:cNvSpPr/>
          <p:nvPr/>
        </p:nvSpPr>
        <p:spPr bwMode="auto">
          <a:xfrm>
            <a:off x="7811404" y="3810000"/>
            <a:ext cx="2307324" cy="1767784"/>
          </a:xfrm>
          <a:custGeom>
            <a:avLst/>
            <a:gdLst>
              <a:gd name="T0" fmla="*/ 108 w 3245"/>
              <a:gd name="T1" fmla="*/ 0 h 2242"/>
              <a:gd name="T2" fmla="*/ 3137 w 3245"/>
              <a:gd name="T3" fmla="*/ 0 h 2242"/>
              <a:gd name="T4" fmla="*/ 3245 w 3245"/>
              <a:gd name="T5" fmla="*/ 109 h 2242"/>
              <a:gd name="T6" fmla="*/ 3245 w 3245"/>
              <a:gd name="T7" fmla="*/ 2133 h 2242"/>
              <a:gd name="T8" fmla="*/ 3137 w 3245"/>
              <a:gd name="T9" fmla="*/ 2242 h 2242"/>
              <a:gd name="T10" fmla="*/ 108 w 3245"/>
              <a:gd name="T11" fmla="*/ 2242 h 2242"/>
              <a:gd name="T12" fmla="*/ 0 w 3245"/>
              <a:gd name="T13" fmla="*/ 2133 h 2242"/>
              <a:gd name="T14" fmla="*/ 0 w 3245"/>
              <a:gd name="T15" fmla="*/ 109 h 2242"/>
              <a:gd name="T16" fmla="*/ 108 w 3245"/>
              <a:gd name="T17" fmla="*/ 0 h 2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5" h="2242">
                <a:moveTo>
                  <a:pt x="108" y="0"/>
                </a:moveTo>
                <a:lnTo>
                  <a:pt x="3137" y="0"/>
                </a:lnTo>
                <a:cubicBezTo>
                  <a:pt x="3197" y="0"/>
                  <a:pt x="3245" y="49"/>
                  <a:pt x="3245" y="109"/>
                </a:cubicBezTo>
                <a:lnTo>
                  <a:pt x="3245" y="2133"/>
                </a:lnTo>
                <a:cubicBezTo>
                  <a:pt x="3245" y="2193"/>
                  <a:pt x="3197" y="2242"/>
                  <a:pt x="3137" y="2242"/>
                </a:cubicBezTo>
                <a:lnTo>
                  <a:pt x="108" y="2242"/>
                </a:lnTo>
                <a:cubicBezTo>
                  <a:pt x="49" y="2242"/>
                  <a:pt x="0" y="2193"/>
                  <a:pt x="0" y="2133"/>
                </a:cubicBezTo>
                <a:lnTo>
                  <a:pt x="0" y="109"/>
                </a:lnTo>
                <a:cubicBezTo>
                  <a:pt x="0" y="49"/>
                  <a:pt x="49" y="0"/>
                  <a:pt x="108" y="0"/>
                </a:cubicBezTo>
                <a:close/>
              </a:path>
            </a:pathLst>
          </a:custGeom>
          <a:solidFill>
            <a:srgbClr val="FFFFFF"/>
          </a:solidFill>
          <a:ln w="9" cap="flat">
            <a:solidFill>
              <a:srgbClr val="FF0000"/>
            </a:solidFill>
            <a:prstDash val="solid"/>
            <a:miter lim="800000"/>
          </a:ln>
        </p:spPr>
        <p:txBody>
          <a:bodyPr/>
          <a:lstStyle/>
          <a:p>
            <a:pPr marL="0" marR="0" lvl="0" indent="0" defTabSz="913765"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srgbClr val="C00000"/>
              </a:solidFill>
              <a:effectLst/>
              <a:uLnTx/>
              <a:uFillTx/>
              <a:latin typeface="Arial" panose="020B0604020202020204" pitchFamily="34" charset="0"/>
              <a:ea typeface="宋体" panose="02010600030101010101" pitchFamily="2" charset="-122"/>
            </a:endParaRPr>
          </a:p>
        </p:txBody>
      </p:sp>
      <p:sp>
        <p:nvSpPr>
          <p:cNvPr id="21" name="Rectangle 11"/>
          <p:cNvSpPr>
            <a:spLocks noChangeArrowheads="1"/>
          </p:cNvSpPr>
          <p:nvPr/>
        </p:nvSpPr>
        <p:spPr bwMode="auto">
          <a:xfrm>
            <a:off x="7952636" y="3998560"/>
            <a:ext cx="2024859" cy="1069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72546" tIns="36273" rIns="72546" bIns="36273">
            <a:spAutoFit/>
          </a:bodyPr>
          <a:lstStyle>
            <a:lvl1pPr>
              <a:spcBef>
                <a:spcPct val="20000"/>
              </a:spcBef>
              <a:buChar char="•"/>
              <a:defRPr sz="2000">
                <a:solidFill>
                  <a:schemeClr val="accent1"/>
                </a:solidFill>
                <a:latin typeface="Arial" panose="020B0604020202020204" pitchFamily="34" charset="0"/>
                <a:ea typeface="微软雅黑" panose="020B0503020204020204" charset="-122"/>
              </a:defRPr>
            </a:lvl1pPr>
            <a:lvl2pPr indent="-28575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65" eaLnBrk="0" fontAlgn="base" hangingPunct="0">
              <a:lnSpc>
                <a:spcPct val="120000"/>
              </a:lnSpc>
              <a:spcBef>
                <a:spcPct val="0"/>
              </a:spcBef>
              <a:spcAft>
                <a:spcPct val="0"/>
              </a:spcAft>
              <a:buFontTx/>
              <a:buNone/>
            </a:pPr>
            <a:r>
              <a:rPr lang="zh-CN" altLang="en-US" sz="1800">
                <a:solidFill>
                  <a:srgbClr val="C00000"/>
                </a:solidFill>
                <a:latin typeface="微软雅黑" panose="020B0503020204020204" charset="-122"/>
                <a:sym typeface="微软雅黑" panose="020B0503020204020204" charset="-122"/>
              </a:rPr>
              <a:t>单击添加文字内容</a:t>
            </a:r>
          </a:p>
          <a:p>
            <a:pPr defTabSz="913765" eaLnBrk="0" fontAlgn="base" hangingPunct="0">
              <a:lnSpc>
                <a:spcPct val="120000"/>
              </a:lnSpc>
              <a:spcBef>
                <a:spcPct val="0"/>
              </a:spcBef>
              <a:spcAft>
                <a:spcPct val="0"/>
              </a:spcAft>
              <a:buFontTx/>
              <a:buNone/>
            </a:pPr>
            <a:r>
              <a:rPr lang="zh-CN" altLang="en-US" sz="1800">
                <a:solidFill>
                  <a:srgbClr val="C00000"/>
                </a:solidFill>
                <a:latin typeface="微软雅黑" panose="020B0503020204020204" charset="-122"/>
                <a:sym typeface="微软雅黑" panose="020B0503020204020204" charset="-122"/>
              </a:rPr>
              <a:t>单击添加文字内容</a:t>
            </a:r>
          </a:p>
          <a:p>
            <a:pPr defTabSz="913765" eaLnBrk="0" fontAlgn="base" hangingPunct="0">
              <a:lnSpc>
                <a:spcPct val="120000"/>
              </a:lnSpc>
              <a:spcBef>
                <a:spcPct val="0"/>
              </a:spcBef>
              <a:spcAft>
                <a:spcPct val="0"/>
              </a:spcAft>
              <a:buFontTx/>
              <a:buNone/>
            </a:pPr>
            <a:r>
              <a:rPr lang="zh-CN" altLang="en-US" sz="1800">
                <a:solidFill>
                  <a:srgbClr val="C00000"/>
                </a:solidFill>
                <a:latin typeface="微软雅黑" panose="020B0503020204020204" charset="-122"/>
                <a:sym typeface="微软雅黑" panose="020B0503020204020204" charset="-122"/>
              </a:rPr>
              <a:t>单击添加文字内容</a:t>
            </a:r>
            <a:endParaRPr lang="zh-CN" altLang="en-US" sz="1800">
              <a:solidFill>
                <a:srgbClr val="C00000"/>
              </a:solidFill>
              <a:ea typeface="宋体" panose="02010600030101010101" pitchFamily="2"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p:cNvSpPr txBox="1"/>
          <p:nvPr/>
        </p:nvSpPr>
        <p:spPr>
          <a:xfrm>
            <a:off x="710476" y="116088"/>
            <a:ext cx="4320480" cy="659765"/>
          </a:xfrm>
          <a:prstGeom prst="rect">
            <a:avLst/>
          </a:prstGeom>
          <a:noFill/>
        </p:spPr>
        <p:txBody>
          <a:bodyPr wrap="square" rtlCol="0">
            <a:spAutoFit/>
          </a:bodyPr>
          <a:lstStyle/>
          <a:p>
            <a:pPr algn="ctr">
              <a:lnSpc>
                <a:spcPct val="110000"/>
              </a:lnSpc>
            </a:pPr>
            <a:r>
              <a:rPr lang="zh-CN" altLang="en-US" sz="3355" b="1" dirty="0">
                <a:solidFill>
                  <a:srgbClr val="C00000"/>
                </a:solidFill>
                <a:latin typeface="微软雅黑" panose="020B0503020204020204" charset="-122"/>
                <a:ea typeface="微软雅黑" panose="020B0503020204020204" charset="-122"/>
                <a:sym typeface="+mn-ea"/>
              </a:rPr>
              <a:t>点击输入标题内容</a:t>
            </a:r>
            <a:endParaRPr lang="zh-CN" altLang="en-US" sz="3360" b="1" dirty="0">
              <a:solidFill>
                <a:srgbClr val="C00000"/>
              </a:solidFill>
              <a:latin typeface="Arial" panose="020B0604020202020204"/>
              <a:ea typeface="微软雅黑" panose="020B0503020204020204" charset="-122"/>
            </a:endParaRPr>
          </a:p>
        </p:txBody>
      </p:sp>
      <p:sp>
        <p:nvSpPr>
          <p:cNvPr id="4" name="任意多边形 30"/>
          <p:cNvSpPr/>
          <p:nvPr/>
        </p:nvSpPr>
        <p:spPr>
          <a:xfrm flipV="1">
            <a:off x="685799" y="725597"/>
            <a:ext cx="11520000" cy="396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latin typeface="Arial" panose="020B0604020202020204" pitchFamily="34" charset="0"/>
              <a:ea typeface="微软雅黑" panose="020B0503020204020204" charset="-122"/>
              <a:sym typeface="Arial" panose="020B0604020202020204" pitchFamily="34" charset="0"/>
            </a:endParaRPr>
          </a:p>
        </p:txBody>
      </p:sp>
      <p:sp>
        <p:nvSpPr>
          <p:cNvPr id="5" name="任意多边形 31"/>
          <p:cNvSpPr/>
          <p:nvPr/>
        </p:nvSpPr>
        <p:spPr>
          <a:xfrm>
            <a:off x="0" y="236409"/>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solidFill>
                <a:srgbClr val="7EC234"/>
              </a:solidFill>
              <a:latin typeface="Arial" panose="020B0604020202020204" pitchFamily="34" charset="0"/>
              <a:ea typeface="微软雅黑" panose="020B0503020204020204" charset="-122"/>
              <a:sym typeface="Arial" panose="020B0604020202020204" pitchFamily="34" charset="0"/>
            </a:endParaRPr>
          </a:p>
        </p:txBody>
      </p:sp>
      <p:pic>
        <p:nvPicPr>
          <p:cNvPr id="44" name="Picture 3" descr="C:\Users\Administrator\Desktop\党政机关\素材\党徽\Nipic_5916570_2012061822032932139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0535" y="-116840"/>
            <a:ext cx="971550" cy="882015"/>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12"/>
          <p:cNvSpPr txBox="1"/>
          <p:nvPr/>
        </p:nvSpPr>
        <p:spPr>
          <a:xfrm>
            <a:off x="7773387" y="1649755"/>
            <a:ext cx="2865486"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1" dirty="0">
                <a:solidFill>
                  <a:srgbClr val="C00000"/>
                </a:solidFill>
                <a:latin typeface="微软雅黑" panose="020B0503020204020204" charset="-122"/>
                <a:ea typeface="微软雅黑" panose="020B0503020204020204" charset="-122"/>
              </a:rPr>
              <a:t>输入</a:t>
            </a:r>
            <a:r>
              <a:rPr kumimoji="0" lang="zh-CN" altLang="en-US"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rPr>
              <a:t>标题</a:t>
            </a:r>
            <a:endParaRPr kumimoji="0" lang="zh-CN" altLang="en-US"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endParaRPr>
          </a:p>
        </p:txBody>
      </p:sp>
      <p:sp>
        <p:nvSpPr>
          <p:cNvPr id="2" name="TextBox 13"/>
          <p:cNvSpPr txBox="1"/>
          <p:nvPr/>
        </p:nvSpPr>
        <p:spPr>
          <a:xfrm>
            <a:off x="7773388" y="2086854"/>
            <a:ext cx="3657574" cy="738664"/>
          </a:xfrm>
          <a:prstGeom prst="rect">
            <a:avLst/>
          </a:prstGeom>
          <a:noFill/>
        </p:spPr>
        <p:txBody>
          <a:bodyPr wrap="square" rtlCol="0">
            <a:spAutoFit/>
          </a:bodyPr>
          <a:lstStyle>
            <a:defPPr>
              <a:defRPr lang="zh-CN"/>
            </a:defPPr>
            <a:lvl1pPr>
              <a:defRPr>
                <a:latin typeface="+mn-ea"/>
                <a:ea typeface="+mn-ea"/>
              </a:defRPr>
            </a:lvl1pPr>
          </a:lstStyle>
          <a:p>
            <a:pPr lvl="0" fontAlgn="auto">
              <a:spcBef>
                <a:spcPts val="0"/>
              </a:spcBef>
              <a:spcAft>
                <a:spcPts val="0"/>
              </a:spcAft>
              <a:defRPr/>
            </a:pPr>
            <a:r>
              <a:rPr lang="zh-CN" altLang="en-US" sz="1400"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点击输入本栏的具体文字，简明扼要的说明分项内容，此为概念图解，请根据您的具体内容酌情修改。</a:t>
            </a:r>
            <a:endParaRPr kumimoji="0" lang="zh-CN" altLang="en-US" sz="14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39" name="TextBox 14"/>
          <p:cNvSpPr txBox="1"/>
          <p:nvPr/>
        </p:nvSpPr>
        <p:spPr>
          <a:xfrm>
            <a:off x="1144218" y="1649755"/>
            <a:ext cx="2906513"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输入标题</a:t>
            </a:r>
          </a:p>
        </p:txBody>
      </p:sp>
      <p:sp>
        <p:nvSpPr>
          <p:cNvPr id="40" name="TextBox 15"/>
          <p:cNvSpPr txBox="1"/>
          <p:nvPr/>
        </p:nvSpPr>
        <p:spPr>
          <a:xfrm>
            <a:off x="783665" y="2086854"/>
            <a:ext cx="3430522" cy="738664"/>
          </a:xfrm>
          <a:prstGeom prst="rect">
            <a:avLst/>
          </a:prstGeom>
          <a:noFill/>
        </p:spPr>
        <p:txBody>
          <a:bodyPr wrap="square" rtlCol="0">
            <a:spAutoFit/>
          </a:bodyPr>
          <a:lstStyle>
            <a:defPPr>
              <a:defRPr lang="zh-CN"/>
            </a:defPPr>
            <a:lvl1pPr>
              <a:defRPr>
                <a:latin typeface="+mn-ea"/>
                <a:ea typeface="+mn-ea"/>
              </a:defRPr>
            </a:lvl1pPr>
          </a:lstStyle>
          <a:p>
            <a:pPr lvl="0" fontAlgn="auto">
              <a:spcBef>
                <a:spcPts val="0"/>
              </a:spcBef>
              <a:spcAft>
                <a:spcPts val="0"/>
              </a:spcAft>
              <a:defRPr/>
            </a:pPr>
            <a:r>
              <a:rPr lang="zh-CN" altLang="en-US" sz="1400"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点击输入本栏的具体文字，简明扼要的说明分项内容，此为概念图解，请根据您的具体内容酌情修改。</a:t>
            </a:r>
            <a:endParaRPr kumimoji="0" lang="zh-CN" altLang="en-US" sz="14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41" name="TextBox 16"/>
          <p:cNvSpPr txBox="1"/>
          <p:nvPr/>
        </p:nvSpPr>
        <p:spPr>
          <a:xfrm>
            <a:off x="7773388" y="4638668"/>
            <a:ext cx="3657574" cy="738664"/>
          </a:xfrm>
          <a:prstGeom prst="rect">
            <a:avLst/>
          </a:prstGeom>
          <a:noFill/>
        </p:spPr>
        <p:txBody>
          <a:bodyPr wrap="square" rtlCol="0">
            <a:spAutoFit/>
          </a:bodyPr>
          <a:lstStyle>
            <a:defPPr>
              <a:defRPr lang="zh-CN"/>
            </a:defPPr>
            <a:lvl1pPr>
              <a:defRPr>
                <a:latin typeface="+mn-ea"/>
                <a:ea typeface="+mn-ea"/>
              </a:defRPr>
            </a:lvl1pPr>
          </a:lstStyle>
          <a:p>
            <a:pPr lvl="0" fontAlgn="auto">
              <a:spcBef>
                <a:spcPts val="0"/>
              </a:spcBef>
              <a:spcAft>
                <a:spcPts val="0"/>
              </a:spcAft>
              <a:defRPr/>
            </a:pPr>
            <a:r>
              <a:rPr lang="zh-CN" altLang="en-US" sz="1400"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点击输入本栏的具体文字，简明扼要的说明分项内容，此为概念图解，请根据您的具体内容酌情修改。</a:t>
            </a:r>
            <a:endParaRPr kumimoji="0" lang="zh-CN" altLang="en-US" sz="14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42" name="TextBox 17"/>
          <p:cNvSpPr txBox="1"/>
          <p:nvPr/>
        </p:nvSpPr>
        <p:spPr>
          <a:xfrm>
            <a:off x="783665" y="4638668"/>
            <a:ext cx="3430522" cy="738664"/>
          </a:xfrm>
          <a:prstGeom prst="rect">
            <a:avLst/>
          </a:prstGeom>
          <a:noFill/>
        </p:spPr>
        <p:txBody>
          <a:bodyPr wrap="square" rtlCol="0">
            <a:spAutoFit/>
          </a:bodyPr>
          <a:lstStyle>
            <a:defPPr>
              <a:defRPr lang="zh-CN"/>
            </a:defPPr>
            <a:lvl1pPr>
              <a:defRPr>
                <a:latin typeface="+mn-ea"/>
                <a:ea typeface="+mn-ea"/>
              </a:defRPr>
            </a:lvl1pPr>
          </a:lstStyle>
          <a:p>
            <a:pPr lvl="0" fontAlgn="auto">
              <a:spcBef>
                <a:spcPts val="0"/>
              </a:spcBef>
              <a:spcAft>
                <a:spcPts val="0"/>
              </a:spcAft>
              <a:defRPr/>
            </a:pPr>
            <a:r>
              <a:rPr lang="zh-CN" altLang="en-US" sz="1400"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点击输入本栏的具体文字，简明扼要的说明分项内容，此为概念图解，请根据您的具体内容酌情修改。</a:t>
            </a:r>
            <a:endParaRPr kumimoji="0" lang="zh-CN" altLang="en-US" sz="14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49" name="TextBox 29"/>
          <p:cNvSpPr txBox="1"/>
          <p:nvPr/>
        </p:nvSpPr>
        <p:spPr>
          <a:xfrm>
            <a:off x="7773387" y="4235299"/>
            <a:ext cx="2865486"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1" dirty="0">
                <a:solidFill>
                  <a:srgbClr val="C00000"/>
                </a:solidFill>
                <a:latin typeface="微软雅黑" panose="020B0503020204020204" charset="-122"/>
                <a:ea typeface="微软雅黑" panose="020B0503020204020204" charset="-122"/>
              </a:rPr>
              <a:t>输入</a:t>
            </a:r>
            <a:r>
              <a:rPr kumimoji="0" lang="zh-CN" altLang="en-US"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rPr>
              <a:t>标题</a:t>
            </a:r>
            <a:endParaRPr kumimoji="0" lang="zh-CN" altLang="en-US"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endParaRPr>
          </a:p>
        </p:txBody>
      </p:sp>
      <p:sp>
        <p:nvSpPr>
          <p:cNvPr id="51" name="TextBox 30"/>
          <p:cNvSpPr txBox="1"/>
          <p:nvPr/>
        </p:nvSpPr>
        <p:spPr>
          <a:xfrm>
            <a:off x="783666" y="4235299"/>
            <a:ext cx="3267066"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输入标题</a:t>
            </a:r>
          </a:p>
        </p:txBody>
      </p:sp>
      <p:pic>
        <p:nvPicPr>
          <p:cNvPr id="77" name="图片 7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1245" y="2086610"/>
            <a:ext cx="4495165" cy="2971800"/>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p:cTn id="7" dur="1000" fill="hold"/>
                                        <p:tgtEl>
                                          <p:spTgt spid="77"/>
                                        </p:tgtEl>
                                        <p:attrNameLst>
                                          <p:attrName>ppt_w</p:attrName>
                                        </p:attrNameLst>
                                      </p:cBhvr>
                                      <p:tavLst>
                                        <p:tav tm="0">
                                          <p:val>
                                            <p:strVal val="#ppt_w*0.70"/>
                                          </p:val>
                                        </p:tav>
                                        <p:tav tm="100000">
                                          <p:val>
                                            <p:strVal val="#ppt_w"/>
                                          </p:val>
                                        </p:tav>
                                      </p:tavLst>
                                    </p:anim>
                                    <p:anim calcmode="lin" valueType="num">
                                      <p:cBhvr>
                                        <p:cTn id="8" dur="1000" fill="hold"/>
                                        <p:tgtEl>
                                          <p:spTgt spid="77"/>
                                        </p:tgtEl>
                                        <p:attrNameLst>
                                          <p:attrName>ppt_h</p:attrName>
                                        </p:attrNameLst>
                                      </p:cBhvr>
                                      <p:tavLst>
                                        <p:tav tm="0">
                                          <p:val>
                                            <p:strVal val="#ppt_h"/>
                                          </p:val>
                                        </p:tav>
                                        <p:tav tm="100000">
                                          <p:val>
                                            <p:strVal val="#ppt_h"/>
                                          </p:val>
                                        </p:tav>
                                      </p:tavLst>
                                    </p:anim>
                                    <p:animEffect transition="in" filter="fade">
                                      <p:cBhvr>
                                        <p:cTn id="9" dur="1000"/>
                                        <p:tgtEl>
                                          <p:spTgt spid="77"/>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1000"/>
                                        <p:tgtEl>
                                          <p:spTgt spid="37"/>
                                        </p:tgtEl>
                                      </p:cBhvr>
                                    </p:animEffect>
                                    <p:anim calcmode="lin" valueType="num">
                                      <p:cBhvr>
                                        <p:cTn id="14" dur="1000" fill="hold"/>
                                        <p:tgtEl>
                                          <p:spTgt spid="37"/>
                                        </p:tgtEl>
                                        <p:attrNameLst>
                                          <p:attrName>ppt_x</p:attrName>
                                        </p:attrNameLst>
                                      </p:cBhvr>
                                      <p:tavLst>
                                        <p:tav tm="0">
                                          <p:val>
                                            <p:strVal val="#ppt_x"/>
                                          </p:val>
                                        </p:tav>
                                        <p:tav tm="100000">
                                          <p:val>
                                            <p:strVal val="#ppt_x"/>
                                          </p:val>
                                        </p:tav>
                                      </p:tavLst>
                                    </p:anim>
                                    <p:anim calcmode="lin" valueType="num">
                                      <p:cBhvr>
                                        <p:cTn id="15" dur="1000" fill="hold"/>
                                        <p:tgtEl>
                                          <p:spTgt spid="3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1000"/>
                                        <p:tgtEl>
                                          <p:spTgt spid="41"/>
                                        </p:tgtEl>
                                      </p:cBhvr>
                                    </p:animEffect>
                                    <p:anim calcmode="lin" valueType="num">
                                      <p:cBhvr>
                                        <p:cTn id="34" dur="1000" fill="hold"/>
                                        <p:tgtEl>
                                          <p:spTgt spid="41"/>
                                        </p:tgtEl>
                                        <p:attrNameLst>
                                          <p:attrName>ppt_x</p:attrName>
                                        </p:attrNameLst>
                                      </p:cBhvr>
                                      <p:tavLst>
                                        <p:tav tm="0">
                                          <p:val>
                                            <p:strVal val="#ppt_x"/>
                                          </p:val>
                                        </p:tav>
                                        <p:tav tm="100000">
                                          <p:val>
                                            <p:strVal val="#ppt_x"/>
                                          </p:val>
                                        </p:tav>
                                      </p:tavLst>
                                    </p:anim>
                                    <p:anim calcmode="lin" valueType="num">
                                      <p:cBhvr>
                                        <p:cTn id="35" dur="1000" fill="hold"/>
                                        <p:tgtEl>
                                          <p:spTgt spid="41"/>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1000"/>
                                        <p:tgtEl>
                                          <p:spTgt spid="42"/>
                                        </p:tgtEl>
                                      </p:cBhvr>
                                    </p:animEffect>
                                    <p:anim calcmode="lin" valueType="num">
                                      <p:cBhvr>
                                        <p:cTn id="39" dur="1000" fill="hold"/>
                                        <p:tgtEl>
                                          <p:spTgt spid="42"/>
                                        </p:tgtEl>
                                        <p:attrNameLst>
                                          <p:attrName>ppt_x</p:attrName>
                                        </p:attrNameLst>
                                      </p:cBhvr>
                                      <p:tavLst>
                                        <p:tav tm="0">
                                          <p:val>
                                            <p:strVal val="#ppt_x"/>
                                          </p:val>
                                        </p:tav>
                                        <p:tav tm="100000">
                                          <p:val>
                                            <p:strVal val="#ppt_x"/>
                                          </p:val>
                                        </p:tav>
                                      </p:tavLst>
                                    </p:anim>
                                    <p:anim calcmode="lin" valueType="num">
                                      <p:cBhvr>
                                        <p:cTn id="40" dur="1000" fill="hold"/>
                                        <p:tgtEl>
                                          <p:spTgt spid="42"/>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1000"/>
                                        <p:tgtEl>
                                          <p:spTgt spid="49"/>
                                        </p:tgtEl>
                                      </p:cBhvr>
                                    </p:animEffect>
                                    <p:anim calcmode="lin" valueType="num">
                                      <p:cBhvr>
                                        <p:cTn id="44" dur="1000" fill="hold"/>
                                        <p:tgtEl>
                                          <p:spTgt spid="49"/>
                                        </p:tgtEl>
                                        <p:attrNameLst>
                                          <p:attrName>ppt_x</p:attrName>
                                        </p:attrNameLst>
                                      </p:cBhvr>
                                      <p:tavLst>
                                        <p:tav tm="0">
                                          <p:val>
                                            <p:strVal val="#ppt_x"/>
                                          </p:val>
                                        </p:tav>
                                        <p:tav tm="100000">
                                          <p:val>
                                            <p:strVal val="#ppt_x"/>
                                          </p:val>
                                        </p:tav>
                                      </p:tavLst>
                                    </p:anim>
                                    <p:anim calcmode="lin" valueType="num">
                                      <p:cBhvr>
                                        <p:cTn id="45" dur="1000" fill="hold"/>
                                        <p:tgtEl>
                                          <p:spTgt spid="49"/>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fade">
                                      <p:cBhvr>
                                        <p:cTn id="48" dur="1000"/>
                                        <p:tgtEl>
                                          <p:spTgt spid="51"/>
                                        </p:tgtEl>
                                      </p:cBhvr>
                                    </p:animEffect>
                                    <p:anim calcmode="lin" valueType="num">
                                      <p:cBhvr>
                                        <p:cTn id="49" dur="1000" fill="hold"/>
                                        <p:tgtEl>
                                          <p:spTgt spid="51"/>
                                        </p:tgtEl>
                                        <p:attrNameLst>
                                          <p:attrName>ppt_x</p:attrName>
                                        </p:attrNameLst>
                                      </p:cBhvr>
                                      <p:tavLst>
                                        <p:tav tm="0">
                                          <p:val>
                                            <p:strVal val="#ppt_x"/>
                                          </p:val>
                                        </p:tav>
                                        <p:tav tm="100000">
                                          <p:val>
                                            <p:strVal val="#ppt_x"/>
                                          </p:val>
                                        </p:tav>
                                      </p:tavLst>
                                    </p:anim>
                                    <p:anim calcmode="lin" valueType="num">
                                      <p:cBhvr>
                                        <p:cTn id="50"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 grpId="0"/>
      <p:bldP spid="39" grpId="0"/>
      <p:bldP spid="40" grpId="0"/>
      <p:bldP spid="41" grpId="0"/>
      <p:bldP spid="42" grpId="0"/>
      <p:bldP spid="49"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p:cNvSpPr txBox="1"/>
          <p:nvPr/>
        </p:nvSpPr>
        <p:spPr>
          <a:xfrm>
            <a:off x="710476" y="116088"/>
            <a:ext cx="4320480" cy="659765"/>
          </a:xfrm>
          <a:prstGeom prst="rect">
            <a:avLst/>
          </a:prstGeom>
          <a:noFill/>
        </p:spPr>
        <p:txBody>
          <a:bodyPr wrap="square" rtlCol="0">
            <a:spAutoFit/>
          </a:bodyPr>
          <a:lstStyle/>
          <a:p>
            <a:pPr algn="ctr">
              <a:lnSpc>
                <a:spcPct val="110000"/>
              </a:lnSpc>
            </a:pPr>
            <a:r>
              <a:rPr lang="zh-CN" altLang="en-US" sz="3355" b="1" dirty="0">
                <a:solidFill>
                  <a:srgbClr val="C00000"/>
                </a:solidFill>
                <a:latin typeface="微软雅黑" panose="020B0503020204020204" charset="-122"/>
                <a:ea typeface="微软雅黑" panose="020B0503020204020204" charset="-122"/>
                <a:sym typeface="+mn-ea"/>
              </a:rPr>
              <a:t>点击输入标题内容</a:t>
            </a:r>
            <a:endParaRPr lang="zh-CN" altLang="en-US" sz="3360" b="1" dirty="0">
              <a:solidFill>
                <a:srgbClr val="C00000"/>
              </a:solidFill>
              <a:latin typeface="Arial" panose="020B0604020202020204"/>
              <a:ea typeface="微软雅黑" panose="020B0503020204020204" charset="-122"/>
            </a:endParaRPr>
          </a:p>
        </p:txBody>
      </p:sp>
      <p:sp>
        <p:nvSpPr>
          <p:cNvPr id="4" name="任意多边形 30"/>
          <p:cNvSpPr/>
          <p:nvPr/>
        </p:nvSpPr>
        <p:spPr>
          <a:xfrm flipV="1">
            <a:off x="685799" y="725597"/>
            <a:ext cx="11520000" cy="396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latin typeface="Arial" panose="020B0604020202020204" pitchFamily="34" charset="0"/>
              <a:ea typeface="微软雅黑" panose="020B0503020204020204" charset="-122"/>
              <a:sym typeface="Arial" panose="020B0604020202020204" pitchFamily="34" charset="0"/>
            </a:endParaRPr>
          </a:p>
        </p:txBody>
      </p:sp>
      <p:sp>
        <p:nvSpPr>
          <p:cNvPr id="5" name="任意多边形 31"/>
          <p:cNvSpPr/>
          <p:nvPr/>
        </p:nvSpPr>
        <p:spPr>
          <a:xfrm>
            <a:off x="0" y="236409"/>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solidFill>
                <a:srgbClr val="7EC234"/>
              </a:solidFill>
              <a:latin typeface="Arial" panose="020B0604020202020204" pitchFamily="34" charset="0"/>
              <a:ea typeface="微软雅黑" panose="020B0503020204020204" charset="-122"/>
              <a:sym typeface="Arial" panose="020B0604020202020204" pitchFamily="34" charset="0"/>
            </a:endParaRPr>
          </a:p>
        </p:txBody>
      </p:sp>
      <p:pic>
        <p:nvPicPr>
          <p:cNvPr id="44" name="Picture 3" descr="C:\Users\Administrator\Desktop\党政机关\素材\党徽\Nipic_5916570_2012061822032932139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0535" y="-116840"/>
            <a:ext cx="971550" cy="88201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898317" y="1599337"/>
            <a:ext cx="10881111" cy="3738938"/>
            <a:chOff x="1020872" y="1744117"/>
            <a:chExt cx="10881111" cy="3738938"/>
          </a:xfrm>
        </p:grpSpPr>
        <p:sp>
          <p:nvSpPr>
            <p:cNvPr id="77" name="Oval 105"/>
            <p:cNvSpPr/>
            <p:nvPr/>
          </p:nvSpPr>
          <p:spPr>
            <a:xfrm>
              <a:off x="10303323" y="1744117"/>
              <a:ext cx="656243" cy="656243"/>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微软雅黑" panose="020B0503020204020204" charset="-122"/>
                <a:ea typeface="微软雅黑" panose="020B0503020204020204" charset="-122"/>
                <a:sym typeface="Arial" panose="020B0604020202020204"/>
              </a:endParaRPr>
            </a:p>
          </p:txBody>
        </p:sp>
        <p:sp>
          <p:nvSpPr>
            <p:cNvPr id="78" name="Oval 98"/>
            <p:cNvSpPr/>
            <p:nvPr/>
          </p:nvSpPr>
          <p:spPr>
            <a:xfrm>
              <a:off x="2728209" y="1744117"/>
              <a:ext cx="656243" cy="656243"/>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微软雅黑" panose="020B0503020204020204" charset="-122"/>
                <a:ea typeface="微软雅黑" panose="020B0503020204020204" charset="-122"/>
                <a:sym typeface="Arial" panose="020B0604020202020204"/>
              </a:endParaRPr>
            </a:p>
          </p:txBody>
        </p:sp>
        <p:sp>
          <p:nvSpPr>
            <p:cNvPr id="79" name="Oval 99"/>
            <p:cNvSpPr/>
            <p:nvPr/>
          </p:nvSpPr>
          <p:spPr>
            <a:xfrm>
              <a:off x="5253247" y="1744117"/>
              <a:ext cx="656243" cy="656243"/>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微软雅黑" panose="020B0503020204020204" charset="-122"/>
                <a:ea typeface="微软雅黑" panose="020B0503020204020204" charset="-122"/>
                <a:sym typeface="Arial" panose="020B0604020202020204"/>
              </a:endParaRPr>
            </a:p>
          </p:txBody>
        </p:sp>
        <p:sp>
          <p:nvSpPr>
            <p:cNvPr id="80" name="Oval 104"/>
            <p:cNvSpPr/>
            <p:nvPr/>
          </p:nvSpPr>
          <p:spPr>
            <a:xfrm>
              <a:off x="7778285" y="1744118"/>
              <a:ext cx="656243" cy="656243"/>
            </a:xfrm>
            <a:prstGeom prst="ellips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微软雅黑" panose="020B0503020204020204" charset="-122"/>
                <a:ea typeface="微软雅黑" panose="020B0503020204020204" charset="-122"/>
                <a:sym typeface="Arial" panose="020B0604020202020204"/>
              </a:endParaRPr>
            </a:p>
          </p:txBody>
        </p:sp>
        <p:sp>
          <p:nvSpPr>
            <p:cNvPr id="81" name="Arrow: Notched Right 27"/>
            <p:cNvSpPr/>
            <p:nvPr/>
          </p:nvSpPr>
          <p:spPr>
            <a:xfrm>
              <a:off x="1020872" y="2462279"/>
              <a:ext cx="2724150" cy="1466850"/>
            </a:xfrm>
            <a:prstGeom prst="notchedRightArrow">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微软雅黑" panose="020B0503020204020204" charset="-122"/>
                <a:ea typeface="微软雅黑" panose="020B0503020204020204" charset="-122"/>
                <a:sym typeface="Arial" panose="020B0604020202020204"/>
              </a:endParaRPr>
            </a:p>
          </p:txBody>
        </p:sp>
        <p:sp>
          <p:nvSpPr>
            <p:cNvPr id="82" name="Arrow: Notched Right 28"/>
            <p:cNvSpPr/>
            <p:nvPr/>
          </p:nvSpPr>
          <p:spPr>
            <a:xfrm>
              <a:off x="3552998" y="2462279"/>
              <a:ext cx="2724150" cy="1466850"/>
            </a:xfrm>
            <a:prstGeom prst="notchedRightArrow">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微软雅黑" panose="020B0503020204020204" charset="-122"/>
                <a:ea typeface="微软雅黑" panose="020B0503020204020204" charset="-122"/>
                <a:sym typeface="Arial" panose="020B0604020202020204"/>
              </a:endParaRPr>
            </a:p>
          </p:txBody>
        </p:sp>
        <p:sp>
          <p:nvSpPr>
            <p:cNvPr id="83" name="Arrow: Notched Right 29"/>
            <p:cNvSpPr/>
            <p:nvPr/>
          </p:nvSpPr>
          <p:spPr>
            <a:xfrm>
              <a:off x="6085124" y="2462279"/>
              <a:ext cx="2724150" cy="1466850"/>
            </a:xfrm>
            <a:prstGeom prst="notchedRightArrow">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微软雅黑" panose="020B0503020204020204" charset="-122"/>
                <a:ea typeface="微软雅黑" panose="020B0503020204020204" charset="-122"/>
                <a:sym typeface="Arial" panose="020B0604020202020204"/>
              </a:endParaRPr>
            </a:p>
          </p:txBody>
        </p:sp>
        <p:sp>
          <p:nvSpPr>
            <p:cNvPr id="84" name="Arrow: Notched Right 30"/>
            <p:cNvSpPr/>
            <p:nvPr/>
          </p:nvSpPr>
          <p:spPr>
            <a:xfrm>
              <a:off x="8624216" y="2462279"/>
              <a:ext cx="2724150" cy="1466850"/>
            </a:xfrm>
            <a:prstGeom prst="notchedRightArrow">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微软雅黑" panose="020B0503020204020204" charset="-122"/>
                <a:ea typeface="微软雅黑" panose="020B0503020204020204" charset="-122"/>
                <a:sym typeface="Arial" panose="020B0604020202020204"/>
              </a:endParaRPr>
            </a:p>
          </p:txBody>
        </p:sp>
        <p:sp>
          <p:nvSpPr>
            <p:cNvPr id="85" name="TextBox 31"/>
            <p:cNvSpPr txBox="1"/>
            <p:nvPr/>
          </p:nvSpPr>
          <p:spPr>
            <a:xfrm>
              <a:off x="2823353" y="1881647"/>
              <a:ext cx="502062"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bg1"/>
                  </a:solidFill>
                  <a:latin typeface="微软雅黑" panose="020B0503020204020204" charset="-122"/>
                  <a:ea typeface="微软雅黑" panose="020B0503020204020204" charset="-122"/>
                  <a:sym typeface="Arial" panose="020B0604020202020204"/>
                </a:rPr>
                <a:t>01</a:t>
              </a:r>
            </a:p>
          </p:txBody>
        </p:sp>
        <p:sp>
          <p:nvSpPr>
            <p:cNvPr id="86" name="TextBox 32"/>
            <p:cNvSpPr txBox="1"/>
            <p:nvPr/>
          </p:nvSpPr>
          <p:spPr>
            <a:xfrm>
              <a:off x="5327249" y="1881647"/>
              <a:ext cx="502062"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bg1"/>
                  </a:solidFill>
                  <a:latin typeface="微软雅黑" panose="020B0503020204020204" charset="-122"/>
                  <a:ea typeface="微软雅黑" panose="020B0503020204020204" charset="-122"/>
                  <a:sym typeface="Arial" panose="020B0604020202020204"/>
                </a:rPr>
                <a:t>02</a:t>
              </a:r>
            </a:p>
          </p:txBody>
        </p:sp>
        <p:sp>
          <p:nvSpPr>
            <p:cNvPr id="87" name="TextBox 33"/>
            <p:cNvSpPr txBox="1"/>
            <p:nvPr/>
          </p:nvSpPr>
          <p:spPr>
            <a:xfrm>
              <a:off x="7849433" y="1881647"/>
              <a:ext cx="502062"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bg1"/>
                  </a:solidFill>
                  <a:latin typeface="微软雅黑" panose="020B0503020204020204" charset="-122"/>
                  <a:ea typeface="微软雅黑" panose="020B0503020204020204" charset="-122"/>
                  <a:sym typeface="Arial" panose="020B0604020202020204"/>
                </a:rPr>
                <a:t>03</a:t>
              </a:r>
            </a:p>
          </p:txBody>
        </p:sp>
        <p:sp>
          <p:nvSpPr>
            <p:cNvPr id="88" name="TextBox 34"/>
            <p:cNvSpPr txBox="1"/>
            <p:nvPr/>
          </p:nvSpPr>
          <p:spPr>
            <a:xfrm>
              <a:off x="10371617" y="1881647"/>
              <a:ext cx="502062"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bg1"/>
                  </a:solidFill>
                  <a:latin typeface="微软雅黑" panose="020B0503020204020204" charset="-122"/>
                  <a:ea typeface="微软雅黑" panose="020B0503020204020204" charset="-122"/>
                  <a:sym typeface="Arial" panose="020B0604020202020204"/>
                </a:rPr>
                <a:t>04</a:t>
              </a:r>
            </a:p>
          </p:txBody>
        </p:sp>
        <p:sp>
          <p:nvSpPr>
            <p:cNvPr id="89" name="TextBox 35"/>
            <p:cNvSpPr txBox="1"/>
            <p:nvPr/>
          </p:nvSpPr>
          <p:spPr>
            <a:xfrm>
              <a:off x="1411799" y="3007715"/>
              <a:ext cx="1972653" cy="7694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solidFill>
                    <a:schemeClr val="bg1"/>
                  </a:solidFill>
                  <a:latin typeface="微软雅黑" panose="020B0503020204020204" charset="-122"/>
                  <a:ea typeface="微软雅黑" panose="020B0503020204020204" charset="-122"/>
                  <a:sym typeface="Arial" panose="020B0604020202020204"/>
                </a:rPr>
                <a:t>此处输入标题</a:t>
              </a:r>
              <a:endParaRPr lang="en-US" altLang="zh-CN" sz="2000" dirty="0">
                <a:solidFill>
                  <a:schemeClr val="bg1"/>
                </a:solidFill>
                <a:latin typeface="微软雅黑" panose="020B0503020204020204" charset="-122"/>
                <a:ea typeface="微软雅黑" panose="020B0503020204020204" charset="-122"/>
                <a:sym typeface="Arial" panose="020B0604020202020204"/>
              </a:endParaRPr>
            </a:p>
            <a:p>
              <a:endParaRPr lang="en-US" altLang="zh-CN" sz="2400" dirty="0">
                <a:solidFill>
                  <a:schemeClr val="tx1">
                    <a:lumMod val="75000"/>
                    <a:lumOff val="25000"/>
                  </a:schemeClr>
                </a:solidFill>
                <a:latin typeface="微软雅黑" panose="020B0503020204020204" charset="-122"/>
                <a:ea typeface="微软雅黑" panose="020B0503020204020204" charset="-122"/>
                <a:sym typeface="Arial" panose="020B0604020202020204"/>
              </a:endParaRPr>
            </a:p>
          </p:txBody>
        </p:sp>
        <p:sp>
          <p:nvSpPr>
            <p:cNvPr id="90" name="TextBox 43"/>
            <p:cNvSpPr txBox="1"/>
            <p:nvPr/>
          </p:nvSpPr>
          <p:spPr>
            <a:xfrm>
              <a:off x="3943925" y="3007715"/>
              <a:ext cx="1972653" cy="7694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solidFill>
                    <a:schemeClr val="bg1"/>
                  </a:solidFill>
                  <a:latin typeface="微软雅黑" panose="020B0503020204020204" charset="-122"/>
                  <a:ea typeface="微软雅黑" panose="020B0503020204020204" charset="-122"/>
                  <a:sym typeface="Arial" panose="020B0604020202020204"/>
                </a:rPr>
                <a:t>此处输入标题</a:t>
              </a:r>
              <a:endParaRPr lang="en-US" altLang="zh-CN" sz="2000" dirty="0">
                <a:solidFill>
                  <a:schemeClr val="bg1"/>
                </a:solidFill>
                <a:latin typeface="微软雅黑" panose="020B0503020204020204" charset="-122"/>
                <a:ea typeface="微软雅黑" panose="020B0503020204020204" charset="-122"/>
                <a:sym typeface="Arial" panose="020B0604020202020204"/>
              </a:endParaRPr>
            </a:p>
            <a:p>
              <a:endParaRPr lang="en-US" altLang="zh-CN" sz="2400" dirty="0">
                <a:solidFill>
                  <a:schemeClr val="tx1">
                    <a:lumMod val="75000"/>
                    <a:lumOff val="25000"/>
                  </a:schemeClr>
                </a:solidFill>
                <a:latin typeface="微软雅黑" panose="020B0503020204020204" charset="-122"/>
                <a:ea typeface="微软雅黑" panose="020B0503020204020204" charset="-122"/>
                <a:sym typeface="Arial" panose="020B0604020202020204"/>
              </a:endParaRPr>
            </a:p>
          </p:txBody>
        </p:sp>
        <p:sp>
          <p:nvSpPr>
            <p:cNvPr id="91" name="TextBox 44"/>
            <p:cNvSpPr txBox="1"/>
            <p:nvPr/>
          </p:nvSpPr>
          <p:spPr>
            <a:xfrm>
              <a:off x="6452782" y="2994820"/>
              <a:ext cx="1972653" cy="7694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solidFill>
                    <a:schemeClr val="bg1"/>
                  </a:solidFill>
                  <a:latin typeface="微软雅黑" panose="020B0503020204020204" charset="-122"/>
                  <a:ea typeface="微软雅黑" panose="020B0503020204020204" charset="-122"/>
                  <a:sym typeface="Arial" panose="020B0604020202020204"/>
                </a:rPr>
                <a:t>此处输入标题</a:t>
              </a:r>
              <a:endParaRPr lang="en-US" altLang="zh-CN" sz="2000" dirty="0">
                <a:solidFill>
                  <a:schemeClr val="bg1"/>
                </a:solidFill>
                <a:latin typeface="微软雅黑" panose="020B0503020204020204" charset="-122"/>
                <a:ea typeface="微软雅黑" panose="020B0503020204020204" charset="-122"/>
                <a:sym typeface="Arial" panose="020B0604020202020204"/>
              </a:endParaRPr>
            </a:p>
            <a:p>
              <a:endParaRPr lang="en-US" altLang="zh-CN" sz="2400" dirty="0">
                <a:solidFill>
                  <a:schemeClr val="tx1">
                    <a:lumMod val="75000"/>
                    <a:lumOff val="25000"/>
                  </a:schemeClr>
                </a:solidFill>
                <a:latin typeface="微软雅黑" panose="020B0503020204020204" charset="-122"/>
                <a:ea typeface="微软雅黑" panose="020B0503020204020204" charset="-122"/>
                <a:sym typeface="Arial" panose="020B0604020202020204"/>
              </a:endParaRPr>
            </a:p>
          </p:txBody>
        </p:sp>
        <p:sp>
          <p:nvSpPr>
            <p:cNvPr id="92" name="TextBox 45"/>
            <p:cNvSpPr txBox="1"/>
            <p:nvPr/>
          </p:nvSpPr>
          <p:spPr>
            <a:xfrm>
              <a:off x="8984908" y="2995703"/>
              <a:ext cx="1972653" cy="7694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dirty="0">
                  <a:solidFill>
                    <a:schemeClr val="bg1"/>
                  </a:solidFill>
                  <a:latin typeface="微软雅黑" panose="020B0503020204020204" charset="-122"/>
                  <a:ea typeface="微软雅黑" panose="020B0503020204020204" charset="-122"/>
                  <a:sym typeface="Arial" panose="020B0604020202020204"/>
                </a:rPr>
                <a:t>此处输入标题</a:t>
              </a:r>
              <a:endParaRPr lang="en-US" altLang="zh-CN" sz="2000" dirty="0">
                <a:solidFill>
                  <a:schemeClr val="bg1"/>
                </a:solidFill>
                <a:latin typeface="微软雅黑" panose="020B0503020204020204" charset="-122"/>
                <a:ea typeface="微软雅黑" panose="020B0503020204020204" charset="-122"/>
                <a:sym typeface="Arial" panose="020B0604020202020204"/>
              </a:endParaRPr>
            </a:p>
            <a:p>
              <a:endParaRPr lang="en-US" altLang="zh-CN" sz="2400" dirty="0">
                <a:solidFill>
                  <a:schemeClr val="tx1">
                    <a:lumMod val="75000"/>
                    <a:lumOff val="25000"/>
                  </a:schemeClr>
                </a:solidFill>
                <a:latin typeface="微软雅黑" panose="020B0503020204020204" charset="-122"/>
                <a:ea typeface="微软雅黑" panose="020B0503020204020204" charset="-122"/>
                <a:sym typeface="Arial" panose="020B0604020202020204"/>
              </a:endParaRPr>
            </a:p>
          </p:txBody>
        </p:sp>
        <p:grpSp>
          <p:nvGrpSpPr>
            <p:cNvPr id="93" name="组合 92"/>
            <p:cNvGrpSpPr/>
            <p:nvPr/>
          </p:nvGrpSpPr>
          <p:grpSpPr>
            <a:xfrm>
              <a:off x="1116160" y="4127304"/>
              <a:ext cx="2476171" cy="1355751"/>
              <a:chOff x="1360916" y="4048373"/>
              <a:chExt cx="2476171" cy="1355751"/>
            </a:xfrm>
          </p:grpSpPr>
          <p:sp>
            <p:nvSpPr>
              <p:cNvPr id="94" name="文本框 29"/>
              <p:cNvSpPr txBox="1"/>
              <p:nvPr/>
            </p:nvSpPr>
            <p:spPr>
              <a:xfrm>
                <a:off x="1360916" y="4048373"/>
                <a:ext cx="2476171" cy="369332"/>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a:solidFill>
                      <a:srgbClr val="C00000"/>
                    </a:solidFill>
                    <a:latin typeface="微软雅黑" panose="020B0503020204020204" charset="-122"/>
                    <a:ea typeface="微软雅黑" panose="020B0503020204020204" charset="-122"/>
                    <a:cs typeface="微软雅黑" panose="020B0503020204020204" charset="-122"/>
                    <a:sym typeface="Arial" panose="020B0604020202020204"/>
                  </a:rPr>
                  <a:t> 单击此处输入标题</a:t>
                </a:r>
                <a:endParaRPr lang="en-US" altLang="zh-CN" b="1" dirty="0">
                  <a:solidFill>
                    <a:srgbClr val="C00000"/>
                  </a:solidFill>
                  <a:latin typeface="微软雅黑" panose="020B0503020204020204" charset="-122"/>
                  <a:ea typeface="微软雅黑" panose="020B0503020204020204" charset="-122"/>
                  <a:cs typeface="微软雅黑" panose="020B0503020204020204" charset="-122"/>
                  <a:sym typeface="Arial" panose="020B0604020202020204"/>
                </a:endParaRPr>
              </a:p>
            </p:txBody>
          </p:sp>
          <p:sp>
            <p:nvSpPr>
              <p:cNvPr id="95" name="文本框 29"/>
              <p:cNvSpPr txBox="1"/>
              <p:nvPr/>
            </p:nvSpPr>
            <p:spPr>
              <a:xfrm>
                <a:off x="1360916" y="4380382"/>
                <a:ext cx="2476171" cy="1023742"/>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400" dirty="0">
                    <a:solidFill>
                      <a:schemeClr val="tx1">
                        <a:lumMod val="75000"/>
                        <a:lumOff val="25000"/>
                      </a:schemeClr>
                    </a:solidFill>
                    <a:latin typeface="微软雅黑" panose="020B0503020204020204" charset="-122"/>
                    <a:ea typeface="微软雅黑" panose="020B0503020204020204" charset="-122"/>
                    <a:sym typeface="Arial" panose="020B0604020202020204"/>
                  </a:rPr>
                  <a:t>您的内容打在这里，或者通过复制您的文本后，在此框中选择粘贴，并选择只保留</a:t>
                </a:r>
              </a:p>
            </p:txBody>
          </p:sp>
        </p:grpSp>
        <p:grpSp>
          <p:nvGrpSpPr>
            <p:cNvPr id="96" name="组合 95"/>
            <p:cNvGrpSpPr/>
            <p:nvPr/>
          </p:nvGrpSpPr>
          <p:grpSpPr>
            <a:xfrm>
              <a:off x="3886044" y="4127304"/>
              <a:ext cx="2476171" cy="1355751"/>
              <a:chOff x="1360916" y="4048373"/>
              <a:chExt cx="2476171" cy="1355751"/>
            </a:xfrm>
          </p:grpSpPr>
          <p:sp>
            <p:nvSpPr>
              <p:cNvPr id="97" name="文本框 29"/>
              <p:cNvSpPr txBox="1"/>
              <p:nvPr/>
            </p:nvSpPr>
            <p:spPr>
              <a:xfrm>
                <a:off x="1360916" y="4048373"/>
                <a:ext cx="2476171" cy="369332"/>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a:solidFill>
                      <a:srgbClr val="C00000"/>
                    </a:solidFill>
                    <a:latin typeface="微软雅黑" panose="020B0503020204020204" charset="-122"/>
                    <a:ea typeface="微软雅黑" panose="020B0503020204020204" charset="-122"/>
                    <a:cs typeface="微软雅黑" panose="020B0503020204020204" charset="-122"/>
                    <a:sym typeface="Arial" panose="020B0604020202020204"/>
                  </a:rPr>
                  <a:t> 单击此处输入标题</a:t>
                </a:r>
                <a:endParaRPr lang="en-US" altLang="zh-CN" b="1" dirty="0">
                  <a:solidFill>
                    <a:srgbClr val="C00000"/>
                  </a:solidFill>
                  <a:latin typeface="微软雅黑" panose="020B0503020204020204" charset="-122"/>
                  <a:ea typeface="微软雅黑" panose="020B0503020204020204" charset="-122"/>
                  <a:cs typeface="微软雅黑" panose="020B0503020204020204" charset="-122"/>
                  <a:sym typeface="Arial" panose="020B0604020202020204"/>
                </a:endParaRPr>
              </a:p>
            </p:txBody>
          </p:sp>
          <p:sp>
            <p:nvSpPr>
              <p:cNvPr id="98" name="文本框 29"/>
              <p:cNvSpPr txBox="1"/>
              <p:nvPr/>
            </p:nvSpPr>
            <p:spPr>
              <a:xfrm>
                <a:off x="1360916" y="4380382"/>
                <a:ext cx="2476171" cy="1023742"/>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400" dirty="0">
                    <a:solidFill>
                      <a:schemeClr val="tx1">
                        <a:lumMod val="75000"/>
                        <a:lumOff val="25000"/>
                      </a:schemeClr>
                    </a:solidFill>
                    <a:latin typeface="微软雅黑" panose="020B0503020204020204" charset="-122"/>
                    <a:ea typeface="微软雅黑" panose="020B0503020204020204" charset="-122"/>
                    <a:sym typeface="Arial" panose="020B0604020202020204"/>
                  </a:rPr>
                  <a:t>您的内容打在这里，或者通过复制您的文本后，在此框中选择粘贴，并选择只保留</a:t>
                </a:r>
              </a:p>
            </p:txBody>
          </p:sp>
        </p:grpSp>
        <p:grpSp>
          <p:nvGrpSpPr>
            <p:cNvPr id="99" name="组合 98"/>
            <p:cNvGrpSpPr/>
            <p:nvPr/>
          </p:nvGrpSpPr>
          <p:grpSpPr>
            <a:xfrm>
              <a:off x="6655928" y="4127304"/>
              <a:ext cx="2476171" cy="1355751"/>
              <a:chOff x="1360916" y="4048373"/>
              <a:chExt cx="2476171" cy="1355751"/>
            </a:xfrm>
          </p:grpSpPr>
          <p:sp>
            <p:nvSpPr>
              <p:cNvPr id="100" name="文本框 29"/>
              <p:cNvSpPr txBox="1"/>
              <p:nvPr/>
            </p:nvSpPr>
            <p:spPr>
              <a:xfrm>
                <a:off x="1360916" y="4048373"/>
                <a:ext cx="2476171" cy="369332"/>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a:solidFill>
                      <a:srgbClr val="C00000"/>
                    </a:solidFill>
                    <a:latin typeface="微软雅黑" panose="020B0503020204020204" charset="-122"/>
                    <a:ea typeface="微软雅黑" panose="020B0503020204020204" charset="-122"/>
                    <a:cs typeface="微软雅黑" panose="020B0503020204020204" charset="-122"/>
                    <a:sym typeface="Arial" panose="020B0604020202020204"/>
                  </a:rPr>
                  <a:t> 单击此处输入标题</a:t>
                </a:r>
                <a:endParaRPr lang="en-US" altLang="zh-CN" b="1" dirty="0">
                  <a:solidFill>
                    <a:srgbClr val="C00000"/>
                  </a:solidFill>
                  <a:latin typeface="微软雅黑" panose="020B0503020204020204" charset="-122"/>
                  <a:ea typeface="微软雅黑" panose="020B0503020204020204" charset="-122"/>
                  <a:cs typeface="微软雅黑" panose="020B0503020204020204" charset="-122"/>
                  <a:sym typeface="Arial" panose="020B0604020202020204"/>
                </a:endParaRPr>
              </a:p>
            </p:txBody>
          </p:sp>
          <p:sp>
            <p:nvSpPr>
              <p:cNvPr id="101" name="文本框 29"/>
              <p:cNvSpPr txBox="1"/>
              <p:nvPr/>
            </p:nvSpPr>
            <p:spPr>
              <a:xfrm>
                <a:off x="1360916" y="4380382"/>
                <a:ext cx="2476171" cy="1023742"/>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400" dirty="0">
                    <a:solidFill>
                      <a:schemeClr val="tx1">
                        <a:lumMod val="75000"/>
                        <a:lumOff val="25000"/>
                      </a:schemeClr>
                    </a:solidFill>
                    <a:latin typeface="微软雅黑" panose="020B0503020204020204" charset="-122"/>
                    <a:ea typeface="微软雅黑" panose="020B0503020204020204" charset="-122"/>
                    <a:sym typeface="Arial" panose="020B0604020202020204"/>
                  </a:rPr>
                  <a:t>您的内容打在这里，或者通过复制您的文本后，在此框中选择粘贴，并选择只保留</a:t>
                </a:r>
              </a:p>
            </p:txBody>
          </p:sp>
        </p:grpSp>
        <p:grpSp>
          <p:nvGrpSpPr>
            <p:cNvPr id="102" name="组合 101"/>
            <p:cNvGrpSpPr/>
            <p:nvPr/>
          </p:nvGrpSpPr>
          <p:grpSpPr>
            <a:xfrm>
              <a:off x="9425812" y="4127304"/>
              <a:ext cx="2476171" cy="1355751"/>
              <a:chOff x="1360916" y="4048373"/>
              <a:chExt cx="2476171" cy="1355751"/>
            </a:xfrm>
          </p:grpSpPr>
          <p:sp>
            <p:nvSpPr>
              <p:cNvPr id="103" name="文本框 29"/>
              <p:cNvSpPr txBox="1"/>
              <p:nvPr/>
            </p:nvSpPr>
            <p:spPr>
              <a:xfrm>
                <a:off x="1360916" y="4048373"/>
                <a:ext cx="2476171" cy="369332"/>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a:solidFill>
                      <a:srgbClr val="C00000"/>
                    </a:solidFill>
                    <a:latin typeface="微软雅黑" panose="020B0503020204020204" charset="-122"/>
                    <a:ea typeface="微软雅黑" panose="020B0503020204020204" charset="-122"/>
                    <a:cs typeface="微软雅黑" panose="020B0503020204020204" charset="-122"/>
                    <a:sym typeface="Arial" panose="020B0604020202020204"/>
                  </a:rPr>
                  <a:t> 单击此处输入标题</a:t>
                </a:r>
                <a:endParaRPr lang="en-US" altLang="zh-CN" b="1" dirty="0">
                  <a:solidFill>
                    <a:srgbClr val="C00000"/>
                  </a:solidFill>
                  <a:latin typeface="微软雅黑" panose="020B0503020204020204" charset="-122"/>
                  <a:ea typeface="微软雅黑" panose="020B0503020204020204" charset="-122"/>
                  <a:cs typeface="微软雅黑" panose="020B0503020204020204" charset="-122"/>
                  <a:sym typeface="Arial" panose="020B0604020202020204"/>
                </a:endParaRPr>
              </a:p>
            </p:txBody>
          </p:sp>
          <p:sp>
            <p:nvSpPr>
              <p:cNvPr id="104" name="文本框 29"/>
              <p:cNvSpPr txBox="1"/>
              <p:nvPr/>
            </p:nvSpPr>
            <p:spPr>
              <a:xfrm>
                <a:off x="1360916" y="4380382"/>
                <a:ext cx="2476171" cy="1023742"/>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400" dirty="0">
                    <a:solidFill>
                      <a:schemeClr val="tx1">
                        <a:lumMod val="75000"/>
                        <a:lumOff val="25000"/>
                      </a:schemeClr>
                    </a:solidFill>
                    <a:latin typeface="微软雅黑" panose="020B0503020204020204" charset="-122"/>
                    <a:ea typeface="微软雅黑" panose="020B0503020204020204" charset="-122"/>
                    <a:sym typeface="Arial" panose="020B0604020202020204"/>
                  </a:rPr>
                  <a:t>您的内容打在这里，或者通过复制您的文本后，在此框中选择粘贴，并选择只保留</a:t>
                </a:r>
              </a:p>
            </p:txBody>
          </p:sp>
        </p:gr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flipV="1">
            <a:off x="2129796" y="4305467"/>
            <a:ext cx="289588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129503" y="2392763"/>
            <a:ext cx="8050359" cy="700405"/>
          </a:xfrm>
          <a:prstGeom prst="rect">
            <a:avLst/>
          </a:prstGeom>
          <a:noFill/>
          <a:ln>
            <a:noFill/>
          </a:ln>
          <a:effectLst>
            <a:innerShdw blurRad="63500" dist="50800" dir="16200000">
              <a:prstClr val="black">
                <a:alpha val="50000"/>
              </a:prstClr>
            </a:innerShdw>
          </a:effectLst>
        </p:spPr>
        <p:txBody>
          <a:bodyPr wrap="square" rtlCol="0">
            <a:spAutoFit/>
          </a:bodyPr>
          <a:lstStyle/>
          <a:p>
            <a:pPr algn="ctr">
              <a:lnSpc>
                <a:spcPct val="110000"/>
              </a:lnSpc>
            </a:pPr>
            <a:r>
              <a:rPr lang="zh-CN" altLang="en-US" sz="3600" dirty="0">
                <a:ln w="3175">
                  <a:noFill/>
                </a:ln>
                <a:solidFill>
                  <a:srgbClr val="C00000"/>
                </a:solidFill>
                <a:latin typeface="微软雅黑" panose="020B0503020204020204" charset="-122"/>
                <a:ea typeface="微软雅黑" panose="020B0503020204020204" charset="-122"/>
                <a:cs typeface="方正苏新诗柳楷简体-yolan" panose="02000000000000000000" pitchFamily="2" charset="-122"/>
                <a:sym typeface="+mn-lt"/>
              </a:rPr>
              <a:t>第 </a:t>
            </a:r>
            <a:r>
              <a:rPr lang="en-US" altLang="zh-CN" sz="3600" dirty="0">
                <a:ln w="3175">
                  <a:noFill/>
                </a:ln>
                <a:solidFill>
                  <a:srgbClr val="C00000"/>
                </a:solidFill>
                <a:latin typeface="Impact" panose="020B0806030902050204" pitchFamily="34" charset="0"/>
                <a:ea typeface="微软雅黑" panose="020B0503020204020204" charset="-122"/>
                <a:cs typeface="方正苏新诗柳楷简体-yolan" panose="02000000000000000000" pitchFamily="2" charset="-122"/>
                <a:sym typeface="+mn-lt"/>
              </a:rPr>
              <a:t>04 </a:t>
            </a:r>
            <a:r>
              <a:rPr lang="zh-CN" altLang="en-US" sz="3600" dirty="0">
                <a:ln w="3175">
                  <a:noFill/>
                </a:ln>
                <a:solidFill>
                  <a:srgbClr val="C00000"/>
                </a:solidFill>
                <a:latin typeface="微软雅黑" panose="020B0503020204020204" charset="-122"/>
                <a:ea typeface="微软雅黑" panose="020B0503020204020204" charset="-122"/>
                <a:cs typeface="方正苏新诗柳楷简体-yolan" panose="02000000000000000000" pitchFamily="2" charset="-122"/>
                <a:sym typeface="+mn-lt"/>
              </a:rPr>
              <a:t>章节</a:t>
            </a:r>
          </a:p>
        </p:txBody>
      </p:sp>
      <p:sp>
        <p:nvSpPr>
          <p:cNvPr id="9" name="Freeform 9"/>
          <p:cNvSpPr/>
          <p:nvPr/>
        </p:nvSpPr>
        <p:spPr bwMode="auto">
          <a:xfrm>
            <a:off x="5540375" y="1353820"/>
            <a:ext cx="1140460" cy="1000125"/>
          </a:xfrm>
          <a:custGeom>
            <a:avLst/>
            <a:gdLst>
              <a:gd name="T0" fmla="*/ 33 w 711"/>
              <a:gd name="T1" fmla="*/ 450 h 621"/>
              <a:gd name="T2" fmla="*/ 76 w 711"/>
              <a:gd name="T3" fmla="*/ 407 h 621"/>
              <a:gd name="T4" fmla="*/ 406 w 711"/>
              <a:gd name="T5" fmla="*/ 470 h 621"/>
              <a:gd name="T6" fmla="*/ 209 w 711"/>
              <a:gd name="T7" fmla="*/ 271 h 621"/>
              <a:gd name="T8" fmla="*/ 155 w 711"/>
              <a:gd name="T9" fmla="*/ 326 h 621"/>
              <a:gd name="T10" fmla="*/ 72 w 711"/>
              <a:gd name="T11" fmla="*/ 244 h 621"/>
              <a:gd name="T12" fmla="*/ 219 w 711"/>
              <a:gd name="T13" fmla="*/ 94 h 621"/>
              <a:gd name="T14" fmla="*/ 314 w 711"/>
              <a:gd name="T15" fmla="*/ 77 h 621"/>
              <a:gd name="T16" fmla="*/ 356 w 711"/>
              <a:gd name="T17" fmla="*/ 120 h 621"/>
              <a:gd name="T18" fmla="*/ 283 w 711"/>
              <a:gd name="T19" fmla="*/ 196 h 621"/>
              <a:gd name="T20" fmla="*/ 482 w 711"/>
              <a:gd name="T21" fmla="*/ 396 h 621"/>
              <a:gd name="T22" fmla="*/ 324 w 711"/>
              <a:gd name="T23" fmla="*/ 0 h 621"/>
              <a:gd name="T24" fmla="*/ 556 w 711"/>
              <a:gd name="T25" fmla="*/ 470 h 621"/>
              <a:gd name="T26" fmla="*/ 610 w 711"/>
              <a:gd name="T27" fmla="*/ 526 h 621"/>
              <a:gd name="T28" fmla="*/ 539 w 711"/>
              <a:gd name="T29" fmla="*/ 595 h 621"/>
              <a:gd name="T30" fmla="*/ 484 w 711"/>
              <a:gd name="T31" fmla="*/ 543 h 621"/>
              <a:gd name="T32" fmla="*/ 108 w 711"/>
              <a:gd name="T33" fmla="*/ 531 h 621"/>
              <a:gd name="T34" fmla="*/ 84 w 711"/>
              <a:gd name="T35" fmla="*/ 584 h 621"/>
              <a:gd name="T36" fmla="*/ 24 w 711"/>
              <a:gd name="T37" fmla="*/ 573 h 621"/>
              <a:gd name="T38" fmla="*/ 76 w 711"/>
              <a:gd name="T39" fmla="*/ 502 h 621"/>
              <a:gd name="T40" fmla="*/ 33 w 711"/>
              <a:gd name="T41" fmla="*/ 45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solidFill>
            <a:srgbClr val="C00000"/>
          </a:solidFill>
          <a:ln>
            <a:noFill/>
          </a:ln>
        </p:spPr>
        <p:txBody>
          <a:bodyPr vert="horz" wrap="square" lIns="91440" tIns="45720" rIns="91440" bIns="45720" numCol="1" anchor="t" anchorCtr="0" compatLnSpc="1"/>
          <a:lstStyle/>
          <a:p>
            <a:pPr algn="ctr"/>
            <a:endParaRPr lang="zh-CN" altLang="en-US" dirty="0"/>
          </a:p>
        </p:txBody>
      </p:sp>
      <p:sp>
        <p:nvSpPr>
          <p:cNvPr id="2" name="矩形 1"/>
          <p:cNvSpPr/>
          <p:nvPr/>
        </p:nvSpPr>
        <p:spPr>
          <a:xfrm>
            <a:off x="1971675" y="3127375"/>
            <a:ext cx="8884920" cy="903605"/>
          </a:xfrm>
          <a:prstGeom prst="rect">
            <a:avLst/>
          </a:prstGeom>
          <a:noFill/>
          <a:ln>
            <a:noFill/>
          </a:ln>
          <a:effectLst>
            <a:innerShdw blurRad="63500" dist="50800" dir="16200000">
              <a:prstClr val="black">
                <a:alpha val="50000"/>
              </a:prstClr>
            </a:innerShdw>
          </a:effectLst>
        </p:spPr>
        <p:txBody>
          <a:bodyPr wrap="square" rtlCol="0">
            <a:spAutoFit/>
          </a:bodyPr>
          <a:lstStyle/>
          <a:p>
            <a:pPr algn="ctr">
              <a:lnSpc>
                <a:spcPct val="110000"/>
              </a:lnSpc>
            </a:pPr>
            <a:r>
              <a:rPr lang="zh-CN" altLang="en-US" sz="4800" b="1" dirty="0">
                <a:solidFill>
                  <a:srgbClr val="C00000"/>
                </a:solidFill>
                <a:latin typeface="微软雅黑" panose="020B0503020204020204" charset="-122"/>
                <a:ea typeface="微软雅黑" panose="020B0503020204020204" charset="-122"/>
                <a:sym typeface="+mn-ea"/>
              </a:rPr>
              <a:t>点击输入标题内容</a:t>
            </a:r>
            <a:endParaRPr lang="zh-CN" altLang="en-US" sz="4800" b="1" dirty="0">
              <a:ln w="3175">
                <a:noFill/>
              </a:ln>
              <a:solidFill>
                <a:srgbClr val="C00000"/>
              </a:solidFill>
              <a:latin typeface="微软雅黑" panose="020B0503020204020204" charset="-122"/>
              <a:ea typeface="微软雅黑" panose="020B0503020204020204" charset="-122"/>
              <a:cs typeface="方正苏新诗柳楷简体-yolan" panose="02000000000000000000" pitchFamily="2" charset="-122"/>
              <a:sym typeface="+mn-ea"/>
            </a:endParaRPr>
          </a:p>
        </p:txBody>
      </p:sp>
      <p:grpSp>
        <p:nvGrpSpPr>
          <p:cNvPr id="4" name="组合 3"/>
          <p:cNvGrpSpPr/>
          <p:nvPr/>
        </p:nvGrpSpPr>
        <p:grpSpPr>
          <a:xfrm flipV="1">
            <a:off x="2188216" y="2744002"/>
            <a:ext cx="2895882" cy="1226170"/>
            <a:chOff x="2012668" y="3094892"/>
            <a:chExt cx="2895882" cy="1273908"/>
          </a:xfrm>
        </p:grpSpPr>
        <p:cxnSp>
          <p:nvCxnSpPr>
            <p:cNvPr id="11" name="直接连接符 10"/>
            <p:cNvCxnSpPr/>
            <p:nvPr/>
          </p:nvCxnSpPr>
          <p:spPr>
            <a:xfrm>
              <a:off x="2012668" y="3094892"/>
              <a:ext cx="0" cy="126609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012668" y="4368800"/>
              <a:ext cx="289588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flipH="1" flipV="1">
            <a:off x="7155679" y="2736058"/>
            <a:ext cx="3038891" cy="1559717"/>
            <a:chOff x="1295118" y="2834393"/>
            <a:chExt cx="2895882" cy="1534407"/>
          </a:xfrm>
        </p:grpSpPr>
        <p:cxnSp>
          <p:nvCxnSpPr>
            <p:cNvPr id="19" name="直接连接符 18"/>
            <p:cNvCxnSpPr/>
            <p:nvPr/>
          </p:nvCxnSpPr>
          <p:spPr>
            <a:xfrm flipH="1">
              <a:off x="1295385" y="2834393"/>
              <a:ext cx="15733" cy="152675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295118" y="4368800"/>
              <a:ext cx="289588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21" name="PA_图片 12"/>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5875" y="-19050"/>
            <a:ext cx="5725795" cy="1626235"/>
          </a:xfrm>
          <a:prstGeom prst="rect">
            <a:avLst/>
          </a:prstGeom>
        </p:spPr>
      </p:pic>
      <p:pic>
        <p:nvPicPr>
          <p:cNvPr id="5" name="图片 4" descr="图层-2-副本1-"/>
          <p:cNvPicPr>
            <a:picLocks noChangeAspect="1"/>
          </p:cNvPicPr>
          <p:nvPr/>
        </p:nvPicPr>
        <p:blipFill>
          <a:blip r:embed="rId4"/>
          <a:srcRect l="7721"/>
          <a:stretch>
            <a:fillRect/>
          </a:stretch>
        </p:blipFill>
        <p:spPr>
          <a:xfrm flipH="1">
            <a:off x="10368915" y="1729740"/>
            <a:ext cx="1722755" cy="4502785"/>
          </a:xfrm>
          <a:prstGeom prst="rect">
            <a:avLst/>
          </a:prstGeom>
        </p:spPr>
      </p:pic>
      <p:pic>
        <p:nvPicPr>
          <p:cNvPr id="3" name="图片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9210" y="3473450"/>
            <a:ext cx="3363974" cy="3357880"/>
          </a:xfrm>
          <a:prstGeom prst="rect">
            <a:avLst/>
          </a:prstGeom>
        </p:spPr>
      </p:pic>
      <p:cxnSp>
        <p:nvCxnSpPr>
          <p:cNvPr id="8" name="直接连接符 7"/>
          <p:cNvCxnSpPr/>
          <p:nvPr/>
        </p:nvCxnSpPr>
        <p:spPr>
          <a:xfrm flipV="1">
            <a:off x="7299331" y="4305467"/>
            <a:ext cx="289588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图片 9" descr="图层-12"/>
          <p:cNvPicPr>
            <a:picLocks noChangeAspect="1"/>
          </p:cNvPicPr>
          <p:nvPr/>
        </p:nvPicPr>
        <p:blipFill>
          <a:blip r:embed="rId6"/>
          <a:stretch>
            <a:fillRect/>
          </a:stretch>
        </p:blipFill>
        <p:spPr>
          <a:xfrm>
            <a:off x="7571105" y="790575"/>
            <a:ext cx="2797810" cy="939165"/>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9" grpId="0" bldLvl="0" animBg="1"/>
      <p:bldP spid="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A_图片 12"/>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5875" y="-19050"/>
            <a:ext cx="5725795" cy="1626235"/>
          </a:xfrm>
          <a:prstGeom prst="rect">
            <a:avLst/>
          </a:prstGeom>
        </p:spPr>
      </p:pic>
      <p:pic>
        <p:nvPicPr>
          <p:cNvPr id="5" name="图片 4" descr="图层-2-副本1-"/>
          <p:cNvPicPr>
            <a:picLocks noChangeAspect="1"/>
          </p:cNvPicPr>
          <p:nvPr/>
        </p:nvPicPr>
        <p:blipFill>
          <a:blip r:embed="rId5"/>
          <a:srcRect l="7721"/>
          <a:stretch>
            <a:fillRect/>
          </a:stretch>
        </p:blipFill>
        <p:spPr>
          <a:xfrm flipH="1">
            <a:off x="10368915" y="1729740"/>
            <a:ext cx="1722755" cy="4502785"/>
          </a:xfrm>
          <a:prstGeom prst="rect">
            <a:avLst/>
          </a:prstGeom>
        </p:spPr>
      </p:pic>
      <p:grpSp>
        <p:nvGrpSpPr>
          <p:cNvPr id="41" name="组合 40"/>
          <p:cNvGrpSpPr/>
          <p:nvPr/>
        </p:nvGrpSpPr>
        <p:grpSpPr>
          <a:xfrm>
            <a:off x="315537" y="2472883"/>
            <a:ext cx="4125729" cy="1600000"/>
            <a:chOff x="4256944" y="143153"/>
            <a:chExt cx="3098136" cy="1600000"/>
          </a:xfrm>
        </p:grpSpPr>
        <p:pic>
          <p:nvPicPr>
            <p:cNvPr id="42" name="图片 4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56944" y="143153"/>
              <a:ext cx="3098136" cy="1600000"/>
            </a:xfrm>
            <a:prstGeom prst="rect">
              <a:avLst/>
            </a:prstGeom>
          </p:spPr>
        </p:pic>
        <p:sp>
          <p:nvSpPr>
            <p:cNvPr id="43" name="文本框 42"/>
            <p:cNvSpPr txBox="1"/>
            <p:nvPr/>
          </p:nvSpPr>
          <p:spPr>
            <a:xfrm>
              <a:off x="5378831" y="686069"/>
              <a:ext cx="906568" cy="584775"/>
            </a:xfrm>
            <a:prstGeom prst="rect">
              <a:avLst/>
            </a:prstGeom>
            <a:noFill/>
          </p:spPr>
          <p:txBody>
            <a:bodyPr wrap="square" rtlCol="0">
              <a:spAutoFit/>
            </a:bodyPr>
            <a:lstStyle/>
            <a:p>
              <a:r>
                <a:rPr lang="zh-CN" altLang="en-US" sz="3200" b="1" dirty="0">
                  <a:solidFill>
                    <a:srgbClr val="C00000"/>
                  </a:solidFill>
                  <a:latin typeface="微软雅黑" panose="020B0503020204020204" charset="-122"/>
                  <a:ea typeface="微软雅黑" panose="020B0503020204020204" charset="-122"/>
                </a:rPr>
                <a:t>目 录</a:t>
              </a:r>
            </a:p>
          </p:txBody>
        </p:sp>
      </p:grpSp>
      <p:pic>
        <p:nvPicPr>
          <p:cNvPr id="44" name="Picture 3" descr="C:\Users\Administrator\Desktop\党政机关\素材\党徽\Nipic_5916570_20120618220329321399.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09750" y="1689735"/>
            <a:ext cx="1327785" cy="1205230"/>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组合 44"/>
          <p:cNvGrpSpPr/>
          <p:nvPr/>
        </p:nvGrpSpPr>
        <p:grpSpPr>
          <a:xfrm>
            <a:off x="4964430" y="1250950"/>
            <a:ext cx="5404485" cy="854075"/>
            <a:chOff x="5932" y="2778"/>
            <a:chExt cx="8511" cy="1345"/>
          </a:xfrm>
        </p:grpSpPr>
        <p:grpSp>
          <p:nvGrpSpPr>
            <p:cNvPr id="46" name="组合 45"/>
            <p:cNvGrpSpPr/>
            <p:nvPr/>
          </p:nvGrpSpPr>
          <p:grpSpPr>
            <a:xfrm>
              <a:off x="5932" y="2878"/>
              <a:ext cx="1118" cy="1125"/>
              <a:chOff x="1921773" y="1697031"/>
              <a:chExt cx="709613" cy="714375"/>
            </a:xfrm>
          </p:grpSpPr>
          <p:sp>
            <p:nvSpPr>
              <p:cNvPr id="47" name="Freeform 23"/>
              <p:cNvSpPr/>
              <p:nvPr/>
            </p:nvSpPr>
            <p:spPr bwMode="auto">
              <a:xfrm>
                <a:off x="1921773" y="1697031"/>
                <a:ext cx="709613" cy="714375"/>
              </a:xfrm>
              <a:custGeom>
                <a:avLst/>
                <a:gdLst>
                  <a:gd name="T0" fmla="*/ 91 w 865"/>
                  <a:gd name="T1" fmla="*/ 0 h 865"/>
                  <a:gd name="T2" fmla="*/ 774 w 865"/>
                  <a:gd name="T3" fmla="*/ 0 h 865"/>
                  <a:gd name="T4" fmla="*/ 865 w 865"/>
                  <a:gd name="T5" fmla="*/ 91 h 865"/>
                  <a:gd name="T6" fmla="*/ 865 w 865"/>
                  <a:gd name="T7" fmla="*/ 774 h 865"/>
                  <a:gd name="T8" fmla="*/ 774 w 865"/>
                  <a:gd name="T9" fmla="*/ 865 h 865"/>
                  <a:gd name="T10" fmla="*/ 91 w 865"/>
                  <a:gd name="T11" fmla="*/ 865 h 865"/>
                  <a:gd name="T12" fmla="*/ 0 w 865"/>
                  <a:gd name="T13" fmla="*/ 774 h 865"/>
                  <a:gd name="T14" fmla="*/ 0 w 865"/>
                  <a:gd name="T15" fmla="*/ 91 h 865"/>
                  <a:gd name="T16" fmla="*/ 91 w 865"/>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5">
                    <a:moveTo>
                      <a:pt x="91" y="0"/>
                    </a:moveTo>
                    <a:lnTo>
                      <a:pt x="774" y="0"/>
                    </a:lnTo>
                    <a:cubicBezTo>
                      <a:pt x="824" y="0"/>
                      <a:pt x="865" y="41"/>
                      <a:pt x="865" y="91"/>
                    </a:cubicBezTo>
                    <a:lnTo>
                      <a:pt x="865" y="774"/>
                    </a:lnTo>
                    <a:cubicBezTo>
                      <a:pt x="865" y="824"/>
                      <a:pt x="824" y="865"/>
                      <a:pt x="774" y="865"/>
                    </a:cubicBezTo>
                    <a:lnTo>
                      <a:pt x="91" y="865"/>
                    </a:lnTo>
                    <a:cubicBezTo>
                      <a:pt x="41" y="865"/>
                      <a:pt x="0" y="824"/>
                      <a:pt x="0" y="774"/>
                    </a:cubicBezTo>
                    <a:lnTo>
                      <a:pt x="0" y="91"/>
                    </a:lnTo>
                    <a:cubicBezTo>
                      <a:pt x="0" y="41"/>
                      <a:pt x="41" y="0"/>
                      <a:pt x="91" y="0"/>
                    </a:cubicBezTo>
                    <a:close/>
                  </a:path>
                </a:pathLst>
              </a:custGeom>
              <a:solidFill>
                <a:srgbClr val="C00000"/>
              </a:solidFill>
              <a:ln w="19050" cap="flat">
                <a:solidFill>
                  <a:schemeClr val="bg1"/>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endParaRPr lang="zh-CN" altLang="en-US" sz="1400">
                  <a:solidFill>
                    <a:schemeClr val="bg2"/>
                  </a:solidFill>
                  <a:latin typeface="Impact" panose="020B0806030902050204" pitchFamily="34" charset="0"/>
                  <a:ea typeface="微软雅黑" panose="020B0503020204020204" charset="-122"/>
                  <a:cs typeface="+mn-ea"/>
                  <a:sym typeface="+mn-lt"/>
                </a:endParaRPr>
              </a:p>
            </p:txBody>
          </p:sp>
          <p:sp>
            <p:nvSpPr>
              <p:cNvPr id="48" name="TextBox 58"/>
              <p:cNvSpPr txBox="1"/>
              <p:nvPr/>
            </p:nvSpPr>
            <p:spPr>
              <a:xfrm>
                <a:off x="1975589" y="1731051"/>
                <a:ext cx="601980" cy="645160"/>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3600" i="0" u="none" strike="noStrike" kern="1200" cap="none" spc="0" normalizeH="0" baseline="0" noProof="0" dirty="0">
                    <a:ln>
                      <a:noFill/>
                    </a:ln>
                    <a:solidFill>
                      <a:srgbClr val="FFFFFF"/>
                    </a:solidFill>
                    <a:effectLst/>
                    <a:uLnTx/>
                    <a:uFillTx/>
                    <a:latin typeface="Impact" panose="020B0806030902050204" pitchFamily="34" charset="0"/>
                    <a:ea typeface="微软雅黑" panose="020B0503020204020204" charset="-122"/>
                    <a:cs typeface="+mn-ea"/>
                    <a:sym typeface="+mn-lt"/>
                  </a:rPr>
                  <a:t>01</a:t>
                </a:r>
                <a:endParaRPr kumimoji="0" lang="zh-CN" altLang="en-US" sz="3600" i="0" u="none" strike="noStrike" kern="1200" cap="none" spc="0" normalizeH="0" baseline="0" noProof="0" dirty="0">
                  <a:ln>
                    <a:noFill/>
                  </a:ln>
                  <a:solidFill>
                    <a:srgbClr val="FFFFFF"/>
                  </a:solidFill>
                  <a:effectLst/>
                  <a:uLnTx/>
                  <a:uFillTx/>
                  <a:latin typeface="Impact" panose="020B0806030902050204" pitchFamily="34" charset="0"/>
                  <a:ea typeface="微软雅黑" panose="020B0503020204020204" charset="-122"/>
                  <a:cs typeface="+mn-ea"/>
                  <a:sym typeface="+mn-lt"/>
                </a:endParaRPr>
              </a:p>
            </p:txBody>
          </p:sp>
        </p:grpSp>
        <p:sp>
          <p:nvSpPr>
            <p:cNvPr id="49" name="TextBox 47"/>
            <p:cNvSpPr txBox="1"/>
            <p:nvPr/>
          </p:nvSpPr>
          <p:spPr>
            <a:xfrm>
              <a:off x="7627" y="2778"/>
              <a:ext cx="6816" cy="725"/>
            </a:xfrm>
            <a:prstGeom prst="rect">
              <a:avLst/>
            </a:prstGeom>
            <a:noFill/>
          </p:spPr>
          <p:txBody>
            <a:bodyPr wrap="square" rtlCol="0">
              <a:spAutoFit/>
            </a:bodyPr>
            <a:lstStyle>
              <a:defPPr>
                <a:defRPr lang="zh-CN"/>
              </a:defPPr>
              <a:lvl1pPr>
                <a:defRPr sz="3600" b="0">
                  <a:latin typeface="方正粗雅宋_GBK" panose="02000000000000000000" pitchFamily="2" charset="-122"/>
                  <a:ea typeface="方正粗雅宋_GBK" panose="02000000000000000000" pitchFamily="2" charset="-122"/>
                  <a:cs typeface="+mn-ea"/>
                </a:defRPr>
              </a:lvl1pPr>
            </a:lstStyle>
            <a:p>
              <a:r>
                <a:rPr lang="zh-CN" altLang="en-US" sz="2400" b="1" dirty="0">
                  <a:solidFill>
                    <a:srgbClr val="C00000"/>
                  </a:solidFill>
                  <a:latin typeface="微软雅黑" panose="020B0503020204020204" charset="-122"/>
                  <a:ea typeface="微软雅黑" panose="020B0503020204020204" charset="-122"/>
                </a:rPr>
                <a:t>点击输入标题内容</a:t>
              </a:r>
            </a:p>
          </p:txBody>
        </p:sp>
        <p:sp>
          <p:nvSpPr>
            <p:cNvPr id="50" name="文本框 49"/>
            <p:cNvSpPr txBox="1"/>
            <p:nvPr/>
          </p:nvSpPr>
          <p:spPr>
            <a:xfrm>
              <a:off x="7665" y="3543"/>
              <a:ext cx="6079" cy="580"/>
            </a:xfrm>
            <a:prstGeom prst="rect">
              <a:avLst/>
            </a:prstGeom>
            <a:noFill/>
          </p:spPr>
          <p:txBody>
            <a:bodyPr wrap="square" rtlCol="0">
              <a:spAutoFit/>
            </a:bodyPr>
            <a:lstStyle/>
            <a:p>
              <a:r>
                <a:rPr lang="zh-CN" altLang="en-US" dirty="0">
                  <a:solidFill>
                    <a:srgbClr val="080808"/>
                  </a:solidFill>
                  <a:latin typeface="微软雅黑" panose="020B0503020204020204" charset="-122"/>
                  <a:ea typeface="微软雅黑" panose="020B0503020204020204" charset="-122"/>
                </a:rPr>
                <a:t>添加此处添加副标题文本的内容</a:t>
              </a:r>
            </a:p>
          </p:txBody>
        </p:sp>
      </p:grpSp>
      <p:grpSp>
        <p:nvGrpSpPr>
          <p:cNvPr id="51" name="组合 50"/>
          <p:cNvGrpSpPr/>
          <p:nvPr/>
        </p:nvGrpSpPr>
        <p:grpSpPr>
          <a:xfrm>
            <a:off x="4964430" y="2273935"/>
            <a:ext cx="5404485" cy="854075"/>
            <a:chOff x="5932" y="2778"/>
            <a:chExt cx="8511" cy="1345"/>
          </a:xfrm>
        </p:grpSpPr>
        <p:grpSp>
          <p:nvGrpSpPr>
            <p:cNvPr id="52" name="组合 51"/>
            <p:cNvGrpSpPr/>
            <p:nvPr/>
          </p:nvGrpSpPr>
          <p:grpSpPr>
            <a:xfrm>
              <a:off x="5932" y="2878"/>
              <a:ext cx="1118" cy="1125"/>
              <a:chOff x="1921773" y="1697031"/>
              <a:chExt cx="709613" cy="714375"/>
            </a:xfrm>
          </p:grpSpPr>
          <p:sp>
            <p:nvSpPr>
              <p:cNvPr id="53" name="Freeform 23"/>
              <p:cNvSpPr/>
              <p:nvPr/>
            </p:nvSpPr>
            <p:spPr bwMode="auto">
              <a:xfrm>
                <a:off x="1921773" y="1697031"/>
                <a:ext cx="709613" cy="714375"/>
              </a:xfrm>
              <a:custGeom>
                <a:avLst/>
                <a:gdLst>
                  <a:gd name="T0" fmla="*/ 91 w 865"/>
                  <a:gd name="T1" fmla="*/ 0 h 865"/>
                  <a:gd name="T2" fmla="*/ 774 w 865"/>
                  <a:gd name="T3" fmla="*/ 0 h 865"/>
                  <a:gd name="T4" fmla="*/ 865 w 865"/>
                  <a:gd name="T5" fmla="*/ 91 h 865"/>
                  <a:gd name="T6" fmla="*/ 865 w 865"/>
                  <a:gd name="T7" fmla="*/ 774 h 865"/>
                  <a:gd name="T8" fmla="*/ 774 w 865"/>
                  <a:gd name="T9" fmla="*/ 865 h 865"/>
                  <a:gd name="T10" fmla="*/ 91 w 865"/>
                  <a:gd name="T11" fmla="*/ 865 h 865"/>
                  <a:gd name="T12" fmla="*/ 0 w 865"/>
                  <a:gd name="T13" fmla="*/ 774 h 865"/>
                  <a:gd name="T14" fmla="*/ 0 w 865"/>
                  <a:gd name="T15" fmla="*/ 91 h 865"/>
                  <a:gd name="T16" fmla="*/ 91 w 865"/>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5">
                    <a:moveTo>
                      <a:pt x="91" y="0"/>
                    </a:moveTo>
                    <a:lnTo>
                      <a:pt x="774" y="0"/>
                    </a:lnTo>
                    <a:cubicBezTo>
                      <a:pt x="824" y="0"/>
                      <a:pt x="865" y="41"/>
                      <a:pt x="865" y="91"/>
                    </a:cubicBezTo>
                    <a:lnTo>
                      <a:pt x="865" y="774"/>
                    </a:lnTo>
                    <a:cubicBezTo>
                      <a:pt x="865" y="824"/>
                      <a:pt x="824" y="865"/>
                      <a:pt x="774" y="865"/>
                    </a:cubicBezTo>
                    <a:lnTo>
                      <a:pt x="91" y="865"/>
                    </a:lnTo>
                    <a:cubicBezTo>
                      <a:pt x="41" y="865"/>
                      <a:pt x="0" y="824"/>
                      <a:pt x="0" y="774"/>
                    </a:cubicBezTo>
                    <a:lnTo>
                      <a:pt x="0" y="91"/>
                    </a:lnTo>
                    <a:cubicBezTo>
                      <a:pt x="0" y="41"/>
                      <a:pt x="41" y="0"/>
                      <a:pt x="91" y="0"/>
                    </a:cubicBezTo>
                    <a:close/>
                  </a:path>
                </a:pathLst>
              </a:custGeom>
              <a:solidFill>
                <a:srgbClr val="C00000"/>
              </a:solidFill>
              <a:ln w="19050" cap="flat">
                <a:solidFill>
                  <a:schemeClr val="bg1"/>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endParaRPr lang="zh-CN" altLang="en-US" sz="1400">
                  <a:solidFill>
                    <a:schemeClr val="bg2"/>
                  </a:solidFill>
                  <a:latin typeface="Impact" panose="020B0806030902050204" pitchFamily="34" charset="0"/>
                  <a:ea typeface="微软雅黑" panose="020B0503020204020204" charset="-122"/>
                  <a:cs typeface="+mn-ea"/>
                  <a:sym typeface="+mn-lt"/>
                </a:endParaRPr>
              </a:p>
            </p:txBody>
          </p:sp>
          <p:sp>
            <p:nvSpPr>
              <p:cNvPr id="54" name="TextBox 58"/>
              <p:cNvSpPr txBox="1"/>
              <p:nvPr/>
            </p:nvSpPr>
            <p:spPr>
              <a:xfrm>
                <a:off x="1948114" y="1731051"/>
                <a:ext cx="656932" cy="645160"/>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600" i="0" u="none" strike="noStrike" kern="1200" cap="none" spc="0" normalizeH="0" baseline="0" noProof="0" dirty="0">
                    <a:ln>
                      <a:noFill/>
                    </a:ln>
                    <a:solidFill>
                      <a:srgbClr val="FFFFFF"/>
                    </a:solidFill>
                    <a:effectLst/>
                    <a:uLnTx/>
                    <a:uFillTx/>
                    <a:latin typeface="Impact" panose="020B0806030902050204" pitchFamily="34" charset="0"/>
                    <a:ea typeface="微软雅黑" panose="020B0503020204020204" charset="-122"/>
                    <a:cs typeface="+mn-ea"/>
                    <a:sym typeface="+mn-lt"/>
                  </a:rPr>
                  <a:t>02</a:t>
                </a:r>
              </a:p>
            </p:txBody>
          </p:sp>
        </p:grpSp>
        <p:sp>
          <p:nvSpPr>
            <p:cNvPr id="55" name="TextBox 47"/>
            <p:cNvSpPr txBox="1"/>
            <p:nvPr/>
          </p:nvSpPr>
          <p:spPr>
            <a:xfrm>
              <a:off x="7627" y="2778"/>
              <a:ext cx="6816" cy="725"/>
            </a:xfrm>
            <a:prstGeom prst="rect">
              <a:avLst/>
            </a:prstGeom>
            <a:noFill/>
          </p:spPr>
          <p:txBody>
            <a:bodyPr wrap="square" rtlCol="0">
              <a:spAutoFit/>
            </a:bodyPr>
            <a:lstStyle>
              <a:defPPr>
                <a:defRPr lang="zh-CN"/>
              </a:defPPr>
              <a:lvl1pPr>
                <a:defRPr sz="3600" b="0">
                  <a:latin typeface="方正粗雅宋_GBK" panose="02000000000000000000" pitchFamily="2" charset="-122"/>
                  <a:ea typeface="方正粗雅宋_GBK" panose="02000000000000000000" pitchFamily="2" charset="-122"/>
                  <a:cs typeface="+mn-ea"/>
                </a:defRPr>
              </a:lvl1pPr>
            </a:lstStyle>
            <a:p>
              <a:r>
                <a:rPr lang="zh-CN" altLang="en-US" sz="2400" b="1" dirty="0">
                  <a:solidFill>
                    <a:srgbClr val="C00000"/>
                  </a:solidFill>
                  <a:latin typeface="微软雅黑" panose="020B0503020204020204" charset="-122"/>
                  <a:ea typeface="微软雅黑" panose="020B0503020204020204" charset="-122"/>
                </a:rPr>
                <a:t>点击输入标题内容</a:t>
              </a:r>
            </a:p>
          </p:txBody>
        </p:sp>
        <p:sp>
          <p:nvSpPr>
            <p:cNvPr id="56" name="文本框 55"/>
            <p:cNvSpPr txBox="1"/>
            <p:nvPr/>
          </p:nvSpPr>
          <p:spPr>
            <a:xfrm>
              <a:off x="7665" y="3543"/>
              <a:ext cx="6079" cy="580"/>
            </a:xfrm>
            <a:prstGeom prst="rect">
              <a:avLst/>
            </a:prstGeom>
            <a:noFill/>
          </p:spPr>
          <p:txBody>
            <a:bodyPr wrap="square" rtlCol="0">
              <a:spAutoFit/>
            </a:bodyPr>
            <a:lstStyle/>
            <a:p>
              <a:r>
                <a:rPr lang="zh-CN" altLang="en-US" dirty="0">
                  <a:solidFill>
                    <a:srgbClr val="080808"/>
                  </a:solidFill>
                  <a:latin typeface="微软雅黑" panose="020B0503020204020204" charset="-122"/>
                  <a:ea typeface="微软雅黑" panose="020B0503020204020204" charset="-122"/>
                </a:rPr>
                <a:t>添加此处添加副标题文本的内容</a:t>
              </a:r>
            </a:p>
          </p:txBody>
        </p:sp>
      </p:grpSp>
      <p:grpSp>
        <p:nvGrpSpPr>
          <p:cNvPr id="57" name="组合 56"/>
          <p:cNvGrpSpPr/>
          <p:nvPr/>
        </p:nvGrpSpPr>
        <p:grpSpPr>
          <a:xfrm>
            <a:off x="4964430" y="3296920"/>
            <a:ext cx="5404485" cy="854075"/>
            <a:chOff x="5932" y="2778"/>
            <a:chExt cx="8511" cy="1345"/>
          </a:xfrm>
        </p:grpSpPr>
        <p:grpSp>
          <p:nvGrpSpPr>
            <p:cNvPr id="58" name="组合 57"/>
            <p:cNvGrpSpPr/>
            <p:nvPr/>
          </p:nvGrpSpPr>
          <p:grpSpPr>
            <a:xfrm>
              <a:off x="5932" y="2878"/>
              <a:ext cx="1118" cy="1125"/>
              <a:chOff x="1921773" y="1697031"/>
              <a:chExt cx="709613" cy="714375"/>
            </a:xfrm>
          </p:grpSpPr>
          <p:sp>
            <p:nvSpPr>
              <p:cNvPr id="59" name="Freeform 23"/>
              <p:cNvSpPr/>
              <p:nvPr/>
            </p:nvSpPr>
            <p:spPr bwMode="auto">
              <a:xfrm>
                <a:off x="1921773" y="1697031"/>
                <a:ext cx="709613" cy="714375"/>
              </a:xfrm>
              <a:custGeom>
                <a:avLst/>
                <a:gdLst>
                  <a:gd name="T0" fmla="*/ 91 w 865"/>
                  <a:gd name="T1" fmla="*/ 0 h 865"/>
                  <a:gd name="T2" fmla="*/ 774 w 865"/>
                  <a:gd name="T3" fmla="*/ 0 h 865"/>
                  <a:gd name="T4" fmla="*/ 865 w 865"/>
                  <a:gd name="T5" fmla="*/ 91 h 865"/>
                  <a:gd name="T6" fmla="*/ 865 w 865"/>
                  <a:gd name="T7" fmla="*/ 774 h 865"/>
                  <a:gd name="T8" fmla="*/ 774 w 865"/>
                  <a:gd name="T9" fmla="*/ 865 h 865"/>
                  <a:gd name="T10" fmla="*/ 91 w 865"/>
                  <a:gd name="T11" fmla="*/ 865 h 865"/>
                  <a:gd name="T12" fmla="*/ 0 w 865"/>
                  <a:gd name="T13" fmla="*/ 774 h 865"/>
                  <a:gd name="T14" fmla="*/ 0 w 865"/>
                  <a:gd name="T15" fmla="*/ 91 h 865"/>
                  <a:gd name="T16" fmla="*/ 91 w 865"/>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5">
                    <a:moveTo>
                      <a:pt x="91" y="0"/>
                    </a:moveTo>
                    <a:lnTo>
                      <a:pt x="774" y="0"/>
                    </a:lnTo>
                    <a:cubicBezTo>
                      <a:pt x="824" y="0"/>
                      <a:pt x="865" y="41"/>
                      <a:pt x="865" y="91"/>
                    </a:cubicBezTo>
                    <a:lnTo>
                      <a:pt x="865" y="774"/>
                    </a:lnTo>
                    <a:cubicBezTo>
                      <a:pt x="865" y="824"/>
                      <a:pt x="824" y="865"/>
                      <a:pt x="774" y="865"/>
                    </a:cubicBezTo>
                    <a:lnTo>
                      <a:pt x="91" y="865"/>
                    </a:lnTo>
                    <a:cubicBezTo>
                      <a:pt x="41" y="865"/>
                      <a:pt x="0" y="824"/>
                      <a:pt x="0" y="774"/>
                    </a:cubicBezTo>
                    <a:lnTo>
                      <a:pt x="0" y="91"/>
                    </a:lnTo>
                    <a:cubicBezTo>
                      <a:pt x="0" y="41"/>
                      <a:pt x="41" y="0"/>
                      <a:pt x="91" y="0"/>
                    </a:cubicBezTo>
                    <a:close/>
                  </a:path>
                </a:pathLst>
              </a:custGeom>
              <a:solidFill>
                <a:srgbClr val="C00000"/>
              </a:solidFill>
              <a:ln w="19050" cap="flat">
                <a:solidFill>
                  <a:schemeClr val="bg1"/>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endParaRPr lang="zh-CN" altLang="en-US" sz="1400">
                  <a:solidFill>
                    <a:schemeClr val="bg2"/>
                  </a:solidFill>
                  <a:latin typeface="Impact" panose="020B0806030902050204" pitchFamily="34" charset="0"/>
                  <a:ea typeface="微软雅黑" panose="020B0503020204020204" charset="-122"/>
                  <a:cs typeface="+mn-ea"/>
                  <a:sym typeface="+mn-lt"/>
                </a:endParaRPr>
              </a:p>
            </p:txBody>
          </p:sp>
          <p:sp>
            <p:nvSpPr>
              <p:cNvPr id="60" name="TextBox 58"/>
              <p:cNvSpPr txBox="1"/>
              <p:nvPr/>
            </p:nvSpPr>
            <p:spPr>
              <a:xfrm>
                <a:off x="1941449" y="1731051"/>
                <a:ext cx="670261" cy="645160"/>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600" i="0" u="none" strike="noStrike" kern="1200" cap="none" spc="0" normalizeH="0" baseline="0" noProof="0" dirty="0">
                    <a:ln>
                      <a:noFill/>
                    </a:ln>
                    <a:solidFill>
                      <a:srgbClr val="FFFFFF"/>
                    </a:solidFill>
                    <a:effectLst/>
                    <a:uLnTx/>
                    <a:uFillTx/>
                    <a:latin typeface="Impact" panose="020B0806030902050204" pitchFamily="34" charset="0"/>
                    <a:ea typeface="微软雅黑" panose="020B0503020204020204" charset="-122"/>
                    <a:cs typeface="+mn-ea"/>
                    <a:sym typeface="+mn-lt"/>
                  </a:rPr>
                  <a:t>03</a:t>
                </a:r>
              </a:p>
            </p:txBody>
          </p:sp>
        </p:grpSp>
        <p:sp>
          <p:nvSpPr>
            <p:cNvPr id="61" name="TextBox 47"/>
            <p:cNvSpPr txBox="1"/>
            <p:nvPr/>
          </p:nvSpPr>
          <p:spPr>
            <a:xfrm>
              <a:off x="7627" y="2778"/>
              <a:ext cx="6816" cy="725"/>
            </a:xfrm>
            <a:prstGeom prst="rect">
              <a:avLst/>
            </a:prstGeom>
            <a:noFill/>
          </p:spPr>
          <p:txBody>
            <a:bodyPr wrap="square" rtlCol="0">
              <a:spAutoFit/>
            </a:bodyPr>
            <a:lstStyle>
              <a:defPPr>
                <a:defRPr lang="zh-CN"/>
              </a:defPPr>
              <a:lvl1pPr>
                <a:defRPr sz="3600" b="0">
                  <a:latin typeface="方正粗雅宋_GBK" panose="02000000000000000000" pitchFamily="2" charset="-122"/>
                  <a:ea typeface="方正粗雅宋_GBK" panose="02000000000000000000" pitchFamily="2" charset="-122"/>
                  <a:cs typeface="+mn-ea"/>
                </a:defRPr>
              </a:lvl1pPr>
            </a:lstStyle>
            <a:p>
              <a:r>
                <a:rPr lang="zh-CN" altLang="en-US" sz="2400" b="1" dirty="0">
                  <a:solidFill>
                    <a:srgbClr val="C00000"/>
                  </a:solidFill>
                  <a:latin typeface="微软雅黑" panose="020B0503020204020204" charset="-122"/>
                  <a:ea typeface="微软雅黑" panose="020B0503020204020204" charset="-122"/>
                </a:rPr>
                <a:t>点击输入标题内容</a:t>
              </a:r>
            </a:p>
          </p:txBody>
        </p:sp>
        <p:sp>
          <p:nvSpPr>
            <p:cNvPr id="62" name="文本框 61"/>
            <p:cNvSpPr txBox="1"/>
            <p:nvPr/>
          </p:nvSpPr>
          <p:spPr>
            <a:xfrm>
              <a:off x="7665" y="3543"/>
              <a:ext cx="6079" cy="580"/>
            </a:xfrm>
            <a:prstGeom prst="rect">
              <a:avLst/>
            </a:prstGeom>
            <a:noFill/>
          </p:spPr>
          <p:txBody>
            <a:bodyPr wrap="square" rtlCol="0">
              <a:spAutoFit/>
            </a:bodyPr>
            <a:lstStyle/>
            <a:p>
              <a:r>
                <a:rPr lang="zh-CN" altLang="en-US" dirty="0">
                  <a:solidFill>
                    <a:srgbClr val="080808"/>
                  </a:solidFill>
                  <a:latin typeface="微软雅黑" panose="020B0503020204020204" charset="-122"/>
                  <a:ea typeface="微软雅黑" panose="020B0503020204020204" charset="-122"/>
                </a:rPr>
                <a:t>添加此处添加副标题文本的内容</a:t>
              </a:r>
            </a:p>
          </p:txBody>
        </p:sp>
      </p:grpSp>
      <p:grpSp>
        <p:nvGrpSpPr>
          <p:cNvPr id="63" name="组合 62"/>
          <p:cNvGrpSpPr/>
          <p:nvPr/>
        </p:nvGrpSpPr>
        <p:grpSpPr>
          <a:xfrm>
            <a:off x="4964430" y="4319905"/>
            <a:ext cx="5404485" cy="854075"/>
            <a:chOff x="5932" y="2778"/>
            <a:chExt cx="8511" cy="1345"/>
          </a:xfrm>
        </p:grpSpPr>
        <p:grpSp>
          <p:nvGrpSpPr>
            <p:cNvPr id="64" name="组合 63"/>
            <p:cNvGrpSpPr/>
            <p:nvPr/>
          </p:nvGrpSpPr>
          <p:grpSpPr>
            <a:xfrm>
              <a:off x="5932" y="2878"/>
              <a:ext cx="1118" cy="1125"/>
              <a:chOff x="1921773" y="1697031"/>
              <a:chExt cx="709613" cy="714375"/>
            </a:xfrm>
          </p:grpSpPr>
          <p:sp>
            <p:nvSpPr>
              <p:cNvPr id="65" name="Freeform 23"/>
              <p:cNvSpPr/>
              <p:nvPr/>
            </p:nvSpPr>
            <p:spPr bwMode="auto">
              <a:xfrm>
                <a:off x="1921773" y="1697031"/>
                <a:ext cx="709613" cy="714375"/>
              </a:xfrm>
              <a:custGeom>
                <a:avLst/>
                <a:gdLst>
                  <a:gd name="T0" fmla="*/ 91 w 865"/>
                  <a:gd name="T1" fmla="*/ 0 h 865"/>
                  <a:gd name="T2" fmla="*/ 774 w 865"/>
                  <a:gd name="T3" fmla="*/ 0 h 865"/>
                  <a:gd name="T4" fmla="*/ 865 w 865"/>
                  <a:gd name="T5" fmla="*/ 91 h 865"/>
                  <a:gd name="T6" fmla="*/ 865 w 865"/>
                  <a:gd name="T7" fmla="*/ 774 h 865"/>
                  <a:gd name="T8" fmla="*/ 774 w 865"/>
                  <a:gd name="T9" fmla="*/ 865 h 865"/>
                  <a:gd name="T10" fmla="*/ 91 w 865"/>
                  <a:gd name="T11" fmla="*/ 865 h 865"/>
                  <a:gd name="T12" fmla="*/ 0 w 865"/>
                  <a:gd name="T13" fmla="*/ 774 h 865"/>
                  <a:gd name="T14" fmla="*/ 0 w 865"/>
                  <a:gd name="T15" fmla="*/ 91 h 865"/>
                  <a:gd name="T16" fmla="*/ 91 w 865"/>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5" h="865">
                    <a:moveTo>
                      <a:pt x="91" y="0"/>
                    </a:moveTo>
                    <a:lnTo>
                      <a:pt x="774" y="0"/>
                    </a:lnTo>
                    <a:cubicBezTo>
                      <a:pt x="824" y="0"/>
                      <a:pt x="865" y="41"/>
                      <a:pt x="865" y="91"/>
                    </a:cubicBezTo>
                    <a:lnTo>
                      <a:pt x="865" y="774"/>
                    </a:lnTo>
                    <a:cubicBezTo>
                      <a:pt x="865" y="824"/>
                      <a:pt x="824" y="865"/>
                      <a:pt x="774" y="865"/>
                    </a:cubicBezTo>
                    <a:lnTo>
                      <a:pt x="91" y="865"/>
                    </a:lnTo>
                    <a:cubicBezTo>
                      <a:pt x="41" y="865"/>
                      <a:pt x="0" y="824"/>
                      <a:pt x="0" y="774"/>
                    </a:cubicBezTo>
                    <a:lnTo>
                      <a:pt x="0" y="91"/>
                    </a:lnTo>
                    <a:cubicBezTo>
                      <a:pt x="0" y="41"/>
                      <a:pt x="41" y="0"/>
                      <a:pt x="91" y="0"/>
                    </a:cubicBezTo>
                    <a:close/>
                  </a:path>
                </a:pathLst>
              </a:custGeom>
              <a:solidFill>
                <a:srgbClr val="C00000"/>
              </a:solidFill>
              <a:ln w="19050" cap="flat">
                <a:solidFill>
                  <a:schemeClr val="bg1"/>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algn="ctr"/>
                <a:endParaRPr lang="zh-CN" altLang="en-US" sz="1400">
                  <a:solidFill>
                    <a:schemeClr val="bg2"/>
                  </a:solidFill>
                  <a:latin typeface="Impact" panose="020B0806030902050204" pitchFamily="34" charset="0"/>
                  <a:ea typeface="微软雅黑" panose="020B0503020204020204" charset="-122"/>
                  <a:cs typeface="+mn-ea"/>
                  <a:sym typeface="+mn-lt"/>
                </a:endParaRPr>
              </a:p>
            </p:txBody>
          </p:sp>
          <p:sp>
            <p:nvSpPr>
              <p:cNvPr id="66" name="TextBox 58"/>
              <p:cNvSpPr txBox="1"/>
              <p:nvPr/>
            </p:nvSpPr>
            <p:spPr>
              <a:xfrm>
                <a:off x="1948431" y="1731051"/>
                <a:ext cx="656297" cy="645160"/>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600" i="0" u="none" strike="noStrike" kern="1200" cap="none" spc="0" normalizeH="0" baseline="0" noProof="0" dirty="0">
                    <a:ln>
                      <a:noFill/>
                    </a:ln>
                    <a:solidFill>
                      <a:srgbClr val="FFFFFF"/>
                    </a:solidFill>
                    <a:effectLst/>
                    <a:uLnTx/>
                    <a:uFillTx/>
                    <a:latin typeface="Impact" panose="020B0806030902050204" pitchFamily="34" charset="0"/>
                    <a:ea typeface="微软雅黑" panose="020B0503020204020204" charset="-122"/>
                    <a:cs typeface="+mn-ea"/>
                    <a:sym typeface="+mn-lt"/>
                  </a:rPr>
                  <a:t>04</a:t>
                </a:r>
              </a:p>
            </p:txBody>
          </p:sp>
        </p:grpSp>
        <p:sp>
          <p:nvSpPr>
            <p:cNvPr id="67" name="TextBox 47"/>
            <p:cNvSpPr txBox="1"/>
            <p:nvPr/>
          </p:nvSpPr>
          <p:spPr>
            <a:xfrm>
              <a:off x="7627" y="2778"/>
              <a:ext cx="6816" cy="725"/>
            </a:xfrm>
            <a:prstGeom prst="rect">
              <a:avLst/>
            </a:prstGeom>
            <a:noFill/>
          </p:spPr>
          <p:txBody>
            <a:bodyPr wrap="square" rtlCol="0">
              <a:spAutoFit/>
            </a:bodyPr>
            <a:lstStyle>
              <a:defPPr>
                <a:defRPr lang="zh-CN"/>
              </a:defPPr>
              <a:lvl1pPr>
                <a:defRPr sz="3600" b="0">
                  <a:latin typeface="方正粗雅宋_GBK" panose="02000000000000000000" pitchFamily="2" charset="-122"/>
                  <a:ea typeface="方正粗雅宋_GBK" panose="02000000000000000000" pitchFamily="2" charset="-122"/>
                  <a:cs typeface="+mn-ea"/>
                </a:defRPr>
              </a:lvl1pPr>
            </a:lstStyle>
            <a:p>
              <a:r>
                <a:rPr lang="zh-CN" altLang="en-US" sz="2400" b="1" dirty="0">
                  <a:solidFill>
                    <a:srgbClr val="C00000"/>
                  </a:solidFill>
                  <a:latin typeface="微软雅黑" panose="020B0503020204020204" charset="-122"/>
                  <a:ea typeface="微软雅黑" panose="020B0503020204020204" charset="-122"/>
                </a:rPr>
                <a:t>点击输入标题内容</a:t>
              </a:r>
            </a:p>
          </p:txBody>
        </p:sp>
        <p:sp>
          <p:nvSpPr>
            <p:cNvPr id="68" name="文本框 67"/>
            <p:cNvSpPr txBox="1"/>
            <p:nvPr/>
          </p:nvSpPr>
          <p:spPr>
            <a:xfrm>
              <a:off x="7665" y="3543"/>
              <a:ext cx="6079" cy="580"/>
            </a:xfrm>
            <a:prstGeom prst="rect">
              <a:avLst/>
            </a:prstGeom>
            <a:noFill/>
          </p:spPr>
          <p:txBody>
            <a:bodyPr wrap="square" rtlCol="0">
              <a:spAutoFit/>
            </a:bodyPr>
            <a:lstStyle/>
            <a:p>
              <a:r>
                <a:rPr lang="zh-CN" altLang="en-US" dirty="0">
                  <a:solidFill>
                    <a:srgbClr val="080808"/>
                  </a:solidFill>
                  <a:latin typeface="微软雅黑" panose="020B0503020204020204" charset="-122"/>
                  <a:ea typeface="微软雅黑" panose="020B0503020204020204" charset="-122"/>
                </a:rPr>
                <a:t>添加此处添加副标题文本的内容</a:t>
              </a: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1700"/>
                                        <p:tgtEl>
                                          <p:spTgt spid="44"/>
                                        </p:tgtEl>
                                      </p:cBhvr>
                                    </p:animEffect>
                                  </p:childTnLst>
                                </p:cTn>
                              </p:par>
                            </p:childTnLst>
                          </p:cTn>
                        </p:par>
                        <p:par>
                          <p:cTn id="13" fill="hold">
                            <p:stCondLst>
                              <p:cond delay="1000"/>
                            </p:stCondLst>
                            <p:childTnLst>
                              <p:par>
                                <p:cTn id="14" presetID="55" presetClass="entr" presetSubtype="0" fill="hold" nodeType="afterEffect">
                                  <p:stCondLst>
                                    <p:cond delay="0"/>
                                  </p:stCondLst>
                                  <p:childTnLst>
                                    <p:set>
                                      <p:cBhvr>
                                        <p:cTn id="15" dur="1" fill="hold">
                                          <p:stCondLst>
                                            <p:cond delay="0"/>
                                          </p:stCondLst>
                                        </p:cTn>
                                        <p:tgtEl>
                                          <p:spTgt spid="45"/>
                                        </p:tgtEl>
                                        <p:attrNameLst>
                                          <p:attrName>style.visibility</p:attrName>
                                        </p:attrNameLst>
                                      </p:cBhvr>
                                      <p:to>
                                        <p:strVal val="visible"/>
                                      </p:to>
                                    </p:set>
                                    <p:anim calcmode="lin" valueType="num">
                                      <p:cBhvr>
                                        <p:cTn id="16" dur="1000" fill="hold"/>
                                        <p:tgtEl>
                                          <p:spTgt spid="45"/>
                                        </p:tgtEl>
                                        <p:attrNameLst>
                                          <p:attrName>ppt_w</p:attrName>
                                        </p:attrNameLst>
                                      </p:cBhvr>
                                      <p:tavLst>
                                        <p:tav tm="0">
                                          <p:val>
                                            <p:strVal val="#ppt_w*0.70"/>
                                          </p:val>
                                        </p:tav>
                                        <p:tav tm="100000">
                                          <p:val>
                                            <p:strVal val="#ppt_w"/>
                                          </p:val>
                                        </p:tav>
                                      </p:tavLst>
                                    </p:anim>
                                    <p:anim calcmode="lin" valueType="num">
                                      <p:cBhvr>
                                        <p:cTn id="17" dur="1000" fill="hold"/>
                                        <p:tgtEl>
                                          <p:spTgt spid="45"/>
                                        </p:tgtEl>
                                        <p:attrNameLst>
                                          <p:attrName>ppt_h</p:attrName>
                                        </p:attrNameLst>
                                      </p:cBhvr>
                                      <p:tavLst>
                                        <p:tav tm="0">
                                          <p:val>
                                            <p:strVal val="#ppt_h"/>
                                          </p:val>
                                        </p:tav>
                                        <p:tav tm="100000">
                                          <p:val>
                                            <p:strVal val="#ppt_h"/>
                                          </p:val>
                                        </p:tav>
                                      </p:tavLst>
                                    </p:anim>
                                    <p:animEffect transition="in" filter="fade">
                                      <p:cBhvr>
                                        <p:cTn id="18" dur="1000"/>
                                        <p:tgtEl>
                                          <p:spTgt spid="45"/>
                                        </p:tgtEl>
                                      </p:cBhvr>
                                    </p:animEffect>
                                  </p:childTnLst>
                                </p:cTn>
                              </p:par>
                              <p:par>
                                <p:cTn id="19" presetID="55" presetClass="entr" presetSubtype="0" fill="hold" nodeType="with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p:cTn id="21" dur="1000" fill="hold"/>
                                        <p:tgtEl>
                                          <p:spTgt spid="51"/>
                                        </p:tgtEl>
                                        <p:attrNameLst>
                                          <p:attrName>ppt_w</p:attrName>
                                        </p:attrNameLst>
                                      </p:cBhvr>
                                      <p:tavLst>
                                        <p:tav tm="0">
                                          <p:val>
                                            <p:strVal val="#ppt_w*0.70"/>
                                          </p:val>
                                        </p:tav>
                                        <p:tav tm="100000">
                                          <p:val>
                                            <p:strVal val="#ppt_w"/>
                                          </p:val>
                                        </p:tav>
                                      </p:tavLst>
                                    </p:anim>
                                    <p:anim calcmode="lin" valueType="num">
                                      <p:cBhvr>
                                        <p:cTn id="22" dur="1000" fill="hold"/>
                                        <p:tgtEl>
                                          <p:spTgt spid="51"/>
                                        </p:tgtEl>
                                        <p:attrNameLst>
                                          <p:attrName>ppt_h</p:attrName>
                                        </p:attrNameLst>
                                      </p:cBhvr>
                                      <p:tavLst>
                                        <p:tav tm="0">
                                          <p:val>
                                            <p:strVal val="#ppt_h"/>
                                          </p:val>
                                        </p:tav>
                                        <p:tav tm="100000">
                                          <p:val>
                                            <p:strVal val="#ppt_h"/>
                                          </p:val>
                                        </p:tav>
                                      </p:tavLst>
                                    </p:anim>
                                    <p:animEffect transition="in" filter="fade">
                                      <p:cBhvr>
                                        <p:cTn id="23" dur="1000"/>
                                        <p:tgtEl>
                                          <p:spTgt spid="51"/>
                                        </p:tgtEl>
                                      </p:cBhvr>
                                    </p:animEffect>
                                  </p:childTnLst>
                                </p:cTn>
                              </p:par>
                              <p:par>
                                <p:cTn id="24" presetID="55" presetClass="entr" presetSubtype="0" fill="hold" nodeType="withEffect">
                                  <p:stCondLst>
                                    <p:cond delay="0"/>
                                  </p:stCondLst>
                                  <p:childTnLst>
                                    <p:set>
                                      <p:cBhvr>
                                        <p:cTn id="25" dur="1" fill="hold">
                                          <p:stCondLst>
                                            <p:cond delay="0"/>
                                          </p:stCondLst>
                                        </p:cTn>
                                        <p:tgtEl>
                                          <p:spTgt spid="57"/>
                                        </p:tgtEl>
                                        <p:attrNameLst>
                                          <p:attrName>style.visibility</p:attrName>
                                        </p:attrNameLst>
                                      </p:cBhvr>
                                      <p:to>
                                        <p:strVal val="visible"/>
                                      </p:to>
                                    </p:set>
                                    <p:anim calcmode="lin" valueType="num">
                                      <p:cBhvr>
                                        <p:cTn id="26" dur="1000" fill="hold"/>
                                        <p:tgtEl>
                                          <p:spTgt spid="57"/>
                                        </p:tgtEl>
                                        <p:attrNameLst>
                                          <p:attrName>ppt_w</p:attrName>
                                        </p:attrNameLst>
                                      </p:cBhvr>
                                      <p:tavLst>
                                        <p:tav tm="0">
                                          <p:val>
                                            <p:strVal val="#ppt_w*0.70"/>
                                          </p:val>
                                        </p:tav>
                                        <p:tav tm="100000">
                                          <p:val>
                                            <p:strVal val="#ppt_w"/>
                                          </p:val>
                                        </p:tav>
                                      </p:tavLst>
                                    </p:anim>
                                    <p:anim calcmode="lin" valueType="num">
                                      <p:cBhvr>
                                        <p:cTn id="27" dur="1000" fill="hold"/>
                                        <p:tgtEl>
                                          <p:spTgt spid="57"/>
                                        </p:tgtEl>
                                        <p:attrNameLst>
                                          <p:attrName>ppt_h</p:attrName>
                                        </p:attrNameLst>
                                      </p:cBhvr>
                                      <p:tavLst>
                                        <p:tav tm="0">
                                          <p:val>
                                            <p:strVal val="#ppt_h"/>
                                          </p:val>
                                        </p:tav>
                                        <p:tav tm="100000">
                                          <p:val>
                                            <p:strVal val="#ppt_h"/>
                                          </p:val>
                                        </p:tav>
                                      </p:tavLst>
                                    </p:anim>
                                    <p:animEffect transition="in" filter="fade">
                                      <p:cBhvr>
                                        <p:cTn id="28" dur="1000"/>
                                        <p:tgtEl>
                                          <p:spTgt spid="57"/>
                                        </p:tgtEl>
                                      </p:cBhvr>
                                    </p:animEffect>
                                  </p:childTnLst>
                                </p:cTn>
                              </p:par>
                              <p:par>
                                <p:cTn id="29" presetID="55" presetClass="entr" presetSubtype="0"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p:cTn id="31" dur="1000" fill="hold"/>
                                        <p:tgtEl>
                                          <p:spTgt spid="63"/>
                                        </p:tgtEl>
                                        <p:attrNameLst>
                                          <p:attrName>ppt_w</p:attrName>
                                        </p:attrNameLst>
                                      </p:cBhvr>
                                      <p:tavLst>
                                        <p:tav tm="0">
                                          <p:val>
                                            <p:strVal val="#ppt_w*0.70"/>
                                          </p:val>
                                        </p:tav>
                                        <p:tav tm="100000">
                                          <p:val>
                                            <p:strVal val="#ppt_w"/>
                                          </p:val>
                                        </p:tav>
                                      </p:tavLst>
                                    </p:anim>
                                    <p:anim calcmode="lin" valueType="num">
                                      <p:cBhvr>
                                        <p:cTn id="32" dur="1000" fill="hold"/>
                                        <p:tgtEl>
                                          <p:spTgt spid="63"/>
                                        </p:tgtEl>
                                        <p:attrNameLst>
                                          <p:attrName>ppt_h</p:attrName>
                                        </p:attrNameLst>
                                      </p:cBhvr>
                                      <p:tavLst>
                                        <p:tav tm="0">
                                          <p:val>
                                            <p:strVal val="#ppt_h"/>
                                          </p:val>
                                        </p:tav>
                                        <p:tav tm="100000">
                                          <p:val>
                                            <p:strVal val="#ppt_h"/>
                                          </p:val>
                                        </p:tav>
                                      </p:tavLst>
                                    </p:anim>
                                    <p:animEffect transition="in" filter="fade">
                                      <p:cBhvr>
                                        <p:cTn id="33"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p:cNvSpPr txBox="1"/>
          <p:nvPr/>
        </p:nvSpPr>
        <p:spPr>
          <a:xfrm>
            <a:off x="710476" y="116088"/>
            <a:ext cx="4320480" cy="659765"/>
          </a:xfrm>
          <a:prstGeom prst="rect">
            <a:avLst/>
          </a:prstGeom>
          <a:noFill/>
        </p:spPr>
        <p:txBody>
          <a:bodyPr wrap="square" rtlCol="0">
            <a:spAutoFit/>
          </a:bodyPr>
          <a:lstStyle/>
          <a:p>
            <a:pPr algn="ctr">
              <a:lnSpc>
                <a:spcPct val="110000"/>
              </a:lnSpc>
            </a:pPr>
            <a:r>
              <a:rPr lang="zh-CN" altLang="en-US" sz="3355" b="1" dirty="0">
                <a:solidFill>
                  <a:srgbClr val="C00000"/>
                </a:solidFill>
                <a:latin typeface="微软雅黑" panose="020B0503020204020204" charset="-122"/>
                <a:ea typeface="微软雅黑" panose="020B0503020204020204" charset="-122"/>
                <a:sym typeface="+mn-ea"/>
              </a:rPr>
              <a:t>点击输入标题内容</a:t>
            </a:r>
            <a:endParaRPr lang="zh-CN" altLang="en-US" sz="3360" b="1" dirty="0">
              <a:solidFill>
                <a:srgbClr val="C00000"/>
              </a:solidFill>
              <a:latin typeface="Arial" panose="020B0604020202020204"/>
              <a:ea typeface="微软雅黑" panose="020B0503020204020204" charset="-122"/>
            </a:endParaRPr>
          </a:p>
        </p:txBody>
      </p:sp>
      <p:sp>
        <p:nvSpPr>
          <p:cNvPr id="4" name="任意多边形 30"/>
          <p:cNvSpPr/>
          <p:nvPr/>
        </p:nvSpPr>
        <p:spPr>
          <a:xfrm flipV="1">
            <a:off x="685799" y="725597"/>
            <a:ext cx="11520000" cy="396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latin typeface="Arial" panose="020B0604020202020204" pitchFamily="34" charset="0"/>
              <a:ea typeface="微软雅黑" panose="020B0503020204020204" charset="-122"/>
              <a:sym typeface="Arial" panose="020B0604020202020204" pitchFamily="34" charset="0"/>
            </a:endParaRPr>
          </a:p>
        </p:txBody>
      </p:sp>
      <p:sp>
        <p:nvSpPr>
          <p:cNvPr id="5" name="任意多边形 31"/>
          <p:cNvSpPr/>
          <p:nvPr/>
        </p:nvSpPr>
        <p:spPr>
          <a:xfrm>
            <a:off x="0" y="236409"/>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solidFill>
                <a:srgbClr val="7EC234"/>
              </a:solidFill>
              <a:latin typeface="Arial" panose="020B0604020202020204" pitchFamily="34" charset="0"/>
              <a:ea typeface="微软雅黑" panose="020B0503020204020204" charset="-122"/>
              <a:sym typeface="Arial" panose="020B0604020202020204" pitchFamily="34" charset="0"/>
            </a:endParaRPr>
          </a:p>
        </p:txBody>
      </p:sp>
      <p:pic>
        <p:nvPicPr>
          <p:cNvPr id="44" name="Picture 3" descr="C:\Users\Administrator\Desktop\党政机关\素材\党徽\Nipic_5916570_2012061822032932139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0535" y="-116840"/>
            <a:ext cx="971550" cy="882015"/>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5635625" y="2088515"/>
            <a:ext cx="6121400" cy="568325"/>
          </a:xfrm>
          <a:prstGeom prst="rec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bg1"/>
                </a:solidFill>
                <a:latin typeface="Arial" panose="020B0604020202020204" pitchFamily="34" charset="0"/>
                <a:ea typeface="微软雅黑" panose="020B0503020204020204" charset="-122"/>
                <a:cs typeface="+mn-ea"/>
                <a:sym typeface="Arial" panose="020B0604020202020204" pitchFamily="34" charset="0"/>
              </a:rPr>
              <a:t>建党节</a:t>
            </a:r>
          </a:p>
        </p:txBody>
      </p:sp>
      <p:sp>
        <p:nvSpPr>
          <p:cNvPr id="2" name="矩形 1"/>
          <p:cNvSpPr/>
          <p:nvPr/>
        </p:nvSpPr>
        <p:spPr>
          <a:xfrm>
            <a:off x="5635625" y="2585085"/>
            <a:ext cx="2082165" cy="275145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2400" dirty="0">
                <a:solidFill>
                  <a:srgbClr val="C00000"/>
                </a:solidFill>
                <a:latin typeface="Arial" panose="020B0604020202020204" pitchFamily="34" charset="0"/>
                <a:ea typeface="微软雅黑" panose="020B0503020204020204" charset="-122"/>
                <a:cs typeface="+mn-ea"/>
                <a:sym typeface="Arial" panose="020B0604020202020204" pitchFamily="34" charset="0"/>
              </a:rPr>
              <a:t>单击此处添加文本单击此处添加文本单击此处添加文本</a:t>
            </a:r>
          </a:p>
        </p:txBody>
      </p:sp>
      <p:sp>
        <p:nvSpPr>
          <p:cNvPr id="6" name="矩形 5"/>
          <p:cNvSpPr/>
          <p:nvPr/>
        </p:nvSpPr>
        <p:spPr>
          <a:xfrm>
            <a:off x="7769225" y="2585085"/>
            <a:ext cx="3987165" cy="124587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2400" dirty="0">
                <a:solidFill>
                  <a:srgbClr val="C00000"/>
                </a:solidFill>
                <a:latin typeface="Arial" panose="020B0604020202020204" pitchFamily="34" charset="0"/>
                <a:ea typeface="微软雅黑" panose="020B0503020204020204" charset="-122"/>
                <a:cs typeface="+mn-ea"/>
                <a:sym typeface="Arial" panose="020B0604020202020204" pitchFamily="34" charset="0"/>
              </a:rPr>
              <a:t>单击此处添加文本</a:t>
            </a:r>
            <a:endParaRPr lang="en-US" altLang="zh-CN" sz="2400" dirty="0">
              <a:solidFill>
                <a:srgbClr val="C00000"/>
              </a:solidFill>
              <a:latin typeface="Arial" panose="020B0604020202020204" pitchFamily="34" charset="0"/>
              <a:ea typeface="微软雅黑" panose="020B0503020204020204" charset="-122"/>
              <a:cs typeface="+mn-ea"/>
              <a:sym typeface="Arial" panose="020B0604020202020204" pitchFamily="34" charset="0"/>
            </a:endParaRPr>
          </a:p>
          <a:p>
            <a:pPr algn="ctr">
              <a:lnSpc>
                <a:spcPct val="150000"/>
              </a:lnSpc>
            </a:pPr>
            <a:r>
              <a:rPr lang="zh-CN" altLang="en-US" sz="2400" dirty="0">
                <a:solidFill>
                  <a:srgbClr val="C00000"/>
                </a:solidFill>
                <a:latin typeface="Arial" panose="020B0604020202020204" pitchFamily="34" charset="0"/>
                <a:ea typeface="微软雅黑" panose="020B0503020204020204" charset="-122"/>
                <a:cs typeface="+mn-ea"/>
                <a:sym typeface="Arial" panose="020B0604020202020204" pitchFamily="34" charset="0"/>
              </a:rPr>
              <a:t>单击此处添加文本</a:t>
            </a:r>
          </a:p>
        </p:txBody>
      </p:sp>
      <p:sp>
        <p:nvSpPr>
          <p:cNvPr id="7" name="矩形 6"/>
          <p:cNvSpPr/>
          <p:nvPr/>
        </p:nvSpPr>
        <p:spPr>
          <a:xfrm>
            <a:off x="7769225" y="3830955"/>
            <a:ext cx="3987800" cy="150558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2400" dirty="0">
                <a:solidFill>
                  <a:srgbClr val="C00000"/>
                </a:solidFill>
                <a:latin typeface="Arial" panose="020B0604020202020204" pitchFamily="34" charset="0"/>
                <a:ea typeface="微软雅黑" panose="020B0503020204020204" charset="-122"/>
                <a:cs typeface="+mn-ea"/>
                <a:sym typeface="Arial" panose="020B0604020202020204" pitchFamily="34" charset="0"/>
              </a:rPr>
              <a:t>单击此处添加文本</a:t>
            </a:r>
            <a:endParaRPr lang="en-US" altLang="zh-CN" sz="2400" dirty="0">
              <a:solidFill>
                <a:srgbClr val="C00000"/>
              </a:solidFill>
              <a:latin typeface="Arial" panose="020B0604020202020204" pitchFamily="34" charset="0"/>
              <a:ea typeface="微软雅黑" panose="020B0503020204020204" charset="-122"/>
              <a:cs typeface="+mn-ea"/>
              <a:sym typeface="Arial" panose="020B0604020202020204" pitchFamily="34" charset="0"/>
            </a:endParaRPr>
          </a:p>
          <a:p>
            <a:pPr algn="ctr">
              <a:lnSpc>
                <a:spcPct val="150000"/>
              </a:lnSpc>
            </a:pPr>
            <a:r>
              <a:rPr lang="zh-CN" altLang="en-US" sz="2400" dirty="0">
                <a:solidFill>
                  <a:srgbClr val="C00000"/>
                </a:solidFill>
                <a:latin typeface="Arial" panose="020B0604020202020204" pitchFamily="34" charset="0"/>
                <a:ea typeface="微软雅黑" panose="020B0503020204020204" charset="-122"/>
                <a:cs typeface="+mn-ea"/>
                <a:sym typeface="Arial" panose="020B0604020202020204" pitchFamily="34" charset="0"/>
              </a:rPr>
              <a:t>单击此处添加文本</a:t>
            </a:r>
          </a:p>
        </p:txBody>
      </p:sp>
      <p:pic>
        <p:nvPicPr>
          <p:cNvPr id="8" name="图片 7"/>
          <p:cNvPicPr>
            <a:picLocks noChangeAspect="1"/>
          </p:cNvPicPr>
          <p:nvPr/>
        </p:nvPicPr>
        <p:blipFill>
          <a:blip r:embed="rId3"/>
          <a:stretch>
            <a:fillRect/>
          </a:stretch>
        </p:blipFill>
        <p:spPr>
          <a:xfrm>
            <a:off x="887095" y="2088515"/>
            <a:ext cx="4285615" cy="3209290"/>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ppt_y</p:attrName>
                                        </p:attrNameLst>
                                      </p:cBhvr>
                                      <p:tavLst>
                                        <p:tav tm="0">
                                          <p:val>
                                            <p:strVal val="#ppt_y+#ppt_h*1.125000"/>
                                          </p:val>
                                        </p:tav>
                                        <p:tav tm="100000">
                                          <p:val>
                                            <p:strVal val="#ppt_y"/>
                                          </p:val>
                                        </p:tav>
                                      </p:tavLst>
                                    </p:anim>
                                    <p:animEffect transition="in" filter="wipe(up)">
                                      <p:cBhvr>
                                        <p:cTn id="17" dur="500"/>
                                        <p:tgtEl>
                                          <p:spTgt spid="2"/>
                                        </p:tgtEl>
                                      </p:cBhvr>
                                    </p:animEffect>
                                  </p:childTnLst>
                                </p:cTn>
                              </p:par>
                            </p:childTnLst>
                          </p:cTn>
                        </p:par>
                        <p:par>
                          <p:cTn id="18" fill="hold">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p:tgtEl>
                                          <p:spTgt spid="6"/>
                                        </p:tgtEl>
                                        <p:attrNameLst>
                                          <p:attrName>ppt_y</p:attrName>
                                        </p:attrNameLst>
                                      </p:cBhvr>
                                      <p:tavLst>
                                        <p:tav tm="0">
                                          <p:val>
                                            <p:strVal val="#ppt_y+#ppt_h*1.125000"/>
                                          </p:val>
                                        </p:tav>
                                        <p:tav tm="100000">
                                          <p:val>
                                            <p:strVal val="#ppt_y"/>
                                          </p:val>
                                        </p:tav>
                                      </p:tavLst>
                                    </p:anim>
                                    <p:animEffect transition="in" filter="wipe(up)">
                                      <p:cBhvr>
                                        <p:cTn id="22" dur="500"/>
                                        <p:tgtEl>
                                          <p:spTgt spid="6"/>
                                        </p:tgtEl>
                                      </p:cBhvr>
                                    </p:animEffect>
                                  </p:childTnLst>
                                </p:cTn>
                              </p:par>
                            </p:childTnLst>
                          </p:cTn>
                        </p:par>
                        <p:par>
                          <p:cTn id="23" fill="hold">
                            <p:stCondLst>
                              <p:cond delay="2000"/>
                            </p:stCondLst>
                            <p:childTnLst>
                              <p:par>
                                <p:cTn id="24" presetID="12" presetClass="entr" presetSubtype="4"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p:tgtEl>
                                          <p:spTgt spid="7"/>
                                        </p:tgtEl>
                                        <p:attrNameLst>
                                          <p:attrName>ppt_y</p:attrName>
                                        </p:attrNameLst>
                                      </p:cBhvr>
                                      <p:tavLst>
                                        <p:tav tm="0">
                                          <p:val>
                                            <p:strVal val="#ppt_y+#ppt_h*1.125000"/>
                                          </p:val>
                                        </p:tav>
                                        <p:tav tm="100000">
                                          <p:val>
                                            <p:strVal val="#ppt_y"/>
                                          </p:val>
                                        </p:tav>
                                      </p:tavLst>
                                    </p:anim>
                                    <p:animEffect transition="in" filter="wipe(up)">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 grpId="0" bldLvl="0" animBg="1"/>
      <p:bldP spid="6" grpId="0" bldLvl="0" animBg="1"/>
      <p:bldP spid="7"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p:cNvSpPr txBox="1"/>
          <p:nvPr/>
        </p:nvSpPr>
        <p:spPr>
          <a:xfrm>
            <a:off x="710476" y="116088"/>
            <a:ext cx="4320480" cy="659765"/>
          </a:xfrm>
          <a:prstGeom prst="rect">
            <a:avLst/>
          </a:prstGeom>
          <a:noFill/>
        </p:spPr>
        <p:txBody>
          <a:bodyPr wrap="square" rtlCol="0">
            <a:spAutoFit/>
          </a:bodyPr>
          <a:lstStyle/>
          <a:p>
            <a:pPr algn="ctr">
              <a:lnSpc>
                <a:spcPct val="110000"/>
              </a:lnSpc>
            </a:pPr>
            <a:r>
              <a:rPr lang="zh-CN" altLang="en-US" sz="3355" b="1" dirty="0">
                <a:solidFill>
                  <a:srgbClr val="C00000"/>
                </a:solidFill>
                <a:latin typeface="微软雅黑" panose="020B0503020204020204" charset="-122"/>
                <a:ea typeface="微软雅黑" panose="020B0503020204020204" charset="-122"/>
                <a:sym typeface="+mn-ea"/>
              </a:rPr>
              <a:t>点击输入标题内容</a:t>
            </a:r>
            <a:endParaRPr lang="zh-CN" altLang="en-US" sz="3360" b="1" dirty="0">
              <a:solidFill>
                <a:srgbClr val="C00000"/>
              </a:solidFill>
              <a:latin typeface="Arial" panose="020B0604020202020204"/>
              <a:ea typeface="微软雅黑" panose="020B0503020204020204" charset="-122"/>
            </a:endParaRPr>
          </a:p>
        </p:txBody>
      </p:sp>
      <p:sp>
        <p:nvSpPr>
          <p:cNvPr id="4" name="任意多边形 30"/>
          <p:cNvSpPr/>
          <p:nvPr/>
        </p:nvSpPr>
        <p:spPr>
          <a:xfrm flipV="1">
            <a:off x="685799" y="725597"/>
            <a:ext cx="11520000" cy="396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latin typeface="Arial" panose="020B0604020202020204" pitchFamily="34" charset="0"/>
              <a:ea typeface="微软雅黑" panose="020B0503020204020204" charset="-122"/>
              <a:sym typeface="Arial" panose="020B0604020202020204" pitchFamily="34" charset="0"/>
            </a:endParaRPr>
          </a:p>
        </p:txBody>
      </p:sp>
      <p:sp>
        <p:nvSpPr>
          <p:cNvPr id="5" name="任意多边形 31"/>
          <p:cNvSpPr/>
          <p:nvPr/>
        </p:nvSpPr>
        <p:spPr>
          <a:xfrm>
            <a:off x="0" y="236409"/>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solidFill>
                <a:srgbClr val="7EC234"/>
              </a:solidFill>
              <a:latin typeface="Arial" panose="020B0604020202020204" pitchFamily="34" charset="0"/>
              <a:ea typeface="微软雅黑" panose="020B0503020204020204" charset="-122"/>
              <a:sym typeface="Arial" panose="020B0604020202020204" pitchFamily="34" charset="0"/>
            </a:endParaRPr>
          </a:p>
        </p:txBody>
      </p:sp>
      <p:pic>
        <p:nvPicPr>
          <p:cNvPr id="44" name="Picture 3" descr="C:\Users\Administrator\Desktop\党政机关\素材\党徽\Nipic_5916570_2012061822032932139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0535" y="-116840"/>
            <a:ext cx="971550" cy="882015"/>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组合 25"/>
          <p:cNvGrpSpPr/>
          <p:nvPr/>
        </p:nvGrpSpPr>
        <p:grpSpPr>
          <a:xfrm>
            <a:off x="6666370" y="2163787"/>
            <a:ext cx="4539965" cy="2308795"/>
            <a:chOff x="6597935" y="1587301"/>
            <a:chExt cx="4539965" cy="2308795"/>
          </a:xfrm>
        </p:grpSpPr>
        <p:grpSp>
          <p:nvGrpSpPr>
            <p:cNvPr id="27" name="组合 26"/>
            <p:cNvGrpSpPr/>
            <p:nvPr/>
          </p:nvGrpSpPr>
          <p:grpSpPr>
            <a:xfrm>
              <a:off x="7124038" y="1587301"/>
              <a:ext cx="3648590" cy="859971"/>
              <a:chOff x="1437760" y="1981199"/>
              <a:chExt cx="3648590" cy="859971"/>
            </a:xfrm>
          </p:grpSpPr>
          <p:sp>
            <p:nvSpPr>
              <p:cNvPr id="29" name="平行四边形 28"/>
              <p:cNvSpPr/>
              <p:nvPr/>
            </p:nvSpPr>
            <p:spPr>
              <a:xfrm>
                <a:off x="1566761" y="2232121"/>
                <a:ext cx="3418735" cy="428469"/>
              </a:xfrm>
              <a:prstGeom prst="parallelogram">
                <a:avLst>
                  <a:gd name="adj" fmla="val 44636"/>
                </a:avLst>
              </a:prstGeom>
              <a:solidFill>
                <a:srgbClr val="AD00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latin typeface="微软雅黑" panose="020B0503020204020204" charset="-122"/>
                  <a:ea typeface="微软雅黑" panose="020B0503020204020204" charset="-122"/>
                </a:endParaRPr>
              </a:p>
            </p:txBody>
          </p:sp>
          <p:sp>
            <p:nvSpPr>
              <p:cNvPr id="30" name="平行四边形 29"/>
              <p:cNvSpPr/>
              <p:nvPr/>
            </p:nvSpPr>
            <p:spPr>
              <a:xfrm>
                <a:off x="1530531" y="2174701"/>
                <a:ext cx="3418735" cy="428469"/>
              </a:xfrm>
              <a:prstGeom prst="parallelogram">
                <a:avLst>
                  <a:gd name="adj" fmla="val 44636"/>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latin typeface="微软雅黑" panose="020B0503020204020204" charset="-122"/>
                  <a:ea typeface="微软雅黑" panose="020B0503020204020204" charset="-122"/>
                </a:endParaRPr>
              </a:p>
            </p:txBody>
          </p:sp>
          <p:sp>
            <p:nvSpPr>
              <p:cNvPr id="31" name="任意多边形 30"/>
              <p:cNvSpPr/>
              <p:nvPr/>
            </p:nvSpPr>
            <p:spPr>
              <a:xfrm rot="6000440" flipH="1">
                <a:off x="1371408" y="2470028"/>
                <a:ext cx="437494" cy="304790"/>
              </a:xfrm>
              <a:custGeom>
                <a:avLst/>
                <a:gdLst>
                  <a:gd name="connsiteX0" fmla="*/ 1436436 w 1436436"/>
                  <a:gd name="connsiteY0" fmla="*/ 1103018 h 1204367"/>
                  <a:gd name="connsiteX1" fmla="*/ 281835 w 1436436"/>
                  <a:gd name="connsiteY1" fmla="*/ 970834 h 1204367"/>
                  <a:gd name="connsiteX2" fmla="*/ 350244 w 1436436"/>
                  <a:gd name="connsiteY2" fmla="*/ 0 h 1204367"/>
                  <a:gd name="connsiteX3" fmla="*/ 9107 w 1436436"/>
                  <a:gd name="connsiteY3" fmla="*/ 1176390 h 1204367"/>
                  <a:gd name="connsiteX4" fmla="*/ 0 w 1436436"/>
                  <a:gd name="connsiteY4" fmla="*/ 1204192 h 1204367"/>
                  <a:gd name="connsiteX5" fmla="*/ 1067 w 1436436"/>
                  <a:gd name="connsiteY5" fmla="*/ 1204117 h 1204367"/>
                  <a:gd name="connsiteX6" fmla="*/ 994 w 1436436"/>
                  <a:gd name="connsiteY6" fmla="*/ 1204367 h 1204367"/>
                  <a:gd name="connsiteX7" fmla="*/ 5647 w 1436436"/>
                  <a:gd name="connsiteY7" fmla="*/ 1203794 h 120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6436" h="1204367">
                    <a:moveTo>
                      <a:pt x="1436436" y="1103018"/>
                    </a:moveTo>
                    <a:lnTo>
                      <a:pt x="281835" y="970834"/>
                    </a:lnTo>
                    <a:lnTo>
                      <a:pt x="350244" y="0"/>
                    </a:lnTo>
                    <a:lnTo>
                      <a:pt x="9107" y="1176390"/>
                    </a:lnTo>
                    <a:lnTo>
                      <a:pt x="0" y="1204192"/>
                    </a:lnTo>
                    <a:lnTo>
                      <a:pt x="1067" y="1204117"/>
                    </a:lnTo>
                    <a:lnTo>
                      <a:pt x="994" y="1204367"/>
                    </a:lnTo>
                    <a:lnTo>
                      <a:pt x="5647" y="1203794"/>
                    </a:lnTo>
                    <a:close/>
                  </a:path>
                </a:pathLst>
              </a:custGeom>
              <a:solidFill>
                <a:srgbClr val="E20000"/>
              </a:solidFill>
              <a:ln>
                <a:noFill/>
              </a:ln>
              <a:scene3d>
                <a:camera prst="orthographicFront">
                  <a:rot lat="20382551" lon="18857859" rev="109272"/>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latin typeface="微软雅黑" panose="020B0503020204020204" charset="-122"/>
                  <a:ea typeface="微软雅黑" panose="020B0503020204020204" charset="-122"/>
                </a:endParaRPr>
              </a:p>
            </p:txBody>
          </p:sp>
          <p:sp>
            <p:nvSpPr>
              <p:cNvPr id="32" name="等腰三角形 31"/>
              <p:cNvSpPr/>
              <p:nvPr/>
            </p:nvSpPr>
            <p:spPr>
              <a:xfrm rot="15792280">
                <a:off x="4781319" y="1776292"/>
                <a:ext cx="100124" cy="509938"/>
              </a:xfrm>
              <a:prstGeom prst="triangle">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latin typeface="微软雅黑" panose="020B0503020204020204" charset="-122"/>
                  <a:ea typeface="微软雅黑" panose="020B0503020204020204" charset="-122"/>
                </a:endParaRPr>
              </a:p>
            </p:txBody>
          </p:sp>
          <p:sp>
            <p:nvSpPr>
              <p:cNvPr id="33" name="矩形 32"/>
              <p:cNvSpPr/>
              <p:nvPr/>
            </p:nvSpPr>
            <p:spPr>
              <a:xfrm>
                <a:off x="1778244" y="2178225"/>
                <a:ext cx="2966196" cy="38125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600" dirty="0">
                    <a:solidFill>
                      <a:schemeClr val="bg1"/>
                    </a:solidFill>
                    <a:latin typeface="微软雅黑" panose="020B0503020204020204" charset="-122"/>
                    <a:ea typeface="微软雅黑" panose="020B0503020204020204" charset="-122"/>
                  </a:rPr>
                  <a:t>点击此处添加副标题文本内容</a:t>
                </a:r>
              </a:p>
            </p:txBody>
          </p:sp>
        </p:grpSp>
        <p:sp>
          <p:nvSpPr>
            <p:cNvPr id="28" name="矩形 27"/>
            <p:cNvSpPr/>
            <p:nvPr/>
          </p:nvSpPr>
          <p:spPr>
            <a:xfrm>
              <a:off x="6597935" y="2511101"/>
              <a:ext cx="4539965" cy="138499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dirty="0">
                  <a:solidFill>
                    <a:schemeClr val="tx1">
                      <a:lumMod val="75000"/>
                      <a:lumOff val="25000"/>
                    </a:schemeClr>
                  </a:solidFill>
                  <a:latin typeface="微软雅黑" panose="020B0503020204020204" charset="-122"/>
                  <a:ea typeface="微软雅黑" panose="020B0503020204020204" charset="-122"/>
                </a:rPr>
                <a:t>单击此处添加文本单击此处添加文本简明扼要的说明分项内容，此为概念图解，请根据您的具体内容酌情修改。如有数据进行数据修改，如有图标进行图标的具体修改，完成不同内容的不同状态下的数据系统的填写添加，从而达到不同的展示。</a:t>
              </a:r>
            </a:p>
          </p:txBody>
        </p:sp>
      </p:grpSp>
      <p:grpSp>
        <p:nvGrpSpPr>
          <p:cNvPr id="34" name="组合 33"/>
          <p:cNvGrpSpPr/>
          <p:nvPr/>
        </p:nvGrpSpPr>
        <p:grpSpPr>
          <a:xfrm>
            <a:off x="2180903" y="1751943"/>
            <a:ext cx="3648590" cy="1699082"/>
            <a:chOff x="2112468" y="1175457"/>
            <a:chExt cx="3648590" cy="1699082"/>
          </a:xfrm>
        </p:grpSpPr>
        <p:grpSp>
          <p:nvGrpSpPr>
            <p:cNvPr id="35" name="组合 34"/>
            <p:cNvGrpSpPr/>
            <p:nvPr/>
          </p:nvGrpSpPr>
          <p:grpSpPr>
            <a:xfrm>
              <a:off x="2112468" y="1175457"/>
              <a:ext cx="3648590" cy="859971"/>
              <a:chOff x="1437760" y="1981199"/>
              <a:chExt cx="3648590" cy="859971"/>
            </a:xfrm>
          </p:grpSpPr>
          <p:sp>
            <p:nvSpPr>
              <p:cNvPr id="37" name="平行四边形 36"/>
              <p:cNvSpPr/>
              <p:nvPr/>
            </p:nvSpPr>
            <p:spPr>
              <a:xfrm>
                <a:off x="1566761" y="2232121"/>
                <a:ext cx="3418735" cy="428469"/>
              </a:xfrm>
              <a:prstGeom prst="parallelogram">
                <a:avLst>
                  <a:gd name="adj" fmla="val 44636"/>
                </a:avLst>
              </a:prstGeom>
              <a:solidFill>
                <a:srgbClr val="AD00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latin typeface="微软雅黑" panose="020B0503020204020204" charset="-122"/>
                  <a:ea typeface="微软雅黑" panose="020B0503020204020204" charset="-122"/>
                </a:endParaRPr>
              </a:p>
            </p:txBody>
          </p:sp>
          <p:sp>
            <p:nvSpPr>
              <p:cNvPr id="2" name="平行四边形 1"/>
              <p:cNvSpPr/>
              <p:nvPr/>
            </p:nvSpPr>
            <p:spPr>
              <a:xfrm>
                <a:off x="1530531" y="2174701"/>
                <a:ext cx="3418735" cy="428469"/>
              </a:xfrm>
              <a:prstGeom prst="parallelogram">
                <a:avLst>
                  <a:gd name="adj" fmla="val 44636"/>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latin typeface="微软雅黑" panose="020B0503020204020204" charset="-122"/>
                  <a:ea typeface="微软雅黑" panose="020B0503020204020204" charset="-122"/>
                </a:endParaRPr>
              </a:p>
            </p:txBody>
          </p:sp>
          <p:sp>
            <p:nvSpPr>
              <p:cNvPr id="39" name="任意多边形 38"/>
              <p:cNvSpPr/>
              <p:nvPr/>
            </p:nvSpPr>
            <p:spPr>
              <a:xfrm rot="6000440" flipH="1">
                <a:off x="1371408" y="2470028"/>
                <a:ext cx="437494" cy="304790"/>
              </a:xfrm>
              <a:custGeom>
                <a:avLst/>
                <a:gdLst>
                  <a:gd name="connsiteX0" fmla="*/ 1436436 w 1436436"/>
                  <a:gd name="connsiteY0" fmla="*/ 1103018 h 1204367"/>
                  <a:gd name="connsiteX1" fmla="*/ 281835 w 1436436"/>
                  <a:gd name="connsiteY1" fmla="*/ 970834 h 1204367"/>
                  <a:gd name="connsiteX2" fmla="*/ 350244 w 1436436"/>
                  <a:gd name="connsiteY2" fmla="*/ 0 h 1204367"/>
                  <a:gd name="connsiteX3" fmla="*/ 9107 w 1436436"/>
                  <a:gd name="connsiteY3" fmla="*/ 1176390 h 1204367"/>
                  <a:gd name="connsiteX4" fmla="*/ 0 w 1436436"/>
                  <a:gd name="connsiteY4" fmla="*/ 1204192 h 1204367"/>
                  <a:gd name="connsiteX5" fmla="*/ 1067 w 1436436"/>
                  <a:gd name="connsiteY5" fmla="*/ 1204117 h 1204367"/>
                  <a:gd name="connsiteX6" fmla="*/ 994 w 1436436"/>
                  <a:gd name="connsiteY6" fmla="*/ 1204367 h 1204367"/>
                  <a:gd name="connsiteX7" fmla="*/ 5647 w 1436436"/>
                  <a:gd name="connsiteY7" fmla="*/ 1203794 h 120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6436" h="1204367">
                    <a:moveTo>
                      <a:pt x="1436436" y="1103018"/>
                    </a:moveTo>
                    <a:lnTo>
                      <a:pt x="281835" y="970834"/>
                    </a:lnTo>
                    <a:lnTo>
                      <a:pt x="350244" y="0"/>
                    </a:lnTo>
                    <a:lnTo>
                      <a:pt x="9107" y="1176390"/>
                    </a:lnTo>
                    <a:lnTo>
                      <a:pt x="0" y="1204192"/>
                    </a:lnTo>
                    <a:lnTo>
                      <a:pt x="1067" y="1204117"/>
                    </a:lnTo>
                    <a:lnTo>
                      <a:pt x="994" y="1204367"/>
                    </a:lnTo>
                    <a:lnTo>
                      <a:pt x="5647" y="1203794"/>
                    </a:lnTo>
                    <a:close/>
                  </a:path>
                </a:pathLst>
              </a:custGeom>
              <a:solidFill>
                <a:srgbClr val="E20000"/>
              </a:solidFill>
              <a:ln>
                <a:noFill/>
              </a:ln>
              <a:scene3d>
                <a:camera prst="orthographicFront">
                  <a:rot lat="20382551" lon="18857859" rev="109272"/>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latin typeface="微软雅黑" panose="020B0503020204020204" charset="-122"/>
                  <a:ea typeface="微软雅黑" panose="020B0503020204020204" charset="-122"/>
                </a:endParaRPr>
              </a:p>
            </p:txBody>
          </p:sp>
          <p:sp>
            <p:nvSpPr>
              <p:cNvPr id="40" name="等腰三角形 39"/>
              <p:cNvSpPr/>
              <p:nvPr/>
            </p:nvSpPr>
            <p:spPr>
              <a:xfrm rot="15792280">
                <a:off x="4781319" y="1776292"/>
                <a:ext cx="100124" cy="509938"/>
              </a:xfrm>
              <a:prstGeom prst="triangle">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latin typeface="微软雅黑" panose="020B0503020204020204" charset="-122"/>
                  <a:ea typeface="微软雅黑" panose="020B0503020204020204" charset="-122"/>
                </a:endParaRPr>
              </a:p>
            </p:txBody>
          </p:sp>
          <p:sp>
            <p:nvSpPr>
              <p:cNvPr id="41" name="矩形 40"/>
              <p:cNvSpPr/>
              <p:nvPr/>
            </p:nvSpPr>
            <p:spPr>
              <a:xfrm>
                <a:off x="1803644" y="2190925"/>
                <a:ext cx="2966196" cy="38125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600" dirty="0">
                    <a:solidFill>
                      <a:schemeClr val="bg1"/>
                    </a:solidFill>
                    <a:latin typeface="微软雅黑" panose="020B0503020204020204" charset="-122"/>
                    <a:ea typeface="微软雅黑" panose="020B0503020204020204" charset="-122"/>
                  </a:rPr>
                  <a:t>点击此处添加副标题文本内容</a:t>
                </a:r>
              </a:p>
            </p:txBody>
          </p:sp>
        </p:grpSp>
        <p:sp>
          <p:nvSpPr>
            <p:cNvPr id="36" name="矩形 35"/>
            <p:cNvSpPr/>
            <p:nvPr/>
          </p:nvSpPr>
          <p:spPr>
            <a:xfrm>
              <a:off x="2144558" y="2006609"/>
              <a:ext cx="3451061" cy="86793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dirty="0">
                  <a:solidFill>
                    <a:schemeClr val="tx1">
                      <a:lumMod val="75000"/>
                      <a:lumOff val="25000"/>
                    </a:schemeClr>
                  </a:solidFill>
                  <a:latin typeface="微软雅黑" panose="020B0503020204020204" charset="-122"/>
                  <a:ea typeface="微软雅黑" panose="020B0503020204020204" charset="-122"/>
                </a:rPr>
                <a:t>单击此处添加文本单击此处添加文本简明扼要的说明分项内容，此为概念图解，请根据您的具体内容酌情修改。</a:t>
              </a:r>
            </a:p>
          </p:txBody>
        </p:sp>
      </p:grpSp>
      <p:grpSp>
        <p:nvGrpSpPr>
          <p:cNvPr id="42" name="组合 41"/>
          <p:cNvGrpSpPr/>
          <p:nvPr/>
        </p:nvGrpSpPr>
        <p:grpSpPr>
          <a:xfrm>
            <a:off x="2180903" y="4040072"/>
            <a:ext cx="3648590" cy="1736493"/>
            <a:chOff x="2112468" y="3463586"/>
            <a:chExt cx="3648590" cy="1736493"/>
          </a:xfrm>
        </p:grpSpPr>
        <p:grpSp>
          <p:nvGrpSpPr>
            <p:cNvPr id="43" name="组合 42"/>
            <p:cNvGrpSpPr/>
            <p:nvPr/>
          </p:nvGrpSpPr>
          <p:grpSpPr>
            <a:xfrm>
              <a:off x="2112468" y="3463586"/>
              <a:ext cx="3648590" cy="859971"/>
              <a:chOff x="1437760" y="1981199"/>
              <a:chExt cx="3648590" cy="859971"/>
            </a:xfrm>
          </p:grpSpPr>
          <p:sp>
            <p:nvSpPr>
              <p:cNvPr id="45" name="平行四边形 44"/>
              <p:cNvSpPr/>
              <p:nvPr/>
            </p:nvSpPr>
            <p:spPr>
              <a:xfrm>
                <a:off x="1566761" y="2232121"/>
                <a:ext cx="3418735" cy="428469"/>
              </a:xfrm>
              <a:prstGeom prst="parallelogram">
                <a:avLst>
                  <a:gd name="adj" fmla="val 44636"/>
                </a:avLst>
              </a:prstGeom>
              <a:solidFill>
                <a:srgbClr val="AD00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latin typeface="微软雅黑" panose="020B0503020204020204" charset="-122"/>
                  <a:ea typeface="微软雅黑" panose="020B0503020204020204" charset="-122"/>
                </a:endParaRPr>
              </a:p>
            </p:txBody>
          </p:sp>
          <p:sp>
            <p:nvSpPr>
              <p:cNvPr id="46" name="平行四边形 45"/>
              <p:cNvSpPr/>
              <p:nvPr/>
            </p:nvSpPr>
            <p:spPr>
              <a:xfrm>
                <a:off x="1530531" y="2174701"/>
                <a:ext cx="3418735" cy="428469"/>
              </a:xfrm>
              <a:prstGeom prst="parallelogram">
                <a:avLst>
                  <a:gd name="adj" fmla="val 44636"/>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latin typeface="微软雅黑" panose="020B0503020204020204" charset="-122"/>
                  <a:ea typeface="微软雅黑" panose="020B0503020204020204" charset="-122"/>
                </a:endParaRPr>
              </a:p>
            </p:txBody>
          </p:sp>
          <p:sp>
            <p:nvSpPr>
              <p:cNvPr id="47" name="任意多边形 46"/>
              <p:cNvSpPr/>
              <p:nvPr/>
            </p:nvSpPr>
            <p:spPr>
              <a:xfrm rot="6000440" flipH="1">
                <a:off x="1371408" y="2470028"/>
                <a:ext cx="437494" cy="304790"/>
              </a:xfrm>
              <a:custGeom>
                <a:avLst/>
                <a:gdLst>
                  <a:gd name="connsiteX0" fmla="*/ 1436436 w 1436436"/>
                  <a:gd name="connsiteY0" fmla="*/ 1103018 h 1204367"/>
                  <a:gd name="connsiteX1" fmla="*/ 281835 w 1436436"/>
                  <a:gd name="connsiteY1" fmla="*/ 970834 h 1204367"/>
                  <a:gd name="connsiteX2" fmla="*/ 350244 w 1436436"/>
                  <a:gd name="connsiteY2" fmla="*/ 0 h 1204367"/>
                  <a:gd name="connsiteX3" fmla="*/ 9107 w 1436436"/>
                  <a:gd name="connsiteY3" fmla="*/ 1176390 h 1204367"/>
                  <a:gd name="connsiteX4" fmla="*/ 0 w 1436436"/>
                  <a:gd name="connsiteY4" fmla="*/ 1204192 h 1204367"/>
                  <a:gd name="connsiteX5" fmla="*/ 1067 w 1436436"/>
                  <a:gd name="connsiteY5" fmla="*/ 1204117 h 1204367"/>
                  <a:gd name="connsiteX6" fmla="*/ 994 w 1436436"/>
                  <a:gd name="connsiteY6" fmla="*/ 1204367 h 1204367"/>
                  <a:gd name="connsiteX7" fmla="*/ 5647 w 1436436"/>
                  <a:gd name="connsiteY7" fmla="*/ 1203794 h 120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6436" h="1204367">
                    <a:moveTo>
                      <a:pt x="1436436" y="1103018"/>
                    </a:moveTo>
                    <a:lnTo>
                      <a:pt x="281835" y="970834"/>
                    </a:lnTo>
                    <a:lnTo>
                      <a:pt x="350244" y="0"/>
                    </a:lnTo>
                    <a:lnTo>
                      <a:pt x="9107" y="1176390"/>
                    </a:lnTo>
                    <a:lnTo>
                      <a:pt x="0" y="1204192"/>
                    </a:lnTo>
                    <a:lnTo>
                      <a:pt x="1067" y="1204117"/>
                    </a:lnTo>
                    <a:lnTo>
                      <a:pt x="994" y="1204367"/>
                    </a:lnTo>
                    <a:lnTo>
                      <a:pt x="5647" y="1203794"/>
                    </a:lnTo>
                    <a:close/>
                  </a:path>
                </a:pathLst>
              </a:custGeom>
              <a:solidFill>
                <a:srgbClr val="E20000"/>
              </a:solidFill>
              <a:ln>
                <a:noFill/>
              </a:ln>
              <a:scene3d>
                <a:camera prst="orthographicFront">
                  <a:rot lat="20382551" lon="18857859" rev="109272"/>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latin typeface="微软雅黑" panose="020B0503020204020204" charset="-122"/>
                  <a:ea typeface="微软雅黑" panose="020B0503020204020204" charset="-122"/>
                </a:endParaRPr>
              </a:p>
            </p:txBody>
          </p:sp>
          <p:sp>
            <p:nvSpPr>
              <p:cNvPr id="48" name="等腰三角形 47"/>
              <p:cNvSpPr/>
              <p:nvPr/>
            </p:nvSpPr>
            <p:spPr>
              <a:xfrm rot="15792280">
                <a:off x="4781319" y="1776292"/>
                <a:ext cx="100124" cy="509938"/>
              </a:xfrm>
              <a:prstGeom prst="triangle">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latin typeface="微软雅黑" panose="020B0503020204020204" charset="-122"/>
                  <a:ea typeface="微软雅黑" panose="020B0503020204020204" charset="-122"/>
                </a:endParaRPr>
              </a:p>
            </p:txBody>
          </p:sp>
          <p:sp>
            <p:nvSpPr>
              <p:cNvPr id="49" name="矩形 48"/>
              <p:cNvSpPr/>
              <p:nvPr/>
            </p:nvSpPr>
            <p:spPr>
              <a:xfrm>
                <a:off x="1778244" y="2178225"/>
                <a:ext cx="2966196" cy="38125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600" dirty="0">
                    <a:solidFill>
                      <a:schemeClr val="bg1"/>
                    </a:solidFill>
                    <a:latin typeface="微软雅黑" panose="020B0503020204020204" charset="-122"/>
                    <a:ea typeface="微软雅黑" panose="020B0503020204020204" charset="-122"/>
                  </a:rPr>
                  <a:t>点击此处添加副标题文本内容</a:t>
                </a:r>
              </a:p>
            </p:txBody>
          </p:sp>
        </p:grpSp>
        <p:sp>
          <p:nvSpPr>
            <p:cNvPr id="3" name="矩形 2"/>
            <p:cNvSpPr/>
            <p:nvPr/>
          </p:nvSpPr>
          <p:spPr>
            <a:xfrm>
              <a:off x="2164422" y="4332149"/>
              <a:ext cx="3451061" cy="86793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400" dirty="0">
                  <a:solidFill>
                    <a:schemeClr val="tx1">
                      <a:lumMod val="75000"/>
                      <a:lumOff val="25000"/>
                    </a:schemeClr>
                  </a:solidFill>
                  <a:latin typeface="微软雅黑" panose="020B0503020204020204" charset="-122"/>
                  <a:ea typeface="微软雅黑" panose="020B0503020204020204" charset="-122"/>
                </a:rPr>
                <a:t>单击此处添加文本单击此处添加文本简明扼要的说明分项内容，此为概念图解，请根据您的具体内容酌情修改。</a:t>
              </a: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p:cTn id="13" dur="500" fill="hold"/>
                                        <p:tgtEl>
                                          <p:spTgt spid="42"/>
                                        </p:tgtEl>
                                        <p:attrNameLst>
                                          <p:attrName>ppt_w</p:attrName>
                                        </p:attrNameLst>
                                      </p:cBhvr>
                                      <p:tavLst>
                                        <p:tav tm="0">
                                          <p:val>
                                            <p:fltVal val="0"/>
                                          </p:val>
                                        </p:tav>
                                        <p:tav tm="100000">
                                          <p:val>
                                            <p:strVal val="#ppt_w"/>
                                          </p:val>
                                        </p:tav>
                                      </p:tavLst>
                                    </p:anim>
                                    <p:anim calcmode="lin" valueType="num">
                                      <p:cBhvr>
                                        <p:cTn id="14" dur="500" fill="hold"/>
                                        <p:tgtEl>
                                          <p:spTgt spid="42"/>
                                        </p:tgtEl>
                                        <p:attrNameLst>
                                          <p:attrName>ppt_h</p:attrName>
                                        </p:attrNameLst>
                                      </p:cBhvr>
                                      <p:tavLst>
                                        <p:tav tm="0">
                                          <p:val>
                                            <p:fltVal val="0"/>
                                          </p:val>
                                        </p:tav>
                                        <p:tav tm="100000">
                                          <p:val>
                                            <p:strVal val="#ppt_h"/>
                                          </p:val>
                                        </p:tav>
                                      </p:tavLst>
                                    </p:anim>
                                    <p:animEffect transition="in" filter="fade">
                                      <p:cBhvr>
                                        <p:cTn id="15" dur="500"/>
                                        <p:tgtEl>
                                          <p:spTgt spid="42"/>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animEffect transition="in" filter="fade">
                                      <p:cBhvr>
                                        <p:cTn id="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p:cNvSpPr txBox="1"/>
          <p:nvPr/>
        </p:nvSpPr>
        <p:spPr>
          <a:xfrm>
            <a:off x="710476" y="116088"/>
            <a:ext cx="4320480" cy="659765"/>
          </a:xfrm>
          <a:prstGeom prst="rect">
            <a:avLst/>
          </a:prstGeom>
          <a:noFill/>
        </p:spPr>
        <p:txBody>
          <a:bodyPr wrap="square" rtlCol="0">
            <a:spAutoFit/>
          </a:bodyPr>
          <a:lstStyle/>
          <a:p>
            <a:pPr algn="ctr">
              <a:lnSpc>
                <a:spcPct val="110000"/>
              </a:lnSpc>
            </a:pPr>
            <a:r>
              <a:rPr lang="zh-CN" altLang="en-US" sz="3355" b="1" dirty="0">
                <a:solidFill>
                  <a:srgbClr val="C00000"/>
                </a:solidFill>
                <a:latin typeface="微软雅黑" panose="020B0503020204020204" charset="-122"/>
                <a:ea typeface="微软雅黑" panose="020B0503020204020204" charset="-122"/>
                <a:sym typeface="+mn-ea"/>
              </a:rPr>
              <a:t>点击输入标题内容</a:t>
            </a:r>
            <a:endParaRPr lang="zh-CN" altLang="en-US" sz="3360" b="1" dirty="0">
              <a:solidFill>
                <a:srgbClr val="C00000"/>
              </a:solidFill>
              <a:latin typeface="Arial" panose="020B0604020202020204"/>
              <a:ea typeface="微软雅黑" panose="020B0503020204020204" charset="-122"/>
            </a:endParaRPr>
          </a:p>
        </p:txBody>
      </p:sp>
      <p:sp>
        <p:nvSpPr>
          <p:cNvPr id="4" name="任意多边形 30"/>
          <p:cNvSpPr/>
          <p:nvPr/>
        </p:nvSpPr>
        <p:spPr>
          <a:xfrm flipV="1">
            <a:off x="685799" y="725597"/>
            <a:ext cx="11520000" cy="396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latin typeface="Arial" panose="020B0604020202020204" pitchFamily="34" charset="0"/>
              <a:ea typeface="微软雅黑" panose="020B0503020204020204" charset="-122"/>
              <a:sym typeface="Arial" panose="020B0604020202020204" pitchFamily="34" charset="0"/>
            </a:endParaRPr>
          </a:p>
        </p:txBody>
      </p:sp>
      <p:sp>
        <p:nvSpPr>
          <p:cNvPr id="5" name="任意多边形 31"/>
          <p:cNvSpPr/>
          <p:nvPr/>
        </p:nvSpPr>
        <p:spPr>
          <a:xfrm>
            <a:off x="0" y="236409"/>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solidFill>
                <a:srgbClr val="7EC234"/>
              </a:solidFill>
              <a:latin typeface="Arial" panose="020B0604020202020204" pitchFamily="34" charset="0"/>
              <a:ea typeface="微软雅黑" panose="020B0503020204020204" charset="-122"/>
              <a:sym typeface="Arial" panose="020B0604020202020204" pitchFamily="34" charset="0"/>
            </a:endParaRPr>
          </a:p>
        </p:txBody>
      </p:sp>
      <p:pic>
        <p:nvPicPr>
          <p:cNvPr id="44" name="Picture 3" descr="C:\Users\Administrator\Desktop\党政机关\素材\党徽\Nipic_5916570_2012061822032932139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30535" y="-116840"/>
            <a:ext cx="971550" cy="882015"/>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descr="13"/>
          <p:cNvPicPr>
            <a:picLocks noChangeAspect="1"/>
          </p:cNvPicPr>
          <p:nvPr/>
        </p:nvPicPr>
        <p:blipFill>
          <a:blip r:embed="rId4"/>
          <a:srcRect t="28125" r="34028" b="29545"/>
          <a:stretch>
            <a:fillRect/>
          </a:stretch>
        </p:blipFill>
        <p:spPr>
          <a:xfrm>
            <a:off x="5615940" y="1414145"/>
            <a:ext cx="6590030" cy="4229100"/>
          </a:xfrm>
          <a:prstGeom prst="rect">
            <a:avLst/>
          </a:prstGeom>
        </p:spPr>
      </p:pic>
      <p:sp>
        <p:nvSpPr>
          <p:cNvPr id="73" name="MH_SubTitle_1"/>
          <p:cNvSpPr/>
          <p:nvPr>
            <p:custDataLst>
              <p:tags r:id="rId1"/>
            </p:custDataLst>
          </p:nvPr>
        </p:nvSpPr>
        <p:spPr>
          <a:xfrm>
            <a:off x="759008" y="1486564"/>
            <a:ext cx="4621588" cy="3892242"/>
          </a:xfrm>
          <a:prstGeom prst="roundRect">
            <a:avLst>
              <a:gd name="adj" fmla="val 3149"/>
            </a:avLst>
          </a:prstGeom>
          <a:solidFill>
            <a:srgbClr val="FFFFFF"/>
          </a:solidFill>
          <a:ln>
            <a:solidFill>
              <a:srgbClr val="E61818"/>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tIns="90000" rIns="648000" bIns="90000" anchor="ctr">
            <a:normAutofit/>
          </a:bodyPr>
          <a:lstStyle/>
          <a:p>
            <a:pPr algn="just">
              <a:lnSpc>
                <a:spcPct val="130000"/>
              </a:lnSpc>
              <a:defRPr/>
            </a:pPr>
            <a:endParaRPr lang="zh-CN" altLang="en-US" sz="1400" dirty="0">
              <a:solidFill>
                <a:srgbClr val="333333"/>
              </a:solidFill>
            </a:endParaRPr>
          </a:p>
        </p:txBody>
      </p:sp>
      <p:sp>
        <p:nvSpPr>
          <p:cNvPr id="7" name="文本框 6"/>
          <p:cNvSpPr txBox="1"/>
          <p:nvPr/>
        </p:nvSpPr>
        <p:spPr>
          <a:xfrm>
            <a:off x="1044575" y="2630805"/>
            <a:ext cx="4024630" cy="2581910"/>
          </a:xfrm>
          <a:prstGeom prst="rect">
            <a:avLst/>
          </a:prstGeom>
          <a:noFill/>
        </p:spPr>
        <p:txBody>
          <a:bodyPr wrap="square" rtlCol="0" anchor="t">
            <a:spAutoFit/>
          </a:bodyPr>
          <a:lstStyle/>
          <a:p>
            <a:pPr>
              <a:lnSpc>
                <a:spcPct val="130000"/>
              </a:lnSpc>
            </a:pPr>
            <a:r>
              <a:rPr lang="zh-CN" altLang="en-US" dirty="0">
                <a:solidFill>
                  <a:schemeClr val="tx1">
                    <a:lumMod val="75000"/>
                    <a:lumOff val="25000"/>
                  </a:schemeClr>
                </a:solidFill>
                <a:latin typeface="微软雅黑" panose="020B0503020204020204" charset="-122"/>
                <a:ea typeface="微软雅黑" panose="020B0503020204020204" charset="-122"/>
                <a:sym typeface="+mn-ea"/>
              </a:rPr>
              <a:t>单击此处添加文本单击此处添加文本简明扼要的说明分项内容，此为概念图解，请根据您的具体内容酌情修改。单击此处添加文本单击此处添加文本简明扼要的说明分项内容，此为概念图解，请根据您的具体内容酌情修改。</a:t>
            </a:r>
            <a:endParaRPr lang="zh-CN" altLang="en-US" dirty="0">
              <a:solidFill>
                <a:schemeClr val="tx1">
                  <a:lumMod val="75000"/>
                  <a:lumOff val="25000"/>
                </a:schemeClr>
              </a:solidFill>
              <a:latin typeface="微软雅黑" panose="020B0503020204020204" charset="-122"/>
              <a:ea typeface="微软雅黑" panose="020B0503020204020204" charset="-122"/>
            </a:endParaRPr>
          </a:p>
          <a:p>
            <a:pPr>
              <a:lnSpc>
                <a:spcPct val="120000"/>
              </a:lnSpc>
            </a:pPr>
            <a:endParaRPr lang="zh-CN" altLang="en-US">
              <a:solidFill>
                <a:schemeClr val="tx1"/>
              </a:solidFill>
              <a:latin typeface="微软雅黑" panose="020B0503020204020204" charset="-122"/>
              <a:ea typeface="微软雅黑" panose="020B0503020204020204" charset="-122"/>
              <a:cs typeface="宋体" panose="02010600030101010101" pitchFamily="2" charset="-122"/>
              <a:sym typeface="+mn-ea"/>
            </a:endParaRPr>
          </a:p>
        </p:txBody>
      </p:sp>
      <p:sp>
        <p:nvSpPr>
          <p:cNvPr id="9" name="文本框 8"/>
          <p:cNvSpPr txBox="1"/>
          <p:nvPr/>
        </p:nvSpPr>
        <p:spPr>
          <a:xfrm>
            <a:off x="1087120" y="1825625"/>
            <a:ext cx="3027680" cy="521970"/>
          </a:xfrm>
          <a:prstGeom prst="rect">
            <a:avLst/>
          </a:prstGeom>
          <a:noFill/>
        </p:spPr>
        <p:txBody>
          <a:bodyPr wrap="none" rtlCol="0">
            <a:spAutoFit/>
          </a:bodyPr>
          <a:lstStyle/>
          <a:p>
            <a:r>
              <a:rPr lang="zh-CN" altLang="en-US" sz="2800" b="1">
                <a:solidFill>
                  <a:srgbClr val="E61818"/>
                </a:solidFill>
                <a:latin typeface="微软雅黑" panose="020B0503020204020204" charset="-122"/>
                <a:ea typeface="微软雅黑" panose="020B0503020204020204" charset="-122"/>
              </a:rPr>
              <a:t>这里输入文字标题</a:t>
            </a:r>
          </a:p>
        </p:txBody>
      </p:sp>
      <p:cxnSp>
        <p:nvCxnSpPr>
          <p:cNvPr id="23" name="直接连接符 22"/>
          <p:cNvCxnSpPr/>
          <p:nvPr/>
        </p:nvCxnSpPr>
        <p:spPr>
          <a:xfrm>
            <a:off x="1044575" y="2487930"/>
            <a:ext cx="4116705" cy="5715"/>
          </a:xfrm>
          <a:prstGeom prst="line">
            <a:avLst/>
          </a:prstGeom>
          <a:ln w="254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000"/>
                                        <p:tgtEl>
                                          <p:spTgt spid="73"/>
                                        </p:tgtEl>
                                      </p:cBhvr>
                                    </p:animEffect>
                                    <p:anim calcmode="lin" valueType="num">
                                      <p:cBhvr>
                                        <p:cTn id="8" dur="1000" fill="hold"/>
                                        <p:tgtEl>
                                          <p:spTgt spid="73"/>
                                        </p:tgtEl>
                                        <p:attrNameLst>
                                          <p:attrName>ppt_x</p:attrName>
                                        </p:attrNameLst>
                                      </p:cBhvr>
                                      <p:tavLst>
                                        <p:tav tm="0">
                                          <p:val>
                                            <p:strVal val="#ppt_x"/>
                                          </p:val>
                                        </p:tav>
                                        <p:tav tm="100000">
                                          <p:val>
                                            <p:strVal val="#ppt_x"/>
                                          </p:val>
                                        </p:tav>
                                      </p:tavLst>
                                    </p:anim>
                                    <p:anim calcmode="lin" valueType="num">
                                      <p:cBhvr>
                                        <p:cTn id="9" dur="1000" fill="hold"/>
                                        <p:tgtEl>
                                          <p:spTgt spid="7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55"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strVal val="#ppt_w*0.70"/>
                                          </p:val>
                                        </p:tav>
                                        <p:tav tm="100000">
                                          <p:val>
                                            <p:strVal val="#ppt_w"/>
                                          </p:val>
                                        </p:tav>
                                      </p:tavLst>
                                    </p:anim>
                                    <p:anim calcmode="lin" valueType="num">
                                      <p:cBhvr>
                                        <p:cTn id="29" dur="1000" fill="hold"/>
                                        <p:tgtEl>
                                          <p:spTgt spid="6"/>
                                        </p:tgtEl>
                                        <p:attrNameLst>
                                          <p:attrName>ppt_h</p:attrName>
                                        </p:attrNameLst>
                                      </p:cBhvr>
                                      <p:tavLst>
                                        <p:tav tm="0">
                                          <p:val>
                                            <p:strVal val="#ppt_h"/>
                                          </p:val>
                                        </p:tav>
                                        <p:tav tm="100000">
                                          <p:val>
                                            <p:strVal val="#ppt_h"/>
                                          </p:val>
                                        </p:tav>
                                      </p:tavLst>
                                    </p:anim>
                                    <p:animEffect transition="in" filter="fade">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ldLvl="0" animBg="1"/>
      <p:bldP spid="7"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p:cNvSpPr txBox="1"/>
          <p:nvPr/>
        </p:nvSpPr>
        <p:spPr>
          <a:xfrm>
            <a:off x="710476" y="116088"/>
            <a:ext cx="4320480" cy="659765"/>
          </a:xfrm>
          <a:prstGeom prst="rect">
            <a:avLst/>
          </a:prstGeom>
          <a:noFill/>
        </p:spPr>
        <p:txBody>
          <a:bodyPr wrap="square" rtlCol="0">
            <a:spAutoFit/>
          </a:bodyPr>
          <a:lstStyle/>
          <a:p>
            <a:pPr algn="ctr">
              <a:lnSpc>
                <a:spcPct val="110000"/>
              </a:lnSpc>
            </a:pPr>
            <a:r>
              <a:rPr lang="zh-CN" altLang="en-US" sz="3355" b="1" dirty="0">
                <a:solidFill>
                  <a:srgbClr val="C00000"/>
                </a:solidFill>
                <a:latin typeface="微软雅黑" panose="020B0503020204020204" charset="-122"/>
                <a:ea typeface="微软雅黑" panose="020B0503020204020204" charset="-122"/>
                <a:sym typeface="+mn-ea"/>
              </a:rPr>
              <a:t>点击输入标题内容</a:t>
            </a:r>
            <a:endParaRPr lang="zh-CN" altLang="en-US" sz="3360" b="1" dirty="0">
              <a:solidFill>
                <a:srgbClr val="C00000"/>
              </a:solidFill>
              <a:latin typeface="Arial" panose="020B0604020202020204"/>
              <a:ea typeface="微软雅黑" panose="020B0503020204020204" charset="-122"/>
            </a:endParaRPr>
          </a:p>
        </p:txBody>
      </p:sp>
      <p:sp>
        <p:nvSpPr>
          <p:cNvPr id="4" name="任意多边形 30"/>
          <p:cNvSpPr/>
          <p:nvPr/>
        </p:nvSpPr>
        <p:spPr>
          <a:xfrm flipV="1">
            <a:off x="685799" y="725597"/>
            <a:ext cx="11520000" cy="396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latin typeface="Arial" panose="020B0604020202020204" pitchFamily="34" charset="0"/>
              <a:ea typeface="微软雅黑" panose="020B0503020204020204" charset="-122"/>
              <a:sym typeface="Arial" panose="020B0604020202020204" pitchFamily="34" charset="0"/>
            </a:endParaRPr>
          </a:p>
        </p:txBody>
      </p:sp>
      <p:sp>
        <p:nvSpPr>
          <p:cNvPr id="5" name="任意多边形 31"/>
          <p:cNvSpPr/>
          <p:nvPr/>
        </p:nvSpPr>
        <p:spPr>
          <a:xfrm>
            <a:off x="0" y="236409"/>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solidFill>
                <a:srgbClr val="7EC234"/>
              </a:solidFill>
              <a:latin typeface="Arial" panose="020B0604020202020204" pitchFamily="34" charset="0"/>
              <a:ea typeface="微软雅黑" panose="020B0503020204020204" charset="-122"/>
              <a:sym typeface="Arial" panose="020B0604020202020204" pitchFamily="34" charset="0"/>
            </a:endParaRPr>
          </a:p>
        </p:txBody>
      </p:sp>
      <p:pic>
        <p:nvPicPr>
          <p:cNvPr id="44" name="Picture 3" descr="C:\Users\Administrator\Desktop\党政机关\素材\党徽\Nipic_5916570_2012061822032932139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0535" y="-116840"/>
            <a:ext cx="971550" cy="882015"/>
          </a:xfrm>
          <a:prstGeom prst="rect">
            <a:avLst/>
          </a:prstGeom>
          <a:noFill/>
          <a:extLst>
            <a:ext uri="{909E8E84-426E-40DD-AFC4-6F175D3DCCD1}">
              <a14:hiddenFill xmlns:a14="http://schemas.microsoft.com/office/drawing/2010/main">
                <a:solidFill>
                  <a:srgbClr val="FFFFFF"/>
                </a:solidFill>
              </a14:hiddenFill>
            </a:ext>
          </a:extLst>
        </p:spPr>
      </p:pic>
      <p:sp>
        <p:nvSpPr>
          <p:cNvPr id="10" name="椭圆 9"/>
          <p:cNvSpPr/>
          <p:nvPr/>
        </p:nvSpPr>
        <p:spPr>
          <a:xfrm>
            <a:off x="1560195" y="2134870"/>
            <a:ext cx="2792730" cy="2792730"/>
          </a:xfrm>
          <a:prstGeom prst="ellipse">
            <a:avLst/>
          </a:prstGeom>
          <a:noFill/>
          <a:ln w="28575">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2"/>
          <p:cNvSpPr/>
          <p:nvPr/>
        </p:nvSpPr>
        <p:spPr>
          <a:xfrm>
            <a:off x="2964766" y="1534795"/>
            <a:ext cx="1996440" cy="3992880"/>
          </a:xfrm>
          <a:custGeom>
            <a:avLst/>
            <a:gdLst>
              <a:gd name="connsiteX0" fmla="*/ 0 w 3144"/>
              <a:gd name="connsiteY0" fmla="*/ 0 h 6288"/>
              <a:gd name="connsiteX1" fmla="*/ 3144 w 3144"/>
              <a:gd name="connsiteY1" fmla="*/ 3144 h 6288"/>
              <a:gd name="connsiteX2" fmla="*/ 0 w 3144"/>
              <a:gd name="connsiteY2" fmla="*/ 6288 h 6288"/>
            </a:gdLst>
            <a:ahLst/>
            <a:cxnLst>
              <a:cxn ang="0">
                <a:pos x="connsiteX0" y="connsiteY0"/>
              </a:cxn>
              <a:cxn ang="0">
                <a:pos x="connsiteX1" y="connsiteY1"/>
              </a:cxn>
              <a:cxn ang="0">
                <a:pos x="connsiteX2" y="connsiteY2"/>
              </a:cxn>
            </a:cxnLst>
            <a:rect l="l" t="t" r="r" b="b"/>
            <a:pathLst>
              <a:path w="3144" h="6288">
                <a:moveTo>
                  <a:pt x="0" y="0"/>
                </a:moveTo>
                <a:cubicBezTo>
                  <a:pt x="1736" y="0"/>
                  <a:pt x="3144" y="1408"/>
                  <a:pt x="3144" y="3144"/>
                </a:cubicBezTo>
                <a:cubicBezTo>
                  <a:pt x="3144" y="4880"/>
                  <a:pt x="1736" y="6288"/>
                  <a:pt x="0" y="6288"/>
                </a:cubicBezTo>
              </a:path>
            </a:pathLst>
          </a:custGeom>
          <a:noFill/>
          <a:ln w="28575">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p:cNvSpPr/>
          <p:nvPr/>
        </p:nvSpPr>
        <p:spPr>
          <a:xfrm>
            <a:off x="3930015" y="1761490"/>
            <a:ext cx="489585" cy="489585"/>
          </a:xfrm>
          <a:prstGeom prst="ellipse">
            <a:avLst/>
          </a:prstGeom>
          <a:solidFill>
            <a:srgbClr val="DC0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702810" y="3145790"/>
            <a:ext cx="489585" cy="489585"/>
          </a:xfrm>
          <a:prstGeom prst="ellipse">
            <a:avLst/>
          </a:prstGeom>
          <a:solidFill>
            <a:srgbClr val="DC0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930015" y="4829810"/>
            <a:ext cx="489585" cy="489585"/>
          </a:xfrm>
          <a:prstGeom prst="ellipse">
            <a:avLst/>
          </a:prstGeom>
          <a:solidFill>
            <a:srgbClr val="DC0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702810" y="1534795"/>
            <a:ext cx="5034280" cy="829945"/>
          </a:xfrm>
          <a:prstGeom prst="rect">
            <a:avLst/>
          </a:prstGeom>
          <a:noFill/>
        </p:spPr>
        <p:txBody>
          <a:bodyPr wrap="square" rtlCol="0">
            <a:spAutoFit/>
          </a:bodyPr>
          <a:lstStyle/>
          <a:p>
            <a:pPr indent="0" algn="l">
              <a:lnSpc>
                <a:spcPct val="150000"/>
              </a:lnSpc>
              <a:buFont typeface="Arial" panose="020B0604020202020204" pitchFamily="34" charset="0"/>
              <a:buNone/>
            </a:pPr>
            <a:r>
              <a:rPr lang="zh-CN" altLang="en-US" sz="1600">
                <a:solidFill>
                  <a:schemeClr val="tx1">
                    <a:lumMod val="65000"/>
                    <a:lumOff val="35000"/>
                  </a:schemeClr>
                </a:solidFill>
                <a:latin typeface="微软雅黑" panose="020B0503020204020204" charset="-122"/>
                <a:ea typeface="微软雅黑" panose="020B0503020204020204" charset="-122"/>
              </a:rPr>
              <a:t>请在这里上输入文字内容</a:t>
            </a:r>
            <a:r>
              <a:rPr lang="en-US" altLang="zh-CN" sz="1600">
                <a:solidFill>
                  <a:schemeClr val="tx1">
                    <a:lumMod val="65000"/>
                    <a:lumOff val="35000"/>
                  </a:schemeClr>
                </a:solidFill>
                <a:latin typeface="微软雅黑" panose="020B0503020204020204" charset="-122"/>
                <a:ea typeface="微软雅黑" panose="020B0503020204020204" charset="-122"/>
              </a:rPr>
              <a:t>,</a:t>
            </a:r>
            <a:r>
              <a:rPr lang="zh-CN" altLang="en-US" sz="1600">
                <a:solidFill>
                  <a:schemeClr val="tx1">
                    <a:lumMod val="65000"/>
                    <a:lumOff val="35000"/>
                  </a:schemeClr>
                </a:solidFill>
                <a:latin typeface="微软雅黑" panose="020B0503020204020204" charset="-122"/>
                <a:ea typeface="微软雅黑" panose="020B0503020204020204" charset="-122"/>
                <a:sym typeface="+mn-ea"/>
              </a:rPr>
              <a:t>请在这里上输入文字内容</a:t>
            </a:r>
            <a:endParaRPr lang="zh-CN" altLang="en-US" sz="1600">
              <a:solidFill>
                <a:schemeClr val="tx1">
                  <a:lumMod val="65000"/>
                  <a:lumOff val="35000"/>
                </a:schemeClr>
              </a:solidFill>
              <a:latin typeface="微软雅黑" panose="020B0503020204020204" charset="-122"/>
              <a:ea typeface="微软雅黑" panose="020B0503020204020204" charset="-122"/>
            </a:endParaRPr>
          </a:p>
          <a:p>
            <a:pPr indent="0" algn="l">
              <a:lnSpc>
                <a:spcPct val="150000"/>
              </a:lnSpc>
              <a:buFont typeface="Arial" panose="020B0604020202020204" pitchFamily="34" charset="0"/>
              <a:buNone/>
            </a:pPr>
            <a:r>
              <a:rPr lang="zh-CN" altLang="en-US" sz="1600">
                <a:solidFill>
                  <a:schemeClr val="tx1">
                    <a:lumMod val="65000"/>
                    <a:lumOff val="35000"/>
                  </a:schemeClr>
                </a:solidFill>
                <a:latin typeface="微软雅黑" panose="020B0503020204020204" charset="-122"/>
                <a:ea typeface="微软雅黑" panose="020B0503020204020204" charset="-122"/>
                <a:sym typeface="+mn-ea"/>
              </a:rPr>
              <a:t>请在这里上输入文字内容</a:t>
            </a:r>
            <a:r>
              <a:rPr lang="en-US" altLang="zh-CN" sz="1600">
                <a:solidFill>
                  <a:schemeClr val="tx1">
                    <a:lumMod val="65000"/>
                    <a:lumOff val="35000"/>
                  </a:schemeClr>
                </a:solidFill>
                <a:latin typeface="微软雅黑" panose="020B0503020204020204" charset="-122"/>
                <a:ea typeface="微软雅黑" panose="020B0503020204020204" charset="-122"/>
                <a:sym typeface="+mn-ea"/>
              </a:rPr>
              <a:t>.</a:t>
            </a:r>
            <a:r>
              <a:rPr lang="zh-CN" altLang="en-US" sz="1600">
                <a:solidFill>
                  <a:schemeClr val="tx1">
                    <a:lumMod val="65000"/>
                    <a:lumOff val="35000"/>
                  </a:schemeClr>
                </a:solidFill>
                <a:latin typeface="微软雅黑" panose="020B0503020204020204" charset="-122"/>
                <a:ea typeface="微软雅黑" panose="020B0503020204020204" charset="-122"/>
                <a:sym typeface="+mn-ea"/>
              </a:rPr>
              <a:t>请在这里上输入文字内容</a:t>
            </a:r>
            <a:endParaRPr lang="en-US" altLang="zh-CN" sz="1600">
              <a:solidFill>
                <a:schemeClr val="tx1">
                  <a:lumMod val="65000"/>
                  <a:lumOff val="35000"/>
                </a:schemeClr>
              </a:solidFill>
              <a:latin typeface="微软雅黑" panose="020B0503020204020204" charset="-122"/>
              <a:ea typeface="微软雅黑" panose="020B0503020204020204" charset="-122"/>
            </a:endParaRPr>
          </a:p>
        </p:txBody>
      </p:sp>
      <p:sp>
        <p:nvSpPr>
          <p:cNvPr id="13" name="文本框 12"/>
          <p:cNvSpPr txBox="1"/>
          <p:nvPr/>
        </p:nvSpPr>
        <p:spPr>
          <a:xfrm>
            <a:off x="5330825" y="2975610"/>
            <a:ext cx="5034280" cy="829945"/>
          </a:xfrm>
          <a:prstGeom prst="rect">
            <a:avLst/>
          </a:prstGeom>
          <a:noFill/>
        </p:spPr>
        <p:txBody>
          <a:bodyPr wrap="square" rtlCol="0">
            <a:spAutoFit/>
          </a:bodyPr>
          <a:lstStyle/>
          <a:p>
            <a:pPr indent="0" algn="l">
              <a:lnSpc>
                <a:spcPct val="150000"/>
              </a:lnSpc>
              <a:buFont typeface="Arial" panose="020B0604020202020204" pitchFamily="34" charset="0"/>
              <a:buNone/>
            </a:pPr>
            <a:r>
              <a:rPr lang="zh-CN" altLang="en-US" sz="1600">
                <a:solidFill>
                  <a:schemeClr val="tx1">
                    <a:lumMod val="65000"/>
                    <a:lumOff val="35000"/>
                  </a:schemeClr>
                </a:solidFill>
                <a:latin typeface="微软雅黑" panose="020B0503020204020204" charset="-122"/>
                <a:ea typeface="微软雅黑" panose="020B0503020204020204" charset="-122"/>
              </a:rPr>
              <a:t>请在这里上输入文字内容</a:t>
            </a:r>
            <a:r>
              <a:rPr lang="en-US" altLang="zh-CN" sz="1600">
                <a:solidFill>
                  <a:schemeClr val="tx1">
                    <a:lumMod val="65000"/>
                    <a:lumOff val="35000"/>
                  </a:schemeClr>
                </a:solidFill>
                <a:latin typeface="微软雅黑" panose="020B0503020204020204" charset="-122"/>
                <a:ea typeface="微软雅黑" panose="020B0503020204020204" charset="-122"/>
              </a:rPr>
              <a:t>,</a:t>
            </a:r>
            <a:r>
              <a:rPr lang="zh-CN" altLang="en-US" sz="1600">
                <a:solidFill>
                  <a:schemeClr val="tx1">
                    <a:lumMod val="65000"/>
                    <a:lumOff val="35000"/>
                  </a:schemeClr>
                </a:solidFill>
                <a:latin typeface="微软雅黑" panose="020B0503020204020204" charset="-122"/>
                <a:ea typeface="微软雅黑" panose="020B0503020204020204" charset="-122"/>
                <a:sym typeface="+mn-ea"/>
              </a:rPr>
              <a:t>请在这里上输入文字内容</a:t>
            </a:r>
            <a:endParaRPr lang="zh-CN" altLang="en-US" sz="1600">
              <a:solidFill>
                <a:schemeClr val="tx1">
                  <a:lumMod val="65000"/>
                  <a:lumOff val="35000"/>
                </a:schemeClr>
              </a:solidFill>
              <a:latin typeface="微软雅黑" panose="020B0503020204020204" charset="-122"/>
              <a:ea typeface="微软雅黑" panose="020B0503020204020204" charset="-122"/>
            </a:endParaRPr>
          </a:p>
          <a:p>
            <a:pPr indent="0" algn="l">
              <a:lnSpc>
                <a:spcPct val="150000"/>
              </a:lnSpc>
              <a:buFont typeface="Arial" panose="020B0604020202020204" pitchFamily="34" charset="0"/>
              <a:buNone/>
            </a:pPr>
            <a:r>
              <a:rPr lang="zh-CN" altLang="en-US" sz="1600">
                <a:solidFill>
                  <a:schemeClr val="tx1">
                    <a:lumMod val="65000"/>
                    <a:lumOff val="35000"/>
                  </a:schemeClr>
                </a:solidFill>
                <a:latin typeface="微软雅黑" panose="020B0503020204020204" charset="-122"/>
                <a:ea typeface="微软雅黑" panose="020B0503020204020204" charset="-122"/>
                <a:sym typeface="+mn-ea"/>
              </a:rPr>
              <a:t>请在这里上输入文字内容</a:t>
            </a:r>
            <a:r>
              <a:rPr lang="en-US" altLang="zh-CN" sz="1600">
                <a:solidFill>
                  <a:schemeClr val="tx1">
                    <a:lumMod val="65000"/>
                    <a:lumOff val="35000"/>
                  </a:schemeClr>
                </a:solidFill>
                <a:latin typeface="微软雅黑" panose="020B0503020204020204" charset="-122"/>
                <a:ea typeface="微软雅黑" panose="020B0503020204020204" charset="-122"/>
                <a:sym typeface="+mn-ea"/>
              </a:rPr>
              <a:t>.</a:t>
            </a:r>
            <a:r>
              <a:rPr lang="zh-CN" altLang="en-US" sz="1600">
                <a:solidFill>
                  <a:schemeClr val="tx1">
                    <a:lumMod val="65000"/>
                    <a:lumOff val="35000"/>
                  </a:schemeClr>
                </a:solidFill>
                <a:latin typeface="微软雅黑" panose="020B0503020204020204" charset="-122"/>
                <a:ea typeface="微软雅黑" panose="020B0503020204020204" charset="-122"/>
                <a:sym typeface="+mn-ea"/>
              </a:rPr>
              <a:t>请在这里上输入文字内容</a:t>
            </a:r>
            <a:endParaRPr lang="en-US" altLang="zh-CN" sz="1600">
              <a:solidFill>
                <a:schemeClr val="tx1">
                  <a:lumMod val="65000"/>
                  <a:lumOff val="35000"/>
                </a:schemeClr>
              </a:solidFill>
              <a:latin typeface="微软雅黑" panose="020B0503020204020204" charset="-122"/>
              <a:ea typeface="微软雅黑" panose="020B0503020204020204" charset="-122"/>
            </a:endParaRPr>
          </a:p>
        </p:txBody>
      </p:sp>
      <p:sp>
        <p:nvSpPr>
          <p:cNvPr id="14" name="文本框 13"/>
          <p:cNvSpPr txBox="1"/>
          <p:nvPr/>
        </p:nvSpPr>
        <p:spPr>
          <a:xfrm>
            <a:off x="4594860" y="4754245"/>
            <a:ext cx="5034280" cy="829945"/>
          </a:xfrm>
          <a:prstGeom prst="rect">
            <a:avLst/>
          </a:prstGeom>
          <a:noFill/>
        </p:spPr>
        <p:txBody>
          <a:bodyPr wrap="square" rtlCol="0">
            <a:spAutoFit/>
          </a:bodyPr>
          <a:lstStyle/>
          <a:p>
            <a:pPr indent="0" algn="l">
              <a:lnSpc>
                <a:spcPct val="150000"/>
              </a:lnSpc>
              <a:buFont typeface="Arial" panose="020B0604020202020204" pitchFamily="34" charset="0"/>
              <a:buNone/>
            </a:pPr>
            <a:r>
              <a:rPr lang="zh-CN" altLang="en-US" sz="1600">
                <a:solidFill>
                  <a:schemeClr val="tx1">
                    <a:lumMod val="65000"/>
                    <a:lumOff val="35000"/>
                  </a:schemeClr>
                </a:solidFill>
                <a:latin typeface="微软雅黑" panose="020B0503020204020204" charset="-122"/>
                <a:ea typeface="微软雅黑" panose="020B0503020204020204" charset="-122"/>
              </a:rPr>
              <a:t>请在这里上输入文字内容</a:t>
            </a:r>
            <a:r>
              <a:rPr lang="en-US" altLang="zh-CN" sz="1600">
                <a:solidFill>
                  <a:schemeClr val="tx1">
                    <a:lumMod val="65000"/>
                    <a:lumOff val="35000"/>
                  </a:schemeClr>
                </a:solidFill>
                <a:latin typeface="微软雅黑" panose="020B0503020204020204" charset="-122"/>
                <a:ea typeface="微软雅黑" panose="020B0503020204020204" charset="-122"/>
              </a:rPr>
              <a:t>,</a:t>
            </a:r>
            <a:r>
              <a:rPr lang="zh-CN" altLang="en-US" sz="1600">
                <a:solidFill>
                  <a:schemeClr val="tx1">
                    <a:lumMod val="65000"/>
                    <a:lumOff val="35000"/>
                  </a:schemeClr>
                </a:solidFill>
                <a:latin typeface="微软雅黑" panose="020B0503020204020204" charset="-122"/>
                <a:ea typeface="微软雅黑" panose="020B0503020204020204" charset="-122"/>
                <a:sym typeface="+mn-ea"/>
              </a:rPr>
              <a:t>请在这里上输入文字内容</a:t>
            </a:r>
            <a:endParaRPr lang="zh-CN" altLang="en-US" sz="1600">
              <a:solidFill>
                <a:schemeClr val="tx1">
                  <a:lumMod val="65000"/>
                  <a:lumOff val="35000"/>
                </a:schemeClr>
              </a:solidFill>
              <a:latin typeface="微软雅黑" panose="020B0503020204020204" charset="-122"/>
              <a:ea typeface="微软雅黑" panose="020B0503020204020204" charset="-122"/>
            </a:endParaRPr>
          </a:p>
          <a:p>
            <a:pPr indent="0" algn="l">
              <a:lnSpc>
                <a:spcPct val="150000"/>
              </a:lnSpc>
              <a:buFont typeface="Arial" panose="020B0604020202020204" pitchFamily="34" charset="0"/>
              <a:buNone/>
            </a:pPr>
            <a:r>
              <a:rPr lang="zh-CN" altLang="en-US" sz="1600">
                <a:solidFill>
                  <a:schemeClr val="tx1">
                    <a:lumMod val="65000"/>
                    <a:lumOff val="35000"/>
                  </a:schemeClr>
                </a:solidFill>
                <a:latin typeface="微软雅黑" panose="020B0503020204020204" charset="-122"/>
                <a:ea typeface="微软雅黑" panose="020B0503020204020204" charset="-122"/>
                <a:sym typeface="+mn-ea"/>
              </a:rPr>
              <a:t>请在这里上输入文字内容</a:t>
            </a:r>
            <a:r>
              <a:rPr lang="en-US" altLang="zh-CN" sz="1600">
                <a:solidFill>
                  <a:schemeClr val="tx1">
                    <a:lumMod val="65000"/>
                    <a:lumOff val="35000"/>
                  </a:schemeClr>
                </a:solidFill>
                <a:latin typeface="微软雅黑" panose="020B0503020204020204" charset="-122"/>
                <a:ea typeface="微软雅黑" panose="020B0503020204020204" charset="-122"/>
                <a:sym typeface="+mn-ea"/>
              </a:rPr>
              <a:t>.</a:t>
            </a:r>
            <a:r>
              <a:rPr lang="zh-CN" altLang="en-US" sz="1600">
                <a:solidFill>
                  <a:schemeClr val="tx1">
                    <a:lumMod val="65000"/>
                    <a:lumOff val="35000"/>
                  </a:schemeClr>
                </a:solidFill>
                <a:latin typeface="微软雅黑" panose="020B0503020204020204" charset="-122"/>
                <a:ea typeface="微软雅黑" panose="020B0503020204020204" charset="-122"/>
                <a:sym typeface="+mn-ea"/>
              </a:rPr>
              <a:t>请在这里上输入文字内容</a:t>
            </a:r>
            <a:endParaRPr lang="en-US" altLang="zh-CN" sz="1600">
              <a:solidFill>
                <a:schemeClr val="tx1">
                  <a:lumMod val="65000"/>
                  <a:lumOff val="35000"/>
                </a:schemeClr>
              </a:solidFill>
              <a:latin typeface="微软雅黑" panose="020B0503020204020204" charset="-122"/>
              <a:ea typeface="微软雅黑" panose="020B0503020204020204" charset="-122"/>
            </a:endParaRPr>
          </a:p>
        </p:txBody>
      </p:sp>
      <p:sp>
        <p:nvSpPr>
          <p:cNvPr id="15" name="等腰三角形 14"/>
          <p:cNvSpPr/>
          <p:nvPr/>
        </p:nvSpPr>
        <p:spPr>
          <a:xfrm rot="3300000">
            <a:off x="3682365" y="1889760"/>
            <a:ext cx="75565" cy="1168400"/>
          </a:xfrm>
          <a:prstGeom prst="triangle">
            <a:avLst/>
          </a:prstGeom>
          <a:solidFill>
            <a:srgbClr val="DC0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18300000" flipV="1">
            <a:off x="3556635" y="4063365"/>
            <a:ext cx="75565" cy="1168400"/>
          </a:xfrm>
          <a:prstGeom prst="triangle">
            <a:avLst/>
          </a:prstGeom>
          <a:solidFill>
            <a:srgbClr val="DC0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rot="16200000" flipV="1">
            <a:off x="4102100" y="2855595"/>
            <a:ext cx="75565" cy="1168400"/>
          </a:xfrm>
          <a:prstGeom prst="triangle">
            <a:avLst/>
          </a:prstGeom>
          <a:solidFill>
            <a:srgbClr val="DC0C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816735" y="2391410"/>
            <a:ext cx="2258060" cy="225806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357120" y="2837815"/>
            <a:ext cx="1198880" cy="1322070"/>
          </a:xfrm>
          <a:prstGeom prst="rect">
            <a:avLst/>
          </a:prstGeom>
          <a:noFill/>
          <a:ln>
            <a:noFill/>
          </a:ln>
        </p:spPr>
        <p:txBody>
          <a:bodyPr wrap="none" rtlCol="0">
            <a:spAutoFit/>
          </a:bodyPr>
          <a:lstStyle/>
          <a:p>
            <a:r>
              <a:rPr lang="zh-CN" altLang="en-US" sz="4000" b="1">
                <a:solidFill>
                  <a:schemeClr val="bg1"/>
                </a:solidFill>
                <a:latin typeface="微软雅黑" panose="020B0503020204020204" charset="-122"/>
                <a:ea typeface="微软雅黑" panose="020B0503020204020204" charset="-122"/>
              </a:rPr>
              <a:t>文字</a:t>
            </a:r>
          </a:p>
          <a:p>
            <a:r>
              <a:rPr lang="zh-CN" altLang="en-US" sz="4000" b="1">
                <a:solidFill>
                  <a:schemeClr val="bg1"/>
                </a:solidFill>
                <a:latin typeface="微软雅黑" panose="020B0503020204020204" charset="-122"/>
                <a:ea typeface="微软雅黑" panose="020B0503020204020204" charset="-122"/>
              </a:rPr>
              <a:t>标题</a:t>
            </a:r>
          </a:p>
        </p:txBody>
      </p:sp>
    </p:spTree>
  </p:cSld>
  <p:clrMapOvr>
    <a:masterClrMapping/>
  </p:clrMapOvr>
  <p:transition spd="slow">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15875" y="-8255"/>
            <a:ext cx="12223750" cy="68840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descr="K:\0模板素材调整间\图层-1.png图层-1"/>
          <p:cNvPicPr>
            <a:picLocks noChangeAspect="1"/>
          </p:cNvPicPr>
          <p:nvPr userDrawn="1"/>
        </p:nvPicPr>
        <p:blipFill>
          <a:blip r:embed="rId3"/>
          <a:srcRect l="4397" t="456" r="2528"/>
          <a:stretch>
            <a:fillRect/>
          </a:stretch>
        </p:blipFill>
        <p:spPr>
          <a:xfrm>
            <a:off x="-15875" y="-19050"/>
            <a:ext cx="12225655" cy="6378575"/>
          </a:xfrm>
          <a:prstGeom prst="rect">
            <a:avLst/>
          </a:prstGeom>
        </p:spPr>
      </p:pic>
      <p:pic>
        <p:nvPicPr>
          <p:cNvPr id="13" name="图片 12" descr="图层-2-副本1-"/>
          <p:cNvPicPr>
            <a:picLocks noChangeAspect="1"/>
          </p:cNvPicPr>
          <p:nvPr/>
        </p:nvPicPr>
        <p:blipFill>
          <a:blip r:embed="rId4"/>
          <a:srcRect l="7721"/>
          <a:stretch>
            <a:fillRect/>
          </a:stretch>
        </p:blipFill>
        <p:spPr>
          <a:xfrm flipH="1">
            <a:off x="10491470" y="1462405"/>
            <a:ext cx="1722755" cy="4502785"/>
          </a:xfrm>
          <a:prstGeom prst="rect">
            <a:avLst/>
          </a:prstGeom>
        </p:spPr>
      </p:pic>
      <p:pic>
        <p:nvPicPr>
          <p:cNvPr id="7" name="图片 6" descr="图层-12"/>
          <p:cNvPicPr>
            <a:picLocks noChangeAspect="1"/>
          </p:cNvPicPr>
          <p:nvPr/>
        </p:nvPicPr>
        <p:blipFill>
          <a:blip r:embed="rId5"/>
          <a:stretch>
            <a:fillRect/>
          </a:stretch>
        </p:blipFill>
        <p:spPr>
          <a:xfrm>
            <a:off x="7474585" y="1176020"/>
            <a:ext cx="2797810" cy="939165"/>
          </a:xfrm>
          <a:prstGeom prst="rect">
            <a:avLst/>
          </a:prstGeom>
        </p:spPr>
      </p:pic>
      <p:pic>
        <p:nvPicPr>
          <p:cNvPr id="21" name="PA_图片 12"/>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15875" y="-19050"/>
            <a:ext cx="7994650" cy="2270760"/>
          </a:xfrm>
          <a:prstGeom prst="rect">
            <a:avLst/>
          </a:prstGeom>
        </p:spPr>
      </p:pic>
      <p:pic>
        <p:nvPicPr>
          <p:cNvPr id="22" name="图片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60919" y="4093210"/>
            <a:ext cx="3546801" cy="2102485"/>
          </a:xfrm>
          <a:prstGeom prst="rect">
            <a:avLst/>
          </a:prstGeom>
        </p:spPr>
      </p:pic>
      <p:pic>
        <p:nvPicPr>
          <p:cNvPr id="4" name="图片 3" descr="飘带"/>
          <p:cNvPicPr>
            <a:picLocks noChangeAspect="1"/>
          </p:cNvPicPr>
          <p:nvPr userDrawn="1"/>
        </p:nvPicPr>
        <p:blipFill>
          <a:blip r:embed="rId8"/>
          <a:stretch>
            <a:fillRect/>
          </a:stretch>
        </p:blipFill>
        <p:spPr>
          <a:xfrm flipH="1">
            <a:off x="-53975" y="4911090"/>
            <a:ext cx="12263755" cy="1964690"/>
          </a:xfrm>
          <a:prstGeom prst="rect">
            <a:avLst/>
          </a:prstGeom>
        </p:spPr>
      </p:pic>
      <p:pic>
        <p:nvPicPr>
          <p:cNvPr id="3" name="图片 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4165" y="3517900"/>
            <a:ext cx="3363974" cy="3357880"/>
          </a:xfrm>
          <a:prstGeom prst="rect">
            <a:avLst/>
          </a:prstGeom>
        </p:spPr>
      </p:pic>
      <p:pic>
        <p:nvPicPr>
          <p:cNvPr id="5" name="图片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49378" y="1255560"/>
            <a:ext cx="7027101" cy="2535363"/>
          </a:xfrm>
          <a:prstGeom prst="rect">
            <a:avLst/>
          </a:prstGeom>
        </p:spPr>
      </p:pic>
      <p:sp>
        <p:nvSpPr>
          <p:cNvPr id="6" name="文本框 8"/>
          <p:cNvSpPr txBox="1"/>
          <p:nvPr/>
        </p:nvSpPr>
        <p:spPr>
          <a:xfrm>
            <a:off x="2574290" y="3740785"/>
            <a:ext cx="6985635" cy="674370"/>
          </a:xfrm>
          <a:prstGeom prst="rect">
            <a:avLst/>
          </a:prstGeom>
          <a:noFill/>
        </p:spPr>
        <p:txBody>
          <a:bodyPr wrap="square" lIns="121891" tIns="60945" rIns="121891" bIns="60945" rtlCol="0">
            <a:spAutoFit/>
          </a:bodyPr>
          <a:lstStyle/>
          <a:p>
            <a:pPr algn="dist"/>
            <a:r>
              <a:rPr lang="zh-CN" sz="3600" b="1" dirty="0">
                <a:solidFill>
                  <a:srgbClr val="C00000"/>
                </a:solidFill>
                <a:latin typeface="微软雅黑" panose="020B0503020204020204" charset="-122"/>
                <a:ea typeface="微软雅黑" panose="020B0503020204020204" charset="-122"/>
                <a:cs typeface="微软雅黑" panose="020B0503020204020204" charset="-122"/>
                <a:sym typeface="+mn-ea"/>
              </a:rPr>
              <a:t>感谢聆听</a:t>
            </a:r>
            <a:endParaRPr lang="zh-CN" sz="3600" b="1" dirty="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10" name="图片 9" descr="123213424"/>
          <p:cNvPicPr>
            <a:picLocks noChangeAspect="1"/>
          </p:cNvPicPr>
          <p:nvPr/>
        </p:nvPicPr>
        <p:blipFill>
          <a:blip r:embed="rId11"/>
          <a:stretch>
            <a:fillRect/>
          </a:stretch>
        </p:blipFill>
        <p:spPr>
          <a:xfrm>
            <a:off x="3182620" y="4415155"/>
            <a:ext cx="6190615" cy="1047750"/>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300"/>
                                        <p:tgtEl>
                                          <p:spTgt spid="6"/>
                                        </p:tgtEl>
                                      </p:cBhvr>
                                    </p:animEffect>
                                  </p:childTnLst>
                                </p:cTn>
                              </p:par>
                            </p:childTnLst>
                          </p:cTn>
                        </p:par>
                        <p:par>
                          <p:cTn id="14" fill="hold">
                            <p:stCondLst>
                              <p:cond delay="2500"/>
                            </p:stCondLst>
                            <p:childTnLst>
                              <p:par>
                                <p:cTn id="15" presetID="42"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flipV="1">
            <a:off x="2129796" y="4305467"/>
            <a:ext cx="289588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129503" y="2392763"/>
            <a:ext cx="8050359" cy="700405"/>
          </a:xfrm>
          <a:prstGeom prst="rect">
            <a:avLst/>
          </a:prstGeom>
          <a:noFill/>
          <a:ln>
            <a:noFill/>
          </a:ln>
          <a:effectLst>
            <a:innerShdw blurRad="63500" dist="50800" dir="16200000">
              <a:prstClr val="black">
                <a:alpha val="50000"/>
              </a:prstClr>
            </a:innerShdw>
          </a:effectLst>
        </p:spPr>
        <p:txBody>
          <a:bodyPr wrap="square" rtlCol="0">
            <a:spAutoFit/>
          </a:bodyPr>
          <a:lstStyle/>
          <a:p>
            <a:pPr algn="ctr">
              <a:lnSpc>
                <a:spcPct val="110000"/>
              </a:lnSpc>
            </a:pPr>
            <a:r>
              <a:rPr lang="zh-CN" altLang="en-US" sz="3600" dirty="0">
                <a:ln w="3175">
                  <a:noFill/>
                </a:ln>
                <a:solidFill>
                  <a:srgbClr val="C00000"/>
                </a:solidFill>
                <a:latin typeface="微软雅黑" panose="020B0503020204020204" charset="-122"/>
                <a:ea typeface="微软雅黑" panose="020B0503020204020204" charset="-122"/>
                <a:cs typeface="方正苏新诗柳楷简体-yolan" panose="02000000000000000000" pitchFamily="2" charset="-122"/>
                <a:sym typeface="+mn-lt"/>
              </a:rPr>
              <a:t>第 </a:t>
            </a:r>
            <a:r>
              <a:rPr lang="en-US" altLang="zh-CN" sz="3600" dirty="0">
                <a:ln w="3175">
                  <a:noFill/>
                </a:ln>
                <a:solidFill>
                  <a:srgbClr val="C00000"/>
                </a:solidFill>
                <a:latin typeface="Impact" panose="020B0806030902050204" pitchFamily="34" charset="0"/>
                <a:ea typeface="微软雅黑" panose="020B0503020204020204" charset="-122"/>
                <a:cs typeface="方正苏新诗柳楷简体-yolan" panose="02000000000000000000" pitchFamily="2" charset="-122"/>
                <a:sym typeface="+mn-lt"/>
              </a:rPr>
              <a:t>01 </a:t>
            </a:r>
            <a:r>
              <a:rPr lang="zh-CN" altLang="en-US" sz="3600" dirty="0">
                <a:ln w="3175">
                  <a:noFill/>
                </a:ln>
                <a:solidFill>
                  <a:srgbClr val="C00000"/>
                </a:solidFill>
                <a:latin typeface="微软雅黑" panose="020B0503020204020204" charset="-122"/>
                <a:ea typeface="微软雅黑" panose="020B0503020204020204" charset="-122"/>
                <a:cs typeface="方正苏新诗柳楷简体-yolan" panose="02000000000000000000" pitchFamily="2" charset="-122"/>
                <a:sym typeface="+mn-lt"/>
              </a:rPr>
              <a:t>章节</a:t>
            </a:r>
          </a:p>
        </p:txBody>
      </p:sp>
      <p:sp>
        <p:nvSpPr>
          <p:cNvPr id="9" name="Freeform 9"/>
          <p:cNvSpPr/>
          <p:nvPr/>
        </p:nvSpPr>
        <p:spPr bwMode="auto">
          <a:xfrm>
            <a:off x="5540375" y="1353820"/>
            <a:ext cx="1140460" cy="1000125"/>
          </a:xfrm>
          <a:custGeom>
            <a:avLst/>
            <a:gdLst>
              <a:gd name="T0" fmla="*/ 33 w 711"/>
              <a:gd name="T1" fmla="*/ 450 h 621"/>
              <a:gd name="T2" fmla="*/ 76 w 711"/>
              <a:gd name="T3" fmla="*/ 407 h 621"/>
              <a:gd name="T4" fmla="*/ 406 w 711"/>
              <a:gd name="T5" fmla="*/ 470 h 621"/>
              <a:gd name="T6" fmla="*/ 209 w 711"/>
              <a:gd name="T7" fmla="*/ 271 h 621"/>
              <a:gd name="T8" fmla="*/ 155 w 711"/>
              <a:gd name="T9" fmla="*/ 326 h 621"/>
              <a:gd name="T10" fmla="*/ 72 w 711"/>
              <a:gd name="T11" fmla="*/ 244 h 621"/>
              <a:gd name="T12" fmla="*/ 219 w 711"/>
              <a:gd name="T13" fmla="*/ 94 h 621"/>
              <a:gd name="T14" fmla="*/ 314 w 711"/>
              <a:gd name="T15" fmla="*/ 77 h 621"/>
              <a:gd name="T16" fmla="*/ 356 w 711"/>
              <a:gd name="T17" fmla="*/ 120 h 621"/>
              <a:gd name="T18" fmla="*/ 283 w 711"/>
              <a:gd name="T19" fmla="*/ 196 h 621"/>
              <a:gd name="T20" fmla="*/ 482 w 711"/>
              <a:gd name="T21" fmla="*/ 396 h 621"/>
              <a:gd name="T22" fmla="*/ 324 w 711"/>
              <a:gd name="T23" fmla="*/ 0 h 621"/>
              <a:gd name="T24" fmla="*/ 556 w 711"/>
              <a:gd name="T25" fmla="*/ 470 h 621"/>
              <a:gd name="T26" fmla="*/ 610 w 711"/>
              <a:gd name="T27" fmla="*/ 526 h 621"/>
              <a:gd name="T28" fmla="*/ 539 w 711"/>
              <a:gd name="T29" fmla="*/ 595 h 621"/>
              <a:gd name="T30" fmla="*/ 484 w 711"/>
              <a:gd name="T31" fmla="*/ 543 h 621"/>
              <a:gd name="T32" fmla="*/ 108 w 711"/>
              <a:gd name="T33" fmla="*/ 531 h 621"/>
              <a:gd name="T34" fmla="*/ 84 w 711"/>
              <a:gd name="T35" fmla="*/ 584 h 621"/>
              <a:gd name="T36" fmla="*/ 24 w 711"/>
              <a:gd name="T37" fmla="*/ 573 h 621"/>
              <a:gd name="T38" fmla="*/ 76 w 711"/>
              <a:gd name="T39" fmla="*/ 502 h 621"/>
              <a:gd name="T40" fmla="*/ 33 w 711"/>
              <a:gd name="T41" fmla="*/ 45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solidFill>
            <a:srgbClr val="C00000"/>
          </a:solidFill>
          <a:ln>
            <a:noFill/>
          </a:ln>
        </p:spPr>
        <p:txBody>
          <a:bodyPr vert="horz" wrap="square" lIns="91440" tIns="45720" rIns="91440" bIns="45720" numCol="1" anchor="t" anchorCtr="0" compatLnSpc="1"/>
          <a:lstStyle/>
          <a:p>
            <a:pPr algn="ctr"/>
            <a:endParaRPr lang="zh-CN" altLang="en-US" dirty="0"/>
          </a:p>
        </p:txBody>
      </p:sp>
      <p:sp>
        <p:nvSpPr>
          <p:cNvPr id="2" name="矩形 1"/>
          <p:cNvSpPr/>
          <p:nvPr/>
        </p:nvSpPr>
        <p:spPr>
          <a:xfrm>
            <a:off x="1971675" y="3127375"/>
            <a:ext cx="8884920" cy="903605"/>
          </a:xfrm>
          <a:prstGeom prst="rect">
            <a:avLst/>
          </a:prstGeom>
          <a:noFill/>
          <a:ln>
            <a:noFill/>
          </a:ln>
          <a:effectLst>
            <a:innerShdw blurRad="63500" dist="50800" dir="16200000">
              <a:prstClr val="black">
                <a:alpha val="50000"/>
              </a:prstClr>
            </a:innerShdw>
          </a:effectLst>
        </p:spPr>
        <p:txBody>
          <a:bodyPr wrap="square" rtlCol="0">
            <a:spAutoFit/>
          </a:bodyPr>
          <a:lstStyle/>
          <a:p>
            <a:pPr algn="ctr">
              <a:lnSpc>
                <a:spcPct val="110000"/>
              </a:lnSpc>
            </a:pPr>
            <a:r>
              <a:rPr lang="zh-CN" altLang="en-US" sz="4800" b="1" dirty="0">
                <a:solidFill>
                  <a:srgbClr val="C00000"/>
                </a:solidFill>
                <a:latin typeface="微软雅黑" panose="020B0503020204020204" charset="-122"/>
                <a:ea typeface="微软雅黑" panose="020B0503020204020204" charset="-122"/>
                <a:sym typeface="+mn-ea"/>
              </a:rPr>
              <a:t>点击输入标题内容</a:t>
            </a:r>
            <a:endParaRPr lang="zh-CN" altLang="en-US" sz="4800" b="1" dirty="0">
              <a:ln w="3175">
                <a:noFill/>
              </a:ln>
              <a:solidFill>
                <a:srgbClr val="C00000"/>
              </a:solidFill>
              <a:latin typeface="微软雅黑" panose="020B0503020204020204" charset="-122"/>
              <a:ea typeface="微软雅黑" panose="020B0503020204020204" charset="-122"/>
              <a:cs typeface="方正苏新诗柳楷简体-yolan" panose="02000000000000000000" pitchFamily="2" charset="-122"/>
              <a:sym typeface="+mn-ea"/>
            </a:endParaRPr>
          </a:p>
        </p:txBody>
      </p:sp>
      <p:grpSp>
        <p:nvGrpSpPr>
          <p:cNvPr id="4" name="组合 3"/>
          <p:cNvGrpSpPr/>
          <p:nvPr/>
        </p:nvGrpSpPr>
        <p:grpSpPr>
          <a:xfrm flipV="1">
            <a:off x="2188216" y="2744002"/>
            <a:ext cx="2895882" cy="1226170"/>
            <a:chOff x="2012668" y="3094892"/>
            <a:chExt cx="2895882" cy="1273908"/>
          </a:xfrm>
        </p:grpSpPr>
        <p:cxnSp>
          <p:nvCxnSpPr>
            <p:cNvPr id="11" name="直接连接符 10"/>
            <p:cNvCxnSpPr/>
            <p:nvPr/>
          </p:nvCxnSpPr>
          <p:spPr>
            <a:xfrm>
              <a:off x="2012668" y="3094892"/>
              <a:ext cx="0" cy="126609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012668" y="4368800"/>
              <a:ext cx="289588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flipH="1" flipV="1">
            <a:off x="7155679" y="2736058"/>
            <a:ext cx="3038891" cy="1559717"/>
            <a:chOff x="1295118" y="2834393"/>
            <a:chExt cx="2895882" cy="1534407"/>
          </a:xfrm>
        </p:grpSpPr>
        <p:cxnSp>
          <p:nvCxnSpPr>
            <p:cNvPr id="19" name="直接连接符 18"/>
            <p:cNvCxnSpPr/>
            <p:nvPr/>
          </p:nvCxnSpPr>
          <p:spPr>
            <a:xfrm flipH="1">
              <a:off x="1295385" y="2834393"/>
              <a:ext cx="15733" cy="152675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295118" y="4368800"/>
              <a:ext cx="289588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21" name="PA_图片 12"/>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5875" y="-19050"/>
            <a:ext cx="5725795" cy="1626235"/>
          </a:xfrm>
          <a:prstGeom prst="rect">
            <a:avLst/>
          </a:prstGeom>
        </p:spPr>
      </p:pic>
      <p:pic>
        <p:nvPicPr>
          <p:cNvPr id="5" name="图片 4" descr="图层-2-副本1-"/>
          <p:cNvPicPr>
            <a:picLocks noChangeAspect="1"/>
          </p:cNvPicPr>
          <p:nvPr/>
        </p:nvPicPr>
        <p:blipFill>
          <a:blip r:embed="rId4"/>
          <a:srcRect l="7721"/>
          <a:stretch>
            <a:fillRect/>
          </a:stretch>
        </p:blipFill>
        <p:spPr>
          <a:xfrm flipH="1">
            <a:off x="10368915" y="1729740"/>
            <a:ext cx="1722755" cy="4502785"/>
          </a:xfrm>
          <a:prstGeom prst="rect">
            <a:avLst/>
          </a:prstGeom>
        </p:spPr>
      </p:pic>
      <p:pic>
        <p:nvPicPr>
          <p:cNvPr id="3" name="图片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9210" y="3473450"/>
            <a:ext cx="3363974" cy="3357880"/>
          </a:xfrm>
          <a:prstGeom prst="rect">
            <a:avLst/>
          </a:prstGeom>
        </p:spPr>
      </p:pic>
      <p:cxnSp>
        <p:nvCxnSpPr>
          <p:cNvPr id="8" name="直接连接符 7"/>
          <p:cNvCxnSpPr/>
          <p:nvPr/>
        </p:nvCxnSpPr>
        <p:spPr>
          <a:xfrm flipV="1">
            <a:off x="7299331" y="4305467"/>
            <a:ext cx="289588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图片 9" descr="图层-12"/>
          <p:cNvPicPr>
            <a:picLocks noChangeAspect="1"/>
          </p:cNvPicPr>
          <p:nvPr/>
        </p:nvPicPr>
        <p:blipFill>
          <a:blip r:embed="rId6"/>
          <a:stretch>
            <a:fillRect/>
          </a:stretch>
        </p:blipFill>
        <p:spPr>
          <a:xfrm>
            <a:off x="7571105" y="790575"/>
            <a:ext cx="2797810" cy="939165"/>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9" grpId="0" bldLvl="0" animBg="1"/>
      <p:bldP spid="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p:cNvSpPr txBox="1"/>
          <p:nvPr/>
        </p:nvSpPr>
        <p:spPr>
          <a:xfrm>
            <a:off x="710476" y="116088"/>
            <a:ext cx="4320480" cy="659765"/>
          </a:xfrm>
          <a:prstGeom prst="rect">
            <a:avLst/>
          </a:prstGeom>
          <a:noFill/>
        </p:spPr>
        <p:txBody>
          <a:bodyPr wrap="square" rtlCol="0">
            <a:spAutoFit/>
          </a:bodyPr>
          <a:lstStyle/>
          <a:p>
            <a:pPr algn="ctr">
              <a:lnSpc>
                <a:spcPct val="110000"/>
              </a:lnSpc>
            </a:pPr>
            <a:r>
              <a:rPr lang="zh-CN" altLang="en-US" sz="3355" b="1" dirty="0">
                <a:solidFill>
                  <a:srgbClr val="C00000"/>
                </a:solidFill>
                <a:latin typeface="微软雅黑" panose="020B0503020204020204" charset="-122"/>
                <a:ea typeface="微软雅黑" panose="020B0503020204020204" charset="-122"/>
                <a:sym typeface="+mn-ea"/>
              </a:rPr>
              <a:t>点击输入标题内容</a:t>
            </a:r>
            <a:endParaRPr lang="zh-CN" altLang="en-US" sz="3360" b="1" dirty="0">
              <a:solidFill>
                <a:srgbClr val="C00000"/>
              </a:solidFill>
              <a:latin typeface="Arial" panose="020B0604020202020204"/>
              <a:ea typeface="微软雅黑" panose="020B0503020204020204" charset="-122"/>
            </a:endParaRPr>
          </a:p>
        </p:txBody>
      </p:sp>
      <p:sp>
        <p:nvSpPr>
          <p:cNvPr id="4" name="任意多边形 30"/>
          <p:cNvSpPr/>
          <p:nvPr/>
        </p:nvSpPr>
        <p:spPr>
          <a:xfrm flipV="1">
            <a:off x="685799" y="725597"/>
            <a:ext cx="11520000" cy="396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latin typeface="Arial" panose="020B0604020202020204" pitchFamily="34" charset="0"/>
              <a:ea typeface="微软雅黑" panose="020B0503020204020204" charset="-122"/>
              <a:sym typeface="Arial" panose="020B0604020202020204" pitchFamily="34" charset="0"/>
            </a:endParaRPr>
          </a:p>
        </p:txBody>
      </p:sp>
      <p:sp>
        <p:nvSpPr>
          <p:cNvPr id="5" name="任意多边形 31"/>
          <p:cNvSpPr/>
          <p:nvPr/>
        </p:nvSpPr>
        <p:spPr>
          <a:xfrm>
            <a:off x="0" y="236409"/>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solidFill>
                <a:srgbClr val="7EC234"/>
              </a:solidFill>
              <a:latin typeface="Arial" panose="020B0604020202020204" pitchFamily="34" charset="0"/>
              <a:ea typeface="微软雅黑" panose="020B0503020204020204" charset="-122"/>
              <a:sym typeface="Arial" panose="020B0604020202020204" pitchFamily="34" charset="0"/>
            </a:endParaRPr>
          </a:p>
        </p:txBody>
      </p:sp>
      <p:pic>
        <p:nvPicPr>
          <p:cNvPr id="44" name="Picture 3" descr="C:\Users\Administrator\Desktop\党政机关\素材\党徽\Nipic_5916570_2012061822032932139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0535" y="-116840"/>
            <a:ext cx="971550" cy="882015"/>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1"/>
          <p:cNvPicPr>
            <a:picLocks noChangeAspect="1"/>
          </p:cNvPicPr>
          <p:nvPr/>
        </p:nvPicPr>
        <p:blipFill>
          <a:blip r:embed="rId3"/>
          <a:stretch>
            <a:fillRect/>
          </a:stretch>
        </p:blipFill>
        <p:spPr>
          <a:xfrm>
            <a:off x="577215" y="2077720"/>
            <a:ext cx="5621020" cy="3057525"/>
          </a:xfrm>
          <a:prstGeom prst="rect">
            <a:avLst/>
          </a:prstGeom>
        </p:spPr>
      </p:pic>
      <p:sp>
        <p:nvSpPr>
          <p:cNvPr id="46" name="文本框 45"/>
          <p:cNvSpPr txBox="1"/>
          <p:nvPr/>
        </p:nvSpPr>
        <p:spPr>
          <a:xfrm>
            <a:off x="6539899" y="2345307"/>
            <a:ext cx="416526" cy="1384995"/>
          </a:xfrm>
          <a:prstGeom prst="rect">
            <a:avLst/>
          </a:prstGeom>
          <a:noFill/>
          <a:effectLst>
            <a:innerShdw blurRad="114300">
              <a:prstClr val="black"/>
            </a:innerShdw>
          </a:effectLst>
        </p:spPr>
        <p:txBody>
          <a:bodyPr wrap="square" rtlCol="0">
            <a:spAutoFit/>
          </a:bodyPr>
          <a:lstStyle/>
          <a:p>
            <a:r>
              <a:rPr lang="en-US" altLang="zh-CN" sz="6600" b="1" dirty="0">
                <a:ea typeface="微软雅黑" panose="020B0503020204020204" charset="-122"/>
                <a:sym typeface="Arial" panose="020B0604020202020204" pitchFamily="34" charset="0"/>
              </a:rPr>
              <a:t>“</a:t>
            </a:r>
            <a:endParaRPr lang="en-US" altLang="zh-CN" sz="5400" dirty="0">
              <a:ea typeface="华文细黑" panose="02010600040101010101" pitchFamily="2" charset="-122"/>
              <a:cs typeface="+mn-ea"/>
              <a:sym typeface="+mn-lt"/>
            </a:endParaRPr>
          </a:p>
          <a:p>
            <a:endParaRPr lang="en-US" altLang="zh-CN" dirty="0">
              <a:ea typeface="华文细黑" panose="02010600040101010101" pitchFamily="2" charset="-122"/>
              <a:cs typeface="+mn-ea"/>
              <a:sym typeface="+mn-lt"/>
            </a:endParaRPr>
          </a:p>
        </p:txBody>
      </p:sp>
      <p:sp>
        <p:nvSpPr>
          <p:cNvPr id="71" name="矩形 70"/>
          <p:cNvSpPr/>
          <p:nvPr/>
        </p:nvSpPr>
        <p:spPr>
          <a:xfrm>
            <a:off x="7192007" y="2829204"/>
            <a:ext cx="2492990" cy="417358"/>
          </a:xfrm>
          <a:prstGeom prst="rect">
            <a:avLst/>
          </a:prstGeom>
        </p:spPr>
        <p:txBody>
          <a:bodyPr wrap="none">
            <a:spAutoFit/>
          </a:bodyPr>
          <a:lstStyle/>
          <a:p>
            <a:pPr>
              <a:lnSpc>
                <a:spcPct val="130000"/>
              </a:lnSpc>
            </a:pPr>
            <a:r>
              <a:rPr lang="zh-CN" altLang="en-US" b="1" dirty="0">
                <a:solidFill>
                  <a:schemeClr val="tx1">
                    <a:lumMod val="65000"/>
                    <a:lumOff val="35000"/>
                  </a:schemeClr>
                </a:solidFill>
                <a:latin typeface="微软雅黑" panose="020B0503020204020204" charset="-122"/>
                <a:ea typeface="微软雅黑" panose="020B0503020204020204" charset="-122"/>
              </a:rPr>
              <a:t>点击此处添加文本信息</a:t>
            </a:r>
          </a:p>
        </p:txBody>
      </p:sp>
      <p:sp>
        <p:nvSpPr>
          <p:cNvPr id="81" name="文本框 80"/>
          <p:cNvSpPr txBox="1"/>
          <p:nvPr/>
        </p:nvSpPr>
        <p:spPr>
          <a:xfrm>
            <a:off x="6653054" y="3373397"/>
            <a:ext cx="5405717" cy="1291590"/>
          </a:xfrm>
          <a:prstGeom prst="rect">
            <a:avLst/>
          </a:prstGeom>
          <a:noFill/>
        </p:spPr>
        <p:txBody>
          <a:bodyPr wrap="square" rtlCol="0">
            <a:spAutoFit/>
          </a:bodyPr>
          <a:lstStyle/>
          <a:p>
            <a:pPr>
              <a:lnSpc>
                <a:spcPct val="130000"/>
              </a:lnSpc>
              <a:spcBef>
                <a:spcPct val="0"/>
              </a:spcBef>
            </a:pPr>
            <a:r>
              <a:rPr lang="zh-CN" altLang="en-US" sz="2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rPr>
              <a:t>此处填写内容此处填写内容此处填写内容</a:t>
            </a:r>
          </a:p>
          <a:p>
            <a:pPr>
              <a:lnSpc>
                <a:spcPct val="130000"/>
              </a:lnSpc>
              <a:spcBef>
                <a:spcPct val="0"/>
              </a:spcBef>
            </a:pPr>
            <a:r>
              <a:rPr lang="zh-CN" altLang="en-US" sz="2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rPr>
              <a:t>此处填写内容此处填写内容此处填写内容</a:t>
            </a:r>
          </a:p>
          <a:p>
            <a:pPr>
              <a:lnSpc>
                <a:spcPct val="130000"/>
              </a:lnSpc>
              <a:spcBef>
                <a:spcPct val="0"/>
              </a:spcBef>
            </a:pPr>
            <a:r>
              <a:rPr lang="zh-CN" altLang="en-US" sz="2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rPr>
              <a:t>此处填写内容此处填写内容此处填写内容</a:t>
            </a:r>
            <a:endParaRPr lang="zh-CN" altLang="en-US"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47" name="文本框 46"/>
          <p:cNvSpPr txBox="1"/>
          <p:nvPr/>
        </p:nvSpPr>
        <p:spPr>
          <a:xfrm rot="10800000">
            <a:off x="11433844" y="3941697"/>
            <a:ext cx="416526" cy="1383665"/>
          </a:xfrm>
          <a:prstGeom prst="rect">
            <a:avLst/>
          </a:prstGeom>
          <a:noFill/>
          <a:effectLst>
            <a:innerShdw blurRad="114300">
              <a:prstClr val="black"/>
            </a:innerShdw>
          </a:effectLst>
        </p:spPr>
        <p:txBody>
          <a:bodyPr wrap="square" rtlCol="0">
            <a:spAutoFit/>
          </a:bodyPr>
          <a:lstStyle/>
          <a:p>
            <a:r>
              <a:rPr lang="en-US" altLang="zh-CN" sz="6600" b="1" dirty="0">
                <a:ea typeface="微软雅黑" panose="020B0503020204020204" charset="-122"/>
                <a:sym typeface="Arial" panose="020B0604020202020204" pitchFamily="34" charset="0"/>
              </a:rPr>
              <a:t>“</a:t>
            </a:r>
            <a:endParaRPr lang="en-US" altLang="zh-CN" sz="5400" dirty="0">
              <a:ea typeface="华文细黑" panose="02010600040101010101" pitchFamily="2" charset="-122"/>
              <a:cs typeface="+mn-ea"/>
              <a:sym typeface="+mn-lt"/>
            </a:endParaRPr>
          </a:p>
          <a:p>
            <a:endParaRPr lang="en-US" altLang="zh-CN" dirty="0">
              <a:ea typeface="华文细黑" panose="02010600040101010101" pitchFamily="2" charset="-122"/>
              <a:cs typeface="+mn-ea"/>
              <a:sym typeface="+mn-lt"/>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1000"/>
                                        <p:tgtEl>
                                          <p:spTgt spid="46"/>
                                        </p:tgtEl>
                                      </p:cBhvr>
                                    </p:animEffect>
                                    <p:anim calcmode="lin" valueType="num">
                                      <p:cBhvr>
                                        <p:cTn id="14" dur="1000" fill="hold"/>
                                        <p:tgtEl>
                                          <p:spTgt spid="46"/>
                                        </p:tgtEl>
                                        <p:attrNameLst>
                                          <p:attrName>ppt_x</p:attrName>
                                        </p:attrNameLst>
                                      </p:cBhvr>
                                      <p:tavLst>
                                        <p:tav tm="0">
                                          <p:val>
                                            <p:strVal val="#ppt_x"/>
                                          </p:val>
                                        </p:tav>
                                        <p:tav tm="100000">
                                          <p:val>
                                            <p:strVal val="#ppt_x"/>
                                          </p:val>
                                        </p:tav>
                                      </p:tavLst>
                                    </p:anim>
                                    <p:anim calcmode="lin" valueType="num">
                                      <p:cBhvr>
                                        <p:cTn id="15" dur="1000" fill="hold"/>
                                        <p:tgtEl>
                                          <p:spTgt spid="46"/>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fade">
                                      <p:cBhvr>
                                        <p:cTn id="18" dur="1000"/>
                                        <p:tgtEl>
                                          <p:spTgt spid="71"/>
                                        </p:tgtEl>
                                      </p:cBhvr>
                                    </p:animEffect>
                                    <p:anim calcmode="lin" valueType="num">
                                      <p:cBhvr>
                                        <p:cTn id="19" dur="1000" fill="hold"/>
                                        <p:tgtEl>
                                          <p:spTgt spid="71"/>
                                        </p:tgtEl>
                                        <p:attrNameLst>
                                          <p:attrName>ppt_x</p:attrName>
                                        </p:attrNameLst>
                                      </p:cBhvr>
                                      <p:tavLst>
                                        <p:tav tm="0">
                                          <p:val>
                                            <p:strVal val="#ppt_x"/>
                                          </p:val>
                                        </p:tav>
                                        <p:tav tm="100000">
                                          <p:val>
                                            <p:strVal val="#ppt_x"/>
                                          </p:val>
                                        </p:tav>
                                      </p:tavLst>
                                    </p:anim>
                                    <p:anim calcmode="lin" valueType="num">
                                      <p:cBhvr>
                                        <p:cTn id="20" dur="1000" fill="hold"/>
                                        <p:tgtEl>
                                          <p:spTgt spid="7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fade">
                                      <p:cBhvr>
                                        <p:cTn id="23" dur="1000"/>
                                        <p:tgtEl>
                                          <p:spTgt spid="81"/>
                                        </p:tgtEl>
                                      </p:cBhvr>
                                    </p:animEffect>
                                    <p:anim calcmode="lin" valueType="num">
                                      <p:cBhvr>
                                        <p:cTn id="24" dur="1000" fill="hold"/>
                                        <p:tgtEl>
                                          <p:spTgt spid="81"/>
                                        </p:tgtEl>
                                        <p:attrNameLst>
                                          <p:attrName>ppt_x</p:attrName>
                                        </p:attrNameLst>
                                      </p:cBhvr>
                                      <p:tavLst>
                                        <p:tav tm="0">
                                          <p:val>
                                            <p:strVal val="#ppt_x"/>
                                          </p:val>
                                        </p:tav>
                                        <p:tav tm="100000">
                                          <p:val>
                                            <p:strVal val="#ppt_x"/>
                                          </p:val>
                                        </p:tav>
                                      </p:tavLst>
                                    </p:anim>
                                    <p:anim calcmode="lin" valueType="num">
                                      <p:cBhvr>
                                        <p:cTn id="25" dur="1000" fill="hold"/>
                                        <p:tgtEl>
                                          <p:spTgt spid="8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1000"/>
                                        <p:tgtEl>
                                          <p:spTgt spid="47"/>
                                        </p:tgtEl>
                                      </p:cBhvr>
                                    </p:animEffect>
                                    <p:anim calcmode="lin" valueType="num">
                                      <p:cBhvr>
                                        <p:cTn id="29" dur="1000" fill="hold"/>
                                        <p:tgtEl>
                                          <p:spTgt spid="47"/>
                                        </p:tgtEl>
                                        <p:attrNameLst>
                                          <p:attrName>ppt_x</p:attrName>
                                        </p:attrNameLst>
                                      </p:cBhvr>
                                      <p:tavLst>
                                        <p:tav tm="0">
                                          <p:val>
                                            <p:strVal val="#ppt_x"/>
                                          </p:val>
                                        </p:tav>
                                        <p:tav tm="100000">
                                          <p:val>
                                            <p:strVal val="#ppt_x"/>
                                          </p:val>
                                        </p:tav>
                                      </p:tavLst>
                                    </p:anim>
                                    <p:anim calcmode="lin" valueType="num">
                                      <p:cBhvr>
                                        <p:cTn id="3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71" grpId="0"/>
      <p:bldP spid="81" grpId="0"/>
      <p:bldP spid="47"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p:cNvSpPr txBox="1"/>
          <p:nvPr/>
        </p:nvSpPr>
        <p:spPr>
          <a:xfrm>
            <a:off x="710476" y="116088"/>
            <a:ext cx="4320480" cy="659765"/>
          </a:xfrm>
          <a:prstGeom prst="rect">
            <a:avLst/>
          </a:prstGeom>
          <a:noFill/>
        </p:spPr>
        <p:txBody>
          <a:bodyPr wrap="square" rtlCol="0">
            <a:spAutoFit/>
          </a:bodyPr>
          <a:lstStyle/>
          <a:p>
            <a:pPr algn="ctr">
              <a:lnSpc>
                <a:spcPct val="110000"/>
              </a:lnSpc>
            </a:pPr>
            <a:r>
              <a:rPr lang="zh-CN" altLang="en-US" sz="3355" b="1" dirty="0">
                <a:solidFill>
                  <a:srgbClr val="C00000"/>
                </a:solidFill>
                <a:latin typeface="微软雅黑" panose="020B0503020204020204" charset="-122"/>
                <a:ea typeface="微软雅黑" panose="020B0503020204020204" charset="-122"/>
                <a:sym typeface="+mn-ea"/>
              </a:rPr>
              <a:t>点击输入标题内容</a:t>
            </a:r>
            <a:endParaRPr lang="zh-CN" altLang="en-US" sz="3360" b="1" dirty="0">
              <a:solidFill>
                <a:srgbClr val="C00000"/>
              </a:solidFill>
              <a:latin typeface="Arial" panose="020B0604020202020204"/>
              <a:ea typeface="微软雅黑" panose="020B0503020204020204" charset="-122"/>
            </a:endParaRPr>
          </a:p>
        </p:txBody>
      </p:sp>
      <p:sp>
        <p:nvSpPr>
          <p:cNvPr id="4" name="任意多边形 30"/>
          <p:cNvSpPr/>
          <p:nvPr/>
        </p:nvSpPr>
        <p:spPr>
          <a:xfrm flipV="1">
            <a:off x="685799" y="725597"/>
            <a:ext cx="11520000" cy="396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latin typeface="Arial" panose="020B0604020202020204" pitchFamily="34" charset="0"/>
              <a:ea typeface="微软雅黑" panose="020B0503020204020204" charset="-122"/>
              <a:sym typeface="Arial" panose="020B0604020202020204" pitchFamily="34" charset="0"/>
            </a:endParaRPr>
          </a:p>
        </p:txBody>
      </p:sp>
      <p:sp>
        <p:nvSpPr>
          <p:cNvPr id="5" name="任意多边形 31"/>
          <p:cNvSpPr/>
          <p:nvPr/>
        </p:nvSpPr>
        <p:spPr>
          <a:xfrm>
            <a:off x="0" y="236409"/>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solidFill>
                <a:srgbClr val="7EC234"/>
              </a:solidFill>
              <a:latin typeface="Arial" panose="020B0604020202020204" pitchFamily="34" charset="0"/>
              <a:ea typeface="微软雅黑" panose="020B0503020204020204" charset="-122"/>
              <a:sym typeface="Arial" panose="020B0604020202020204" pitchFamily="34" charset="0"/>
            </a:endParaRPr>
          </a:p>
        </p:txBody>
      </p:sp>
      <p:pic>
        <p:nvPicPr>
          <p:cNvPr id="44" name="Picture 3" descr="C:\Users\Administrator\Desktop\党政机关\素材\党徽\Nipic_5916570_2012061822032932139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0535" y="-116840"/>
            <a:ext cx="971550" cy="88201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组合 6"/>
          <p:cNvGrpSpPr/>
          <p:nvPr/>
        </p:nvGrpSpPr>
        <p:grpSpPr>
          <a:xfrm>
            <a:off x="3726176" y="1789978"/>
            <a:ext cx="5626555" cy="754743"/>
            <a:chOff x="3431720" y="2175781"/>
            <a:chExt cx="5626555" cy="754743"/>
          </a:xfrm>
        </p:grpSpPr>
        <p:sp>
          <p:nvSpPr>
            <p:cNvPr id="8" name="星形: 五角 7"/>
            <p:cNvSpPr/>
            <p:nvPr/>
          </p:nvSpPr>
          <p:spPr>
            <a:xfrm>
              <a:off x="3431720" y="2175781"/>
              <a:ext cx="754743" cy="754743"/>
            </a:xfrm>
            <a:prstGeom prst="star5">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a:stCxn id="8" idx="0"/>
            </p:cNvCxnSpPr>
            <p:nvPr/>
          </p:nvCxnSpPr>
          <p:spPr>
            <a:xfrm>
              <a:off x="3809092" y="2175781"/>
              <a:ext cx="5249183" cy="0"/>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037692" y="2930524"/>
              <a:ext cx="5020583" cy="0"/>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grpSp>
      <p:sp>
        <p:nvSpPr>
          <p:cNvPr id="11" name="矩形 10"/>
          <p:cNvSpPr/>
          <p:nvPr/>
        </p:nvSpPr>
        <p:spPr>
          <a:xfrm>
            <a:off x="4480919" y="1850765"/>
            <a:ext cx="4871812" cy="894732"/>
          </a:xfrm>
          <a:prstGeom prst="rect">
            <a:avLst/>
          </a:prstGeom>
        </p:spPr>
        <p:txBody>
          <a:bodyPr wrap="square">
            <a:spAutoFit/>
          </a:bodyPr>
          <a:lstStyle/>
          <a:p>
            <a:pPr>
              <a:lnSpc>
                <a:spcPct val="150000"/>
              </a:lnSpc>
            </a:pPr>
            <a:r>
              <a:rPr lang="zh-CN" altLang="en-US" sz="1200" dirty="0">
                <a:latin typeface="微软雅黑" panose="020B0503020204020204" charset="-122"/>
                <a:ea typeface="微软雅黑" panose="020B0503020204020204" charset="-122"/>
              </a:rPr>
              <a:t>点击添加文本信息点击添加文本信息点击添加文本信息点击添加文本信息点击添加文本信息点击添加文本信息</a:t>
            </a:r>
            <a:endParaRPr lang="zh-CN" altLang="en-US" sz="1200" dirty="0">
              <a:latin typeface="Calibri" panose="020F0502020204030204" charset="0"/>
            </a:endParaRPr>
          </a:p>
          <a:p>
            <a:pPr>
              <a:lnSpc>
                <a:spcPct val="150000"/>
              </a:lnSpc>
            </a:pPr>
            <a:endParaRPr lang="zh-CN" altLang="en-US" sz="1200" dirty="0">
              <a:latin typeface="Calibri" panose="020F0502020204030204" charset="0"/>
            </a:endParaRPr>
          </a:p>
        </p:txBody>
      </p:sp>
      <p:grpSp>
        <p:nvGrpSpPr>
          <p:cNvPr id="12" name="组合 11"/>
          <p:cNvGrpSpPr/>
          <p:nvPr/>
        </p:nvGrpSpPr>
        <p:grpSpPr>
          <a:xfrm flipH="1">
            <a:off x="4029161" y="2739533"/>
            <a:ext cx="5626555" cy="754743"/>
            <a:chOff x="3431720" y="2175781"/>
            <a:chExt cx="5626555" cy="754743"/>
          </a:xfrm>
        </p:grpSpPr>
        <p:sp>
          <p:nvSpPr>
            <p:cNvPr id="13" name="星形: 五角 12"/>
            <p:cNvSpPr/>
            <p:nvPr/>
          </p:nvSpPr>
          <p:spPr>
            <a:xfrm>
              <a:off x="3431720" y="2175781"/>
              <a:ext cx="754743" cy="754743"/>
            </a:xfrm>
            <a:prstGeom prst="star5">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a:stCxn id="13" idx="0"/>
            </p:cNvCxnSpPr>
            <p:nvPr/>
          </p:nvCxnSpPr>
          <p:spPr>
            <a:xfrm>
              <a:off x="3809092" y="2175781"/>
              <a:ext cx="5249183" cy="0"/>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037692" y="2930524"/>
              <a:ext cx="5020583" cy="0"/>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grpSp>
      <p:sp>
        <p:nvSpPr>
          <p:cNvPr id="16" name="矩形 15"/>
          <p:cNvSpPr/>
          <p:nvPr/>
        </p:nvSpPr>
        <p:spPr>
          <a:xfrm flipH="1">
            <a:off x="4217846" y="2800319"/>
            <a:ext cx="4871812" cy="894732"/>
          </a:xfrm>
          <a:prstGeom prst="rect">
            <a:avLst/>
          </a:prstGeom>
        </p:spPr>
        <p:txBody>
          <a:bodyPr wrap="square">
            <a:spAutoFit/>
          </a:bodyPr>
          <a:lstStyle/>
          <a:p>
            <a:pPr>
              <a:lnSpc>
                <a:spcPct val="150000"/>
              </a:lnSpc>
            </a:pPr>
            <a:r>
              <a:rPr lang="zh-CN" altLang="en-US" sz="1200" dirty="0">
                <a:latin typeface="微软雅黑" panose="020B0503020204020204" charset="-122"/>
                <a:ea typeface="微软雅黑" panose="020B0503020204020204" charset="-122"/>
              </a:rPr>
              <a:t>点击添加文本信息点击添加文本信息点击添加文本信息点击添加文本信息点击添加文本信息点击添加文本信息</a:t>
            </a:r>
            <a:endParaRPr lang="zh-CN" altLang="en-US" sz="1200" dirty="0">
              <a:latin typeface="Calibri" panose="020F0502020204030204" charset="0"/>
            </a:endParaRPr>
          </a:p>
          <a:p>
            <a:pPr>
              <a:lnSpc>
                <a:spcPct val="150000"/>
              </a:lnSpc>
            </a:pPr>
            <a:endParaRPr lang="zh-CN" altLang="en-US" sz="1200" dirty="0">
              <a:latin typeface="Calibri" panose="020F0502020204030204" charset="0"/>
            </a:endParaRPr>
          </a:p>
        </p:txBody>
      </p:sp>
      <p:grpSp>
        <p:nvGrpSpPr>
          <p:cNvPr id="17" name="组合 16"/>
          <p:cNvGrpSpPr/>
          <p:nvPr/>
        </p:nvGrpSpPr>
        <p:grpSpPr>
          <a:xfrm>
            <a:off x="3726176" y="3824020"/>
            <a:ext cx="5626555" cy="754743"/>
            <a:chOff x="3431720" y="2175781"/>
            <a:chExt cx="5626555" cy="754743"/>
          </a:xfrm>
        </p:grpSpPr>
        <p:sp>
          <p:nvSpPr>
            <p:cNvPr id="18" name="星形: 五角 17"/>
            <p:cNvSpPr/>
            <p:nvPr/>
          </p:nvSpPr>
          <p:spPr>
            <a:xfrm>
              <a:off x="3431720" y="2175781"/>
              <a:ext cx="754743" cy="754743"/>
            </a:xfrm>
            <a:prstGeom prst="star5">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a:stCxn id="18" idx="0"/>
            </p:cNvCxnSpPr>
            <p:nvPr/>
          </p:nvCxnSpPr>
          <p:spPr>
            <a:xfrm>
              <a:off x="3809092" y="2175781"/>
              <a:ext cx="5249183" cy="0"/>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037692" y="2930524"/>
              <a:ext cx="5020583" cy="0"/>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grpSp>
      <p:sp>
        <p:nvSpPr>
          <p:cNvPr id="21" name="矩形 20"/>
          <p:cNvSpPr/>
          <p:nvPr/>
        </p:nvSpPr>
        <p:spPr>
          <a:xfrm>
            <a:off x="4480919" y="3884807"/>
            <a:ext cx="4871812" cy="894732"/>
          </a:xfrm>
          <a:prstGeom prst="rect">
            <a:avLst/>
          </a:prstGeom>
        </p:spPr>
        <p:txBody>
          <a:bodyPr wrap="square">
            <a:spAutoFit/>
          </a:bodyPr>
          <a:lstStyle/>
          <a:p>
            <a:pPr>
              <a:lnSpc>
                <a:spcPct val="150000"/>
              </a:lnSpc>
            </a:pPr>
            <a:r>
              <a:rPr lang="zh-CN" altLang="en-US" sz="1200" dirty="0">
                <a:latin typeface="微软雅黑" panose="020B0503020204020204" charset="-122"/>
                <a:ea typeface="微软雅黑" panose="020B0503020204020204" charset="-122"/>
              </a:rPr>
              <a:t>点击添加文本信息点击添加文本信息点击添加文本信息点击添加文本信息点击添加文本信息点击添加文本信息</a:t>
            </a:r>
            <a:endParaRPr lang="zh-CN" altLang="en-US" sz="1200" dirty="0">
              <a:latin typeface="Calibri" panose="020F0502020204030204" charset="0"/>
            </a:endParaRPr>
          </a:p>
          <a:p>
            <a:pPr>
              <a:lnSpc>
                <a:spcPct val="150000"/>
              </a:lnSpc>
            </a:pPr>
            <a:endParaRPr lang="zh-CN" altLang="en-US" sz="1200" dirty="0">
              <a:latin typeface="Calibri" panose="020F0502020204030204" charset="0"/>
            </a:endParaRPr>
          </a:p>
        </p:txBody>
      </p:sp>
      <p:grpSp>
        <p:nvGrpSpPr>
          <p:cNvPr id="22" name="组合 21"/>
          <p:cNvGrpSpPr/>
          <p:nvPr/>
        </p:nvGrpSpPr>
        <p:grpSpPr>
          <a:xfrm flipH="1">
            <a:off x="4029161" y="4773575"/>
            <a:ext cx="5626555" cy="754743"/>
            <a:chOff x="3431720" y="2175781"/>
            <a:chExt cx="5626555" cy="754743"/>
          </a:xfrm>
        </p:grpSpPr>
        <p:sp>
          <p:nvSpPr>
            <p:cNvPr id="23" name="星形: 五角 22"/>
            <p:cNvSpPr/>
            <p:nvPr/>
          </p:nvSpPr>
          <p:spPr>
            <a:xfrm>
              <a:off x="3431720" y="2175781"/>
              <a:ext cx="754743" cy="754743"/>
            </a:xfrm>
            <a:prstGeom prst="star5">
              <a:avLst/>
            </a:pr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a:stCxn id="23" idx="0"/>
            </p:cNvCxnSpPr>
            <p:nvPr/>
          </p:nvCxnSpPr>
          <p:spPr>
            <a:xfrm>
              <a:off x="3809092" y="2175781"/>
              <a:ext cx="5249183" cy="0"/>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4037692" y="2930524"/>
              <a:ext cx="5020583" cy="0"/>
            </a:xfrm>
            <a:prstGeom prst="line">
              <a:avLst/>
            </a:prstGeom>
            <a:ln>
              <a:solidFill>
                <a:srgbClr val="AC0000"/>
              </a:solidFill>
            </a:ln>
          </p:spPr>
          <p:style>
            <a:lnRef idx="1">
              <a:schemeClr val="accent1"/>
            </a:lnRef>
            <a:fillRef idx="0">
              <a:schemeClr val="accent1"/>
            </a:fillRef>
            <a:effectRef idx="0">
              <a:schemeClr val="accent1"/>
            </a:effectRef>
            <a:fontRef idx="minor">
              <a:schemeClr val="tx1"/>
            </a:fontRef>
          </p:style>
        </p:cxnSp>
      </p:grpSp>
      <p:sp>
        <p:nvSpPr>
          <p:cNvPr id="26" name="矩形 25"/>
          <p:cNvSpPr/>
          <p:nvPr/>
        </p:nvSpPr>
        <p:spPr>
          <a:xfrm flipH="1">
            <a:off x="4217846" y="4834361"/>
            <a:ext cx="4871812" cy="894732"/>
          </a:xfrm>
          <a:prstGeom prst="rect">
            <a:avLst/>
          </a:prstGeom>
        </p:spPr>
        <p:txBody>
          <a:bodyPr wrap="square">
            <a:spAutoFit/>
          </a:bodyPr>
          <a:lstStyle/>
          <a:p>
            <a:pPr>
              <a:lnSpc>
                <a:spcPct val="150000"/>
              </a:lnSpc>
            </a:pPr>
            <a:r>
              <a:rPr lang="zh-CN" altLang="en-US" sz="1200" dirty="0">
                <a:latin typeface="微软雅黑" panose="020B0503020204020204" charset="-122"/>
                <a:ea typeface="微软雅黑" panose="020B0503020204020204" charset="-122"/>
              </a:rPr>
              <a:t>点击添加文本信息点击添加文本信息点击添加文本信息点击添加文本信息点击添加文本信息点击添加文本信息</a:t>
            </a:r>
            <a:endParaRPr lang="zh-CN" altLang="en-US" sz="1200" dirty="0">
              <a:latin typeface="Calibri" panose="020F0502020204030204" charset="0"/>
            </a:endParaRPr>
          </a:p>
          <a:p>
            <a:pPr>
              <a:lnSpc>
                <a:spcPct val="150000"/>
              </a:lnSpc>
            </a:pPr>
            <a:endParaRPr lang="zh-CN" altLang="en-US" sz="1200" dirty="0">
              <a:latin typeface="Calibri" panose="020F0502020204030204" charset="0"/>
            </a:endParaRPr>
          </a:p>
        </p:txBody>
      </p:sp>
      <p:pic>
        <p:nvPicPr>
          <p:cNvPr id="52" name="Picture 3" descr="F:\桌面\党政机关\素材\长城\矢量长城\线稿长1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964" y="479438"/>
            <a:ext cx="3104601" cy="60126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right)">
                                      <p:cBhvr>
                                        <p:cTn id="21" dur="500"/>
                                        <p:tgtEl>
                                          <p:spTgt spid="12"/>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right)">
                                      <p:cBhvr>
                                        <p:cTn id="37" dur="500"/>
                                        <p:tgtEl>
                                          <p:spTgt spid="22"/>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21"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p:cNvSpPr txBox="1"/>
          <p:nvPr/>
        </p:nvSpPr>
        <p:spPr>
          <a:xfrm>
            <a:off x="710476" y="116088"/>
            <a:ext cx="4320480" cy="659765"/>
          </a:xfrm>
          <a:prstGeom prst="rect">
            <a:avLst/>
          </a:prstGeom>
          <a:noFill/>
        </p:spPr>
        <p:txBody>
          <a:bodyPr wrap="square" rtlCol="0">
            <a:spAutoFit/>
          </a:bodyPr>
          <a:lstStyle/>
          <a:p>
            <a:pPr algn="ctr">
              <a:lnSpc>
                <a:spcPct val="110000"/>
              </a:lnSpc>
            </a:pPr>
            <a:r>
              <a:rPr lang="zh-CN" altLang="en-US" sz="3355" b="1" dirty="0">
                <a:solidFill>
                  <a:srgbClr val="C00000"/>
                </a:solidFill>
                <a:latin typeface="微软雅黑" panose="020B0503020204020204" charset="-122"/>
                <a:ea typeface="微软雅黑" panose="020B0503020204020204" charset="-122"/>
                <a:sym typeface="+mn-ea"/>
              </a:rPr>
              <a:t>点击输入标题内容</a:t>
            </a:r>
            <a:endParaRPr lang="zh-CN" altLang="en-US" sz="3360" b="1" dirty="0">
              <a:solidFill>
                <a:srgbClr val="C00000"/>
              </a:solidFill>
              <a:latin typeface="Arial" panose="020B0604020202020204"/>
              <a:ea typeface="微软雅黑" panose="020B0503020204020204" charset="-122"/>
            </a:endParaRPr>
          </a:p>
        </p:txBody>
      </p:sp>
      <p:sp>
        <p:nvSpPr>
          <p:cNvPr id="4" name="任意多边形 30"/>
          <p:cNvSpPr/>
          <p:nvPr/>
        </p:nvSpPr>
        <p:spPr>
          <a:xfrm flipV="1">
            <a:off x="685799" y="725597"/>
            <a:ext cx="11520000" cy="396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latin typeface="Arial" panose="020B0604020202020204" pitchFamily="34" charset="0"/>
              <a:ea typeface="微软雅黑" panose="020B0503020204020204" charset="-122"/>
              <a:sym typeface="Arial" panose="020B0604020202020204" pitchFamily="34" charset="0"/>
            </a:endParaRPr>
          </a:p>
        </p:txBody>
      </p:sp>
      <p:sp>
        <p:nvSpPr>
          <p:cNvPr id="5" name="任意多边形 31"/>
          <p:cNvSpPr/>
          <p:nvPr/>
        </p:nvSpPr>
        <p:spPr>
          <a:xfrm>
            <a:off x="0" y="236409"/>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solidFill>
                <a:srgbClr val="7EC234"/>
              </a:solidFill>
              <a:latin typeface="Arial" panose="020B0604020202020204" pitchFamily="34" charset="0"/>
              <a:ea typeface="微软雅黑" panose="020B0503020204020204" charset="-122"/>
              <a:sym typeface="Arial" panose="020B0604020202020204" pitchFamily="34" charset="0"/>
            </a:endParaRPr>
          </a:p>
        </p:txBody>
      </p:sp>
      <p:pic>
        <p:nvPicPr>
          <p:cNvPr id="44" name="Picture 3" descr="C:\Users\Administrator\Desktop\党政机关\素材\党徽\Nipic_5916570_2012061822032932139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0535" y="-116840"/>
            <a:ext cx="971550" cy="882015"/>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组合 44"/>
          <p:cNvGrpSpPr/>
          <p:nvPr/>
        </p:nvGrpSpPr>
        <p:grpSpPr>
          <a:xfrm>
            <a:off x="791335" y="1888133"/>
            <a:ext cx="3359149" cy="3576884"/>
            <a:chOff x="982132" y="1220145"/>
            <a:chExt cx="3359149" cy="3576884"/>
          </a:xfrm>
        </p:grpSpPr>
        <p:grpSp>
          <p:nvGrpSpPr>
            <p:cNvPr id="46" name="组合 45"/>
            <p:cNvGrpSpPr/>
            <p:nvPr/>
          </p:nvGrpSpPr>
          <p:grpSpPr bwMode="auto">
            <a:xfrm>
              <a:off x="982132" y="1220145"/>
              <a:ext cx="3359149" cy="3576884"/>
              <a:chOff x="971599" y="1710657"/>
              <a:chExt cx="2520281" cy="2682687"/>
            </a:xfrm>
          </p:grpSpPr>
          <p:sp>
            <p:nvSpPr>
              <p:cNvPr id="54" name="等腰三角形 11"/>
              <p:cNvSpPr/>
              <p:nvPr/>
            </p:nvSpPr>
            <p:spPr>
              <a:xfrm>
                <a:off x="971599" y="2427815"/>
                <a:ext cx="370023" cy="593730"/>
              </a:xfrm>
              <a:custGeom>
                <a:avLst/>
                <a:gdLst>
                  <a:gd name="connsiteX0" fmla="*/ 0 w 576064"/>
                  <a:gd name="connsiteY0" fmla="*/ 612068 h 612068"/>
                  <a:gd name="connsiteX1" fmla="*/ 288032 w 576064"/>
                  <a:gd name="connsiteY1" fmla="*/ 0 h 612068"/>
                  <a:gd name="connsiteX2" fmla="*/ 576064 w 576064"/>
                  <a:gd name="connsiteY2" fmla="*/ 612068 h 612068"/>
                  <a:gd name="connsiteX3" fmla="*/ 0 w 576064"/>
                  <a:gd name="connsiteY3" fmla="*/ 612068 h 612068"/>
                  <a:gd name="connsiteX0-1" fmla="*/ 0 w 576064"/>
                  <a:gd name="connsiteY0-2" fmla="*/ 612068 h 612068"/>
                  <a:gd name="connsiteX1-3" fmla="*/ 2665 w 576064"/>
                  <a:gd name="connsiteY1-4" fmla="*/ 0 h 612068"/>
                  <a:gd name="connsiteX2-5" fmla="*/ 576064 w 576064"/>
                  <a:gd name="connsiteY2-6" fmla="*/ 612068 h 612068"/>
                  <a:gd name="connsiteX3-7" fmla="*/ 0 w 576064"/>
                  <a:gd name="connsiteY3-8" fmla="*/ 612068 h 612068"/>
                  <a:gd name="connsiteX0-9" fmla="*/ 0 w 576064"/>
                  <a:gd name="connsiteY0-10" fmla="*/ 431029 h 612068"/>
                  <a:gd name="connsiteX1-11" fmla="*/ 2665 w 576064"/>
                  <a:gd name="connsiteY1-12" fmla="*/ 0 h 612068"/>
                  <a:gd name="connsiteX2-13" fmla="*/ 576064 w 576064"/>
                  <a:gd name="connsiteY2-14" fmla="*/ 612068 h 612068"/>
                  <a:gd name="connsiteX3-15" fmla="*/ 0 w 576064"/>
                  <a:gd name="connsiteY3-16" fmla="*/ 431029 h 612068"/>
                  <a:gd name="connsiteX0-17" fmla="*/ 0 w 370477"/>
                  <a:gd name="connsiteY0-18" fmla="*/ 431029 h 593657"/>
                  <a:gd name="connsiteX1-19" fmla="*/ 2665 w 370477"/>
                  <a:gd name="connsiteY1-20" fmla="*/ 0 h 593657"/>
                  <a:gd name="connsiteX2-21" fmla="*/ 370477 w 370477"/>
                  <a:gd name="connsiteY2-22" fmla="*/ 593657 h 593657"/>
                  <a:gd name="connsiteX3-23" fmla="*/ 0 w 370477"/>
                  <a:gd name="connsiteY3-24" fmla="*/ 431029 h 593657"/>
                </a:gdLst>
                <a:ahLst/>
                <a:cxnLst>
                  <a:cxn ang="0">
                    <a:pos x="connsiteX0-1" y="connsiteY0-2"/>
                  </a:cxn>
                  <a:cxn ang="0">
                    <a:pos x="connsiteX1-3" y="connsiteY1-4"/>
                  </a:cxn>
                  <a:cxn ang="0">
                    <a:pos x="connsiteX2-5" y="connsiteY2-6"/>
                  </a:cxn>
                  <a:cxn ang="0">
                    <a:pos x="connsiteX3-7" y="connsiteY3-8"/>
                  </a:cxn>
                </a:cxnLst>
                <a:rect l="l" t="t" r="r" b="b"/>
                <a:pathLst>
                  <a:path w="370477" h="593657">
                    <a:moveTo>
                      <a:pt x="0" y="431029"/>
                    </a:moveTo>
                    <a:cubicBezTo>
                      <a:pt x="888" y="227006"/>
                      <a:pt x="1777" y="204023"/>
                      <a:pt x="2665" y="0"/>
                    </a:cubicBezTo>
                    <a:lnTo>
                      <a:pt x="370477" y="593657"/>
                    </a:lnTo>
                    <a:lnTo>
                      <a:pt x="0" y="431029"/>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55" name="等腰三角形 11"/>
              <p:cNvSpPr/>
              <p:nvPr/>
            </p:nvSpPr>
            <p:spPr>
              <a:xfrm flipH="1">
                <a:off x="3121857" y="2427815"/>
                <a:ext cx="370023" cy="593730"/>
              </a:xfrm>
              <a:custGeom>
                <a:avLst/>
                <a:gdLst>
                  <a:gd name="connsiteX0" fmla="*/ 0 w 576064"/>
                  <a:gd name="connsiteY0" fmla="*/ 612068 h 612068"/>
                  <a:gd name="connsiteX1" fmla="*/ 288032 w 576064"/>
                  <a:gd name="connsiteY1" fmla="*/ 0 h 612068"/>
                  <a:gd name="connsiteX2" fmla="*/ 576064 w 576064"/>
                  <a:gd name="connsiteY2" fmla="*/ 612068 h 612068"/>
                  <a:gd name="connsiteX3" fmla="*/ 0 w 576064"/>
                  <a:gd name="connsiteY3" fmla="*/ 612068 h 612068"/>
                  <a:gd name="connsiteX0-1" fmla="*/ 0 w 576064"/>
                  <a:gd name="connsiteY0-2" fmla="*/ 612068 h 612068"/>
                  <a:gd name="connsiteX1-3" fmla="*/ 2665 w 576064"/>
                  <a:gd name="connsiteY1-4" fmla="*/ 0 h 612068"/>
                  <a:gd name="connsiteX2-5" fmla="*/ 576064 w 576064"/>
                  <a:gd name="connsiteY2-6" fmla="*/ 612068 h 612068"/>
                  <a:gd name="connsiteX3-7" fmla="*/ 0 w 576064"/>
                  <a:gd name="connsiteY3-8" fmla="*/ 612068 h 612068"/>
                  <a:gd name="connsiteX0-9" fmla="*/ 0 w 576064"/>
                  <a:gd name="connsiteY0-10" fmla="*/ 431029 h 612068"/>
                  <a:gd name="connsiteX1-11" fmla="*/ 2665 w 576064"/>
                  <a:gd name="connsiteY1-12" fmla="*/ 0 h 612068"/>
                  <a:gd name="connsiteX2-13" fmla="*/ 576064 w 576064"/>
                  <a:gd name="connsiteY2-14" fmla="*/ 612068 h 612068"/>
                  <a:gd name="connsiteX3-15" fmla="*/ 0 w 576064"/>
                  <a:gd name="connsiteY3-16" fmla="*/ 431029 h 612068"/>
                  <a:gd name="connsiteX0-17" fmla="*/ 0 w 370477"/>
                  <a:gd name="connsiteY0-18" fmla="*/ 431029 h 593657"/>
                  <a:gd name="connsiteX1-19" fmla="*/ 2665 w 370477"/>
                  <a:gd name="connsiteY1-20" fmla="*/ 0 h 593657"/>
                  <a:gd name="connsiteX2-21" fmla="*/ 370477 w 370477"/>
                  <a:gd name="connsiteY2-22" fmla="*/ 593657 h 593657"/>
                  <a:gd name="connsiteX3-23" fmla="*/ 0 w 370477"/>
                  <a:gd name="connsiteY3-24" fmla="*/ 431029 h 593657"/>
                </a:gdLst>
                <a:ahLst/>
                <a:cxnLst>
                  <a:cxn ang="0">
                    <a:pos x="connsiteX0-1" y="connsiteY0-2"/>
                  </a:cxn>
                  <a:cxn ang="0">
                    <a:pos x="connsiteX1-3" y="connsiteY1-4"/>
                  </a:cxn>
                  <a:cxn ang="0">
                    <a:pos x="connsiteX2-5" y="connsiteY2-6"/>
                  </a:cxn>
                  <a:cxn ang="0">
                    <a:pos x="connsiteX3-7" y="connsiteY3-8"/>
                  </a:cxn>
                </a:cxnLst>
                <a:rect l="l" t="t" r="r" b="b"/>
                <a:pathLst>
                  <a:path w="370477" h="593657">
                    <a:moveTo>
                      <a:pt x="0" y="431029"/>
                    </a:moveTo>
                    <a:cubicBezTo>
                      <a:pt x="888" y="227006"/>
                      <a:pt x="1777" y="204023"/>
                      <a:pt x="2665" y="0"/>
                    </a:cubicBezTo>
                    <a:lnTo>
                      <a:pt x="370477" y="593657"/>
                    </a:lnTo>
                    <a:lnTo>
                      <a:pt x="0" y="431029"/>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56" name="矩形 55"/>
              <p:cNvSpPr/>
              <p:nvPr/>
            </p:nvSpPr>
            <p:spPr>
              <a:xfrm>
                <a:off x="1187578" y="1710657"/>
                <a:ext cx="2088324" cy="2682687"/>
              </a:xfrm>
              <a:prstGeom prst="rect">
                <a:avLst/>
              </a:prstGeom>
              <a:noFill/>
              <a:ln w="12700" cap="flat" cmpd="sng" algn="ctr">
                <a:solidFill>
                  <a:srgbClr val="C00000"/>
                </a:solidFill>
                <a:prstDash val="solid"/>
              </a:ln>
              <a:effectLst>
                <a:outerShdw blurRad="152400" dist="63500" dir="8100000" algn="tr" rotWithShape="0">
                  <a:prstClr val="black">
                    <a:alpha val="26000"/>
                  </a:prstClr>
                </a:outerShdw>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57" name="矩形 56"/>
              <p:cNvSpPr/>
              <p:nvPr/>
            </p:nvSpPr>
            <p:spPr>
              <a:xfrm>
                <a:off x="971599" y="2427815"/>
                <a:ext cx="2520281" cy="4318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pic>
          <p:nvPicPr>
            <p:cNvPr id="47" name="图片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336799" y="1456004"/>
              <a:ext cx="668867" cy="56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Box 43"/>
            <p:cNvSpPr txBox="1">
              <a:spLocks noChangeArrowheads="1"/>
            </p:cNvSpPr>
            <p:nvPr/>
          </p:nvSpPr>
          <p:spPr bwMode="auto">
            <a:xfrm>
              <a:off x="1574799" y="2218680"/>
              <a:ext cx="21928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1218565"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rPr>
                <a:t>这里填写标题</a:t>
              </a:r>
            </a:p>
          </p:txBody>
        </p:sp>
        <p:sp>
          <p:nvSpPr>
            <p:cNvPr id="50" name="矩形 49"/>
            <p:cNvSpPr>
              <a:spLocks noChangeArrowheads="1"/>
            </p:cNvSpPr>
            <p:nvPr/>
          </p:nvSpPr>
          <p:spPr bwMode="auto">
            <a:xfrm>
              <a:off x="1360239" y="2948337"/>
              <a:ext cx="262043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fontAlgn="auto">
                <a:lnSpc>
                  <a:spcPct val="150000"/>
                </a:lnSpc>
                <a:spcAft>
                  <a:spcPts val="0"/>
                </a:spcAft>
                <a:defRPr/>
              </a:pPr>
              <a:r>
                <a:rPr lang="zh-CN" altLang="en-US" sz="1400" dirty="0">
                  <a:solidFill>
                    <a:srgbClr val="C00000"/>
                  </a:solidFill>
                  <a:latin typeface="微软雅黑" panose="020B0503020204020204" charset="-122"/>
                  <a:ea typeface="微软雅黑" panose="020B0503020204020204" charset="-122"/>
                </a:rPr>
                <a:t>单击此处添加文本单击此处添加文本简明扼要的说明分项内容，此为概念图解，请根据您的具体内容酌情修改。</a:t>
              </a:r>
              <a:endParaRPr kumimoji="0" lang="zh-CN" altLang="en-US" sz="14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endParaRPr>
            </a:p>
          </p:txBody>
        </p:sp>
      </p:grpSp>
      <p:grpSp>
        <p:nvGrpSpPr>
          <p:cNvPr id="58" name="组合 57"/>
          <p:cNvGrpSpPr/>
          <p:nvPr/>
        </p:nvGrpSpPr>
        <p:grpSpPr>
          <a:xfrm>
            <a:off x="4631081" y="1888133"/>
            <a:ext cx="3359149" cy="3576884"/>
            <a:chOff x="982132" y="1220145"/>
            <a:chExt cx="3359149" cy="3576884"/>
          </a:xfrm>
        </p:grpSpPr>
        <p:grpSp>
          <p:nvGrpSpPr>
            <p:cNvPr id="59" name="组合 58"/>
            <p:cNvGrpSpPr/>
            <p:nvPr/>
          </p:nvGrpSpPr>
          <p:grpSpPr bwMode="auto">
            <a:xfrm>
              <a:off x="982132" y="1220145"/>
              <a:ext cx="3359149" cy="3576884"/>
              <a:chOff x="971599" y="1710657"/>
              <a:chExt cx="2520281" cy="2682687"/>
            </a:xfrm>
          </p:grpSpPr>
          <p:sp>
            <p:nvSpPr>
              <p:cNvPr id="63" name="等腰三角形 11"/>
              <p:cNvSpPr/>
              <p:nvPr/>
            </p:nvSpPr>
            <p:spPr>
              <a:xfrm>
                <a:off x="971599" y="2427815"/>
                <a:ext cx="370023" cy="593730"/>
              </a:xfrm>
              <a:custGeom>
                <a:avLst/>
                <a:gdLst>
                  <a:gd name="connsiteX0" fmla="*/ 0 w 576064"/>
                  <a:gd name="connsiteY0" fmla="*/ 612068 h 612068"/>
                  <a:gd name="connsiteX1" fmla="*/ 288032 w 576064"/>
                  <a:gd name="connsiteY1" fmla="*/ 0 h 612068"/>
                  <a:gd name="connsiteX2" fmla="*/ 576064 w 576064"/>
                  <a:gd name="connsiteY2" fmla="*/ 612068 h 612068"/>
                  <a:gd name="connsiteX3" fmla="*/ 0 w 576064"/>
                  <a:gd name="connsiteY3" fmla="*/ 612068 h 612068"/>
                  <a:gd name="connsiteX0-1" fmla="*/ 0 w 576064"/>
                  <a:gd name="connsiteY0-2" fmla="*/ 612068 h 612068"/>
                  <a:gd name="connsiteX1-3" fmla="*/ 2665 w 576064"/>
                  <a:gd name="connsiteY1-4" fmla="*/ 0 h 612068"/>
                  <a:gd name="connsiteX2-5" fmla="*/ 576064 w 576064"/>
                  <a:gd name="connsiteY2-6" fmla="*/ 612068 h 612068"/>
                  <a:gd name="connsiteX3-7" fmla="*/ 0 w 576064"/>
                  <a:gd name="connsiteY3-8" fmla="*/ 612068 h 612068"/>
                  <a:gd name="connsiteX0-9" fmla="*/ 0 w 576064"/>
                  <a:gd name="connsiteY0-10" fmla="*/ 431029 h 612068"/>
                  <a:gd name="connsiteX1-11" fmla="*/ 2665 w 576064"/>
                  <a:gd name="connsiteY1-12" fmla="*/ 0 h 612068"/>
                  <a:gd name="connsiteX2-13" fmla="*/ 576064 w 576064"/>
                  <a:gd name="connsiteY2-14" fmla="*/ 612068 h 612068"/>
                  <a:gd name="connsiteX3-15" fmla="*/ 0 w 576064"/>
                  <a:gd name="connsiteY3-16" fmla="*/ 431029 h 612068"/>
                  <a:gd name="connsiteX0-17" fmla="*/ 0 w 370477"/>
                  <a:gd name="connsiteY0-18" fmla="*/ 431029 h 593657"/>
                  <a:gd name="connsiteX1-19" fmla="*/ 2665 w 370477"/>
                  <a:gd name="connsiteY1-20" fmla="*/ 0 h 593657"/>
                  <a:gd name="connsiteX2-21" fmla="*/ 370477 w 370477"/>
                  <a:gd name="connsiteY2-22" fmla="*/ 593657 h 593657"/>
                  <a:gd name="connsiteX3-23" fmla="*/ 0 w 370477"/>
                  <a:gd name="connsiteY3-24" fmla="*/ 431029 h 593657"/>
                </a:gdLst>
                <a:ahLst/>
                <a:cxnLst>
                  <a:cxn ang="0">
                    <a:pos x="connsiteX0-1" y="connsiteY0-2"/>
                  </a:cxn>
                  <a:cxn ang="0">
                    <a:pos x="connsiteX1-3" y="connsiteY1-4"/>
                  </a:cxn>
                  <a:cxn ang="0">
                    <a:pos x="connsiteX2-5" y="connsiteY2-6"/>
                  </a:cxn>
                  <a:cxn ang="0">
                    <a:pos x="connsiteX3-7" y="connsiteY3-8"/>
                  </a:cxn>
                </a:cxnLst>
                <a:rect l="l" t="t" r="r" b="b"/>
                <a:pathLst>
                  <a:path w="370477" h="593657">
                    <a:moveTo>
                      <a:pt x="0" y="431029"/>
                    </a:moveTo>
                    <a:cubicBezTo>
                      <a:pt x="888" y="227006"/>
                      <a:pt x="1777" y="204023"/>
                      <a:pt x="2665" y="0"/>
                    </a:cubicBezTo>
                    <a:lnTo>
                      <a:pt x="370477" y="593657"/>
                    </a:lnTo>
                    <a:lnTo>
                      <a:pt x="0" y="431029"/>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64" name="等腰三角形 11"/>
              <p:cNvSpPr/>
              <p:nvPr/>
            </p:nvSpPr>
            <p:spPr>
              <a:xfrm flipH="1">
                <a:off x="3121857" y="2427815"/>
                <a:ext cx="370023" cy="593730"/>
              </a:xfrm>
              <a:custGeom>
                <a:avLst/>
                <a:gdLst>
                  <a:gd name="connsiteX0" fmla="*/ 0 w 576064"/>
                  <a:gd name="connsiteY0" fmla="*/ 612068 h 612068"/>
                  <a:gd name="connsiteX1" fmla="*/ 288032 w 576064"/>
                  <a:gd name="connsiteY1" fmla="*/ 0 h 612068"/>
                  <a:gd name="connsiteX2" fmla="*/ 576064 w 576064"/>
                  <a:gd name="connsiteY2" fmla="*/ 612068 h 612068"/>
                  <a:gd name="connsiteX3" fmla="*/ 0 w 576064"/>
                  <a:gd name="connsiteY3" fmla="*/ 612068 h 612068"/>
                  <a:gd name="connsiteX0-1" fmla="*/ 0 w 576064"/>
                  <a:gd name="connsiteY0-2" fmla="*/ 612068 h 612068"/>
                  <a:gd name="connsiteX1-3" fmla="*/ 2665 w 576064"/>
                  <a:gd name="connsiteY1-4" fmla="*/ 0 h 612068"/>
                  <a:gd name="connsiteX2-5" fmla="*/ 576064 w 576064"/>
                  <a:gd name="connsiteY2-6" fmla="*/ 612068 h 612068"/>
                  <a:gd name="connsiteX3-7" fmla="*/ 0 w 576064"/>
                  <a:gd name="connsiteY3-8" fmla="*/ 612068 h 612068"/>
                  <a:gd name="connsiteX0-9" fmla="*/ 0 w 576064"/>
                  <a:gd name="connsiteY0-10" fmla="*/ 431029 h 612068"/>
                  <a:gd name="connsiteX1-11" fmla="*/ 2665 w 576064"/>
                  <a:gd name="connsiteY1-12" fmla="*/ 0 h 612068"/>
                  <a:gd name="connsiteX2-13" fmla="*/ 576064 w 576064"/>
                  <a:gd name="connsiteY2-14" fmla="*/ 612068 h 612068"/>
                  <a:gd name="connsiteX3-15" fmla="*/ 0 w 576064"/>
                  <a:gd name="connsiteY3-16" fmla="*/ 431029 h 612068"/>
                  <a:gd name="connsiteX0-17" fmla="*/ 0 w 370477"/>
                  <a:gd name="connsiteY0-18" fmla="*/ 431029 h 593657"/>
                  <a:gd name="connsiteX1-19" fmla="*/ 2665 w 370477"/>
                  <a:gd name="connsiteY1-20" fmla="*/ 0 h 593657"/>
                  <a:gd name="connsiteX2-21" fmla="*/ 370477 w 370477"/>
                  <a:gd name="connsiteY2-22" fmla="*/ 593657 h 593657"/>
                  <a:gd name="connsiteX3-23" fmla="*/ 0 w 370477"/>
                  <a:gd name="connsiteY3-24" fmla="*/ 431029 h 593657"/>
                </a:gdLst>
                <a:ahLst/>
                <a:cxnLst>
                  <a:cxn ang="0">
                    <a:pos x="connsiteX0-1" y="connsiteY0-2"/>
                  </a:cxn>
                  <a:cxn ang="0">
                    <a:pos x="connsiteX1-3" y="connsiteY1-4"/>
                  </a:cxn>
                  <a:cxn ang="0">
                    <a:pos x="connsiteX2-5" y="connsiteY2-6"/>
                  </a:cxn>
                  <a:cxn ang="0">
                    <a:pos x="connsiteX3-7" y="connsiteY3-8"/>
                  </a:cxn>
                </a:cxnLst>
                <a:rect l="l" t="t" r="r" b="b"/>
                <a:pathLst>
                  <a:path w="370477" h="593657">
                    <a:moveTo>
                      <a:pt x="0" y="431029"/>
                    </a:moveTo>
                    <a:cubicBezTo>
                      <a:pt x="888" y="227006"/>
                      <a:pt x="1777" y="204023"/>
                      <a:pt x="2665" y="0"/>
                    </a:cubicBezTo>
                    <a:lnTo>
                      <a:pt x="370477" y="593657"/>
                    </a:lnTo>
                    <a:lnTo>
                      <a:pt x="0" y="431029"/>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66" name="矩形 65"/>
              <p:cNvSpPr/>
              <p:nvPr/>
            </p:nvSpPr>
            <p:spPr>
              <a:xfrm>
                <a:off x="1187578" y="1710657"/>
                <a:ext cx="2088324" cy="2682687"/>
              </a:xfrm>
              <a:prstGeom prst="rect">
                <a:avLst/>
              </a:prstGeom>
              <a:noFill/>
              <a:ln w="12700" cap="flat" cmpd="sng" algn="ctr">
                <a:solidFill>
                  <a:srgbClr val="C00000"/>
                </a:solidFill>
                <a:prstDash val="solid"/>
              </a:ln>
              <a:effectLst>
                <a:outerShdw blurRad="152400" dist="63500" dir="8100000" algn="tr" rotWithShape="0">
                  <a:prstClr val="black">
                    <a:alpha val="26000"/>
                  </a:prstClr>
                </a:outerShdw>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67" name="矩形 66"/>
              <p:cNvSpPr/>
              <p:nvPr/>
            </p:nvSpPr>
            <p:spPr>
              <a:xfrm>
                <a:off x="971599" y="2427815"/>
                <a:ext cx="2520281" cy="4318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pic>
          <p:nvPicPr>
            <p:cNvPr id="60" name="图片 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336799" y="1456004"/>
              <a:ext cx="668867" cy="56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extBox 43"/>
            <p:cNvSpPr txBox="1">
              <a:spLocks noChangeArrowheads="1"/>
            </p:cNvSpPr>
            <p:nvPr/>
          </p:nvSpPr>
          <p:spPr bwMode="auto">
            <a:xfrm>
              <a:off x="1574799" y="2218680"/>
              <a:ext cx="21928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1218565"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rPr>
                <a:t>这里填写标题</a:t>
              </a:r>
            </a:p>
          </p:txBody>
        </p:sp>
        <p:sp>
          <p:nvSpPr>
            <p:cNvPr id="62" name="矩形 61"/>
            <p:cNvSpPr>
              <a:spLocks noChangeArrowheads="1"/>
            </p:cNvSpPr>
            <p:nvPr/>
          </p:nvSpPr>
          <p:spPr bwMode="auto">
            <a:xfrm>
              <a:off x="1360239" y="2948337"/>
              <a:ext cx="262043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fontAlgn="auto">
                <a:lnSpc>
                  <a:spcPct val="150000"/>
                </a:lnSpc>
                <a:spcAft>
                  <a:spcPts val="0"/>
                </a:spcAft>
                <a:defRPr/>
              </a:pPr>
              <a:r>
                <a:rPr lang="zh-CN" altLang="en-US" sz="1400" dirty="0">
                  <a:solidFill>
                    <a:srgbClr val="C00000"/>
                  </a:solidFill>
                  <a:latin typeface="微软雅黑" panose="020B0503020204020204" charset="-122"/>
                  <a:ea typeface="微软雅黑" panose="020B0503020204020204" charset="-122"/>
                </a:rPr>
                <a:t>单击此处添加文本单击此处添加文本简明扼要的说明分项内容，此为概念图解，请根据您的具体内容酌情修改。</a:t>
              </a:r>
              <a:endParaRPr kumimoji="0" lang="zh-CN" altLang="en-US" sz="14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endParaRPr>
            </a:p>
          </p:txBody>
        </p:sp>
      </p:grpSp>
      <p:grpSp>
        <p:nvGrpSpPr>
          <p:cNvPr id="68" name="组合 67"/>
          <p:cNvGrpSpPr/>
          <p:nvPr/>
        </p:nvGrpSpPr>
        <p:grpSpPr>
          <a:xfrm>
            <a:off x="8470826" y="1888133"/>
            <a:ext cx="3359149" cy="3576884"/>
            <a:chOff x="982132" y="1220145"/>
            <a:chExt cx="3359149" cy="3576884"/>
          </a:xfrm>
        </p:grpSpPr>
        <p:grpSp>
          <p:nvGrpSpPr>
            <p:cNvPr id="69" name="组合 68"/>
            <p:cNvGrpSpPr/>
            <p:nvPr/>
          </p:nvGrpSpPr>
          <p:grpSpPr bwMode="auto">
            <a:xfrm>
              <a:off x="982132" y="1220145"/>
              <a:ext cx="3359149" cy="3576884"/>
              <a:chOff x="971599" y="1710657"/>
              <a:chExt cx="2520281" cy="2682687"/>
            </a:xfrm>
          </p:grpSpPr>
          <p:sp>
            <p:nvSpPr>
              <p:cNvPr id="73" name="等腰三角形 11"/>
              <p:cNvSpPr/>
              <p:nvPr/>
            </p:nvSpPr>
            <p:spPr>
              <a:xfrm>
                <a:off x="971599" y="2427815"/>
                <a:ext cx="370023" cy="593730"/>
              </a:xfrm>
              <a:custGeom>
                <a:avLst/>
                <a:gdLst>
                  <a:gd name="connsiteX0" fmla="*/ 0 w 576064"/>
                  <a:gd name="connsiteY0" fmla="*/ 612068 h 612068"/>
                  <a:gd name="connsiteX1" fmla="*/ 288032 w 576064"/>
                  <a:gd name="connsiteY1" fmla="*/ 0 h 612068"/>
                  <a:gd name="connsiteX2" fmla="*/ 576064 w 576064"/>
                  <a:gd name="connsiteY2" fmla="*/ 612068 h 612068"/>
                  <a:gd name="connsiteX3" fmla="*/ 0 w 576064"/>
                  <a:gd name="connsiteY3" fmla="*/ 612068 h 612068"/>
                  <a:gd name="connsiteX0-1" fmla="*/ 0 w 576064"/>
                  <a:gd name="connsiteY0-2" fmla="*/ 612068 h 612068"/>
                  <a:gd name="connsiteX1-3" fmla="*/ 2665 w 576064"/>
                  <a:gd name="connsiteY1-4" fmla="*/ 0 h 612068"/>
                  <a:gd name="connsiteX2-5" fmla="*/ 576064 w 576064"/>
                  <a:gd name="connsiteY2-6" fmla="*/ 612068 h 612068"/>
                  <a:gd name="connsiteX3-7" fmla="*/ 0 w 576064"/>
                  <a:gd name="connsiteY3-8" fmla="*/ 612068 h 612068"/>
                  <a:gd name="connsiteX0-9" fmla="*/ 0 w 576064"/>
                  <a:gd name="connsiteY0-10" fmla="*/ 431029 h 612068"/>
                  <a:gd name="connsiteX1-11" fmla="*/ 2665 w 576064"/>
                  <a:gd name="connsiteY1-12" fmla="*/ 0 h 612068"/>
                  <a:gd name="connsiteX2-13" fmla="*/ 576064 w 576064"/>
                  <a:gd name="connsiteY2-14" fmla="*/ 612068 h 612068"/>
                  <a:gd name="connsiteX3-15" fmla="*/ 0 w 576064"/>
                  <a:gd name="connsiteY3-16" fmla="*/ 431029 h 612068"/>
                  <a:gd name="connsiteX0-17" fmla="*/ 0 w 370477"/>
                  <a:gd name="connsiteY0-18" fmla="*/ 431029 h 593657"/>
                  <a:gd name="connsiteX1-19" fmla="*/ 2665 w 370477"/>
                  <a:gd name="connsiteY1-20" fmla="*/ 0 h 593657"/>
                  <a:gd name="connsiteX2-21" fmla="*/ 370477 w 370477"/>
                  <a:gd name="connsiteY2-22" fmla="*/ 593657 h 593657"/>
                  <a:gd name="connsiteX3-23" fmla="*/ 0 w 370477"/>
                  <a:gd name="connsiteY3-24" fmla="*/ 431029 h 593657"/>
                </a:gdLst>
                <a:ahLst/>
                <a:cxnLst>
                  <a:cxn ang="0">
                    <a:pos x="connsiteX0-1" y="connsiteY0-2"/>
                  </a:cxn>
                  <a:cxn ang="0">
                    <a:pos x="connsiteX1-3" y="connsiteY1-4"/>
                  </a:cxn>
                  <a:cxn ang="0">
                    <a:pos x="connsiteX2-5" y="connsiteY2-6"/>
                  </a:cxn>
                  <a:cxn ang="0">
                    <a:pos x="connsiteX3-7" y="connsiteY3-8"/>
                  </a:cxn>
                </a:cxnLst>
                <a:rect l="l" t="t" r="r" b="b"/>
                <a:pathLst>
                  <a:path w="370477" h="593657">
                    <a:moveTo>
                      <a:pt x="0" y="431029"/>
                    </a:moveTo>
                    <a:cubicBezTo>
                      <a:pt x="888" y="227006"/>
                      <a:pt x="1777" y="204023"/>
                      <a:pt x="2665" y="0"/>
                    </a:cubicBezTo>
                    <a:lnTo>
                      <a:pt x="370477" y="593657"/>
                    </a:lnTo>
                    <a:lnTo>
                      <a:pt x="0" y="431029"/>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74" name="等腰三角形 11"/>
              <p:cNvSpPr/>
              <p:nvPr/>
            </p:nvSpPr>
            <p:spPr>
              <a:xfrm flipH="1">
                <a:off x="3121857" y="2427815"/>
                <a:ext cx="370023" cy="593730"/>
              </a:xfrm>
              <a:custGeom>
                <a:avLst/>
                <a:gdLst>
                  <a:gd name="connsiteX0" fmla="*/ 0 w 576064"/>
                  <a:gd name="connsiteY0" fmla="*/ 612068 h 612068"/>
                  <a:gd name="connsiteX1" fmla="*/ 288032 w 576064"/>
                  <a:gd name="connsiteY1" fmla="*/ 0 h 612068"/>
                  <a:gd name="connsiteX2" fmla="*/ 576064 w 576064"/>
                  <a:gd name="connsiteY2" fmla="*/ 612068 h 612068"/>
                  <a:gd name="connsiteX3" fmla="*/ 0 w 576064"/>
                  <a:gd name="connsiteY3" fmla="*/ 612068 h 612068"/>
                  <a:gd name="connsiteX0-1" fmla="*/ 0 w 576064"/>
                  <a:gd name="connsiteY0-2" fmla="*/ 612068 h 612068"/>
                  <a:gd name="connsiteX1-3" fmla="*/ 2665 w 576064"/>
                  <a:gd name="connsiteY1-4" fmla="*/ 0 h 612068"/>
                  <a:gd name="connsiteX2-5" fmla="*/ 576064 w 576064"/>
                  <a:gd name="connsiteY2-6" fmla="*/ 612068 h 612068"/>
                  <a:gd name="connsiteX3-7" fmla="*/ 0 w 576064"/>
                  <a:gd name="connsiteY3-8" fmla="*/ 612068 h 612068"/>
                  <a:gd name="connsiteX0-9" fmla="*/ 0 w 576064"/>
                  <a:gd name="connsiteY0-10" fmla="*/ 431029 h 612068"/>
                  <a:gd name="connsiteX1-11" fmla="*/ 2665 w 576064"/>
                  <a:gd name="connsiteY1-12" fmla="*/ 0 h 612068"/>
                  <a:gd name="connsiteX2-13" fmla="*/ 576064 w 576064"/>
                  <a:gd name="connsiteY2-14" fmla="*/ 612068 h 612068"/>
                  <a:gd name="connsiteX3-15" fmla="*/ 0 w 576064"/>
                  <a:gd name="connsiteY3-16" fmla="*/ 431029 h 612068"/>
                  <a:gd name="connsiteX0-17" fmla="*/ 0 w 370477"/>
                  <a:gd name="connsiteY0-18" fmla="*/ 431029 h 593657"/>
                  <a:gd name="connsiteX1-19" fmla="*/ 2665 w 370477"/>
                  <a:gd name="connsiteY1-20" fmla="*/ 0 h 593657"/>
                  <a:gd name="connsiteX2-21" fmla="*/ 370477 w 370477"/>
                  <a:gd name="connsiteY2-22" fmla="*/ 593657 h 593657"/>
                  <a:gd name="connsiteX3-23" fmla="*/ 0 w 370477"/>
                  <a:gd name="connsiteY3-24" fmla="*/ 431029 h 593657"/>
                </a:gdLst>
                <a:ahLst/>
                <a:cxnLst>
                  <a:cxn ang="0">
                    <a:pos x="connsiteX0-1" y="connsiteY0-2"/>
                  </a:cxn>
                  <a:cxn ang="0">
                    <a:pos x="connsiteX1-3" y="connsiteY1-4"/>
                  </a:cxn>
                  <a:cxn ang="0">
                    <a:pos x="connsiteX2-5" y="connsiteY2-6"/>
                  </a:cxn>
                  <a:cxn ang="0">
                    <a:pos x="connsiteX3-7" y="connsiteY3-8"/>
                  </a:cxn>
                </a:cxnLst>
                <a:rect l="l" t="t" r="r" b="b"/>
                <a:pathLst>
                  <a:path w="370477" h="593657">
                    <a:moveTo>
                      <a:pt x="0" y="431029"/>
                    </a:moveTo>
                    <a:cubicBezTo>
                      <a:pt x="888" y="227006"/>
                      <a:pt x="1777" y="204023"/>
                      <a:pt x="2665" y="0"/>
                    </a:cubicBezTo>
                    <a:lnTo>
                      <a:pt x="370477" y="593657"/>
                    </a:lnTo>
                    <a:lnTo>
                      <a:pt x="0" y="431029"/>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75" name="矩形 74"/>
              <p:cNvSpPr/>
              <p:nvPr/>
            </p:nvSpPr>
            <p:spPr>
              <a:xfrm>
                <a:off x="1187578" y="1710657"/>
                <a:ext cx="2088324" cy="2682687"/>
              </a:xfrm>
              <a:prstGeom prst="rect">
                <a:avLst/>
              </a:prstGeom>
              <a:noFill/>
              <a:ln w="12700" cap="flat" cmpd="sng" algn="ctr">
                <a:solidFill>
                  <a:srgbClr val="C00000"/>
                </a:solidFill>
                <a:prstDash val="solid"/>
              </a:ln>
              <a:effectLst>
                <a:outerShdw blurRad="152400" dist="63500" dir="8100000" algn="tr" rotWithShape="0">
                  <a:prstClr val="black">
                    <a:alpha val="26000"/>
                  </a:prstClr>
                </a:outerShdw>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76" name="矩形 75"/>
              <p:cNvSpPr/>
              <p:nvPr/>
            </p:nvSpPr>
            <p:spPr>
              <a:xfrm>
                <a:off x="971599" y="2427815"/>
                <a:ext cx="2520281" cy="4318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pic>
          <p:nvPicPr>
            <p:cNvPr id="70" name="图片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336799" y="1456004"/>
              <a:ext cx="668867" cy="56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TextBox 43"/>
            <p:cNvSpPr txBox="1">
              <a:spLocks noChangeArrowheads="1"/>
            </p:cNvSpPr>
            <p:nvPr/>
          </p:nvSpPr>
          <p:spPr bwMode="auto">
            <a:xfrm>
              <a:off x="1574799" y="2218680"/>
              <a:ext cx="21928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1218565"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rPr>
                <a:t>这里填写标题</a:t>
              </a:r>
            </a:p>
          </p:txBody>
        </p:sp>
        <p:sp>
          <p:nvSpPr>
            <p:cNvPr id="72" name="矩形 71"/>
            <p:cNvSpPr>
              <a:spLocks noChangeArrowheads="1"/>
            </p:cNvSpPr>
            <p:nvPr/>
          </p:nvSpPr>
          <p:spPr bwMode="auto">
            <a:xfrm>
              <a:off x="1360239" y="2948337"/>
              <a:ext cx="262043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fontAlgn="auto">
                <a:lnSpc>
                  <a:spcPct val="150000"/>
                </a:lnSpc>
                <a:spcAft>
                  <a:spcPts val="0"/>
                </a:spcAft>
                <a:defRPr/>
              </a:pPr>
              <a:r>
                <a:rPr lang="zh-CN" altLang="en-US" sz="1400" dirty="0">
                  <a:solidFill>
                    <a:srgbClr val="C00000"/>
                  </a:solidFill>
                  <a:latin typeface="微软雅黑" panose="020B0503020204020204" charset="-122"/>
                  <a:ea typeface="微软雅黑" panose="020B0503020204020204" charset="-122"/>
                </a:rPr>
                <a:t>单击此处添加文本单击此处添加文本简明扼要的说明分项内容，此为概念图解，请根据您的具体内容酌情修改。</a:t>
              </a:r>
              <a:endParaRPr kumimoji="0" lang="zh-CN" altLang="en-US" sz="140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endParaRP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1000"/>
                                        <p:tgtEl>
                                          <p:spTgt spid="58"/>
                                        </p:tgtEl>
                                      </p:cBhvr>
                                    </p:animEffect>
                                    <p:anim calcmode="lin" valueType="num">
                                      <p:cBhvr>
                                        <p:cTn id="13" dur="1000" fill="hold"/>
                                        <p:tgtEl>
                                          <p:spTgt spid="58"/>
                                        </p:tgtEl>
                                        <p:attrNameLst>
                                          <p:attrName>ppt_x</p:attrName>
                                        </p:attrNameLst>
                                      </p:cBhvr>
                                      <p:tavLst>
                                        <p:tav tm="0">
                                          <p:val>
                                            <p:strVal val="#ppt_x"/>
                                          </p:val>
                                        </p:tav>
                                        <p:tav tm="100000">
                                          <p:val>
                                            <p:strVal val="#ppt_x"/>
                                          </p:val>
                                        </p:tav>
                                      </p:tavLst>
                                    </p:anim>
                                    <p:anim calcmode="lin" valueType="num">
                                      <p:cBhvr>
                                        <p:cTn id="14" dur="1000" fill="hold"/>
                                        <p:tgtEl>
                                          <p:spTgt spid="5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1000"/>
                                        <p:tgtEl>
                                          <p:spTgt spid="68"/>
                                        </p:tgtEl>
                                      </p:cBhvr>
                                    </p:animEffect>
                                    <p:anim calcmode="lin" valueType="num">
                                      <p:cBhvr>
                                        <p:cTn id="18" dur="1000" fill="hold"/>
                                        <p:tgtEl>
                                          <p:spTgt spid="68"/>
                                        </p:tgtEl>
                                        <p:attrNameLst>
                                          <p:attrName>ppt_x</p:attrName>
                                        </p:attrNameLst>
                                      </p:cBhvr>
                                      <p:tavLst>
                                        <p:tav tm="0">
                                          <p:val>
                                            <p:strVal val="#ppt_x"/>
                                          </p:val>
                                        </p:tav>
                                        <p:tav tm="100000">
                                          <p:val>
                                            <p:strVal val="#ppt_x"/>
                                          </p:val>
                                        </p:tav>
                                      </p:tavLst>
                                    </p:anim>
                                    <p:anim calcmode="lin" valueType="num">
                                      <p:cBhvr>
                                        <p:cTn id="19"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p:cNvSpPr txBox="1"/>
          <p:nvPr/>
        </p:nvSpPr>
        <p:spPr>
          <a:xfrm>
            <a:off x="710476" y="116088"/>
            <a:ext cx="4320480" cy="659765"/>
          </a:xfrm>
          <a:prstGeom prst="rect">
            <a:avLst/>
          </a:prstGeom>
          <a:noFill/>
        </p:spPr>
        <p:txBody>
          <a:bodyPr wrap="square" rtlCol="0">
            <a:spAutoFit/>
          </a:bodyPr>
          <a:lstStyle/>
          <a:p>
            <a:pPr algn="ctr">
              <a:lnSpc>
                <a:spcPct val="110000"/>
              </a:lnSpc>
            </a:pPr>
            <a:r>
              <a:rPr lang="zh-CN" altLang="en-US" sz="3355" b="1" dirty="0">
                <a:solidFill>
                  <a:srgbClr val="C00000"/>
                </a:solidFill>
                <a:latin typeface="微软雅黑" panose="020B0503020204020204" charset="-122"/>
                <a:ea typeface="微软雅黑" panose="020B0503020204020204" charset="-122"/>
                <a:sym typeface="+mn-ea"/>
              </a:rPr>
              <a:t>点击输入标题内容</a:t>
            </a:r>
            <a:endParaRPr lang="zh-CN" altLang="en-US" sz="3360" b="1" dirty="0">
              <a:solidFill>
                <a:srgbClr val="C00000"/>
              </a:solidFill>
              <a:latin typeface="Arial" panose="020B0604020202020204"/>
              <a:ea typeface="微软雅黑" panose="020B0503020204020204" charset="-122"/>
            </a:endParaRPr>
          </a:p>
        </p:txBody>
      </p:sp>
      <p:sp>
        <p:nvSpPr>
          <p:cNvPr id="4" name="任意多边形 30"/>
          <p:cNvSpPr/>
          <p:nvPr/>
        </p:nvSpPr>
        <p:spPr>
          <a:xfrm flipV="1">
            <a:off x="685799" y="725597"/>
            <a:ext cx="11520000" cy="396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latin typeface="Arial" panose="020B0604020202020204" pitchFamily="34" charset="0"/>
              <a:ea typeface="微软雅黑" panose="020B0503020204020204" charset="-122"/>
              <a:sym typeface="Arial" panose="020B0604020202020204" pitchFamily="34" charset="0"/>
            </a:endParaRPr>
          </a:p>
        </p:txBody>
      </p:sp>
      <p:sp>
        <p:nvSpPr>
          <p:cNvPr id="5" name="任意多边形 31"/>
          <p:cNvSpPr/>
          <p:nvPr/>
        </p:nvSpPr>
        <p:spPr>
          <a:xfrm>
            <a:off x="0" y="236409"/>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solidFill>
                <a:srgbClr val="7EC234"/>
              </a:solidFill>
              <a:latin typeface="Arial" panose="020B0604020202020204" pitchFamily="34" charset="0"/>
              <a:ea typeface="微软雅黑" panose="020B0503020204020204" charset="-122"/>
              <a:sym typeface="Arial" panose="020B0604020202020204" pitchFamily="34" charset="0"/>
            </a:endParaRPr>
          </a:p>
        </p:txBody>
      </p:sp>
      <p:pic>
        <p:nvPicPr>
          <p:cNvPr id="44" name="Picture 3" descr="C:\Users\Administrator\Desktop\党政机关\素材\党徽\Nipic_5916570_20120618220329321399.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630535" y="-116840"/>
            <a:ext cx="971550" cy="882015"/>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组合 44"/>
          <p:cNvGrpSpPr/>
          <p:nvPr/>
        </p:nvGrpSpPr>
        <p:grpSpPr>
          <a:xfrm>
            <a:off x="2059940" y="2190115"/>
            <a:ext cx="8317230" cy="3368040"/>
            <a:chOff x="3193" y="4298"/>
            <a:chExt cx="13098" cy="5304"/>
          </a:xfrm>
        </p:grpSpPr>
        <p:sp>
          <p:nvSpPr>
            <p:cNvPr id="2" name="千图设计师MC：ID 29795607库_椭圆 5"/>
            <p:cNvSpPr/>
            <p:nvPr>
              <p:custDataLst>
                <p:tags r:id="rId1"/>
              </p:custDataLst>
            </p:nvPr>
          </p:nvSpPr>
          <p:spPr>
            <a:xfrm>
              <a:off x="8066" y="5374"/>
              <a:ext cx="3158" cy="3158"/>
            </a:xfrm>
            <a:prstGeom prst="ellipse">
              <a:avLst/>
            </a:prstGeom>
            <a:noFill/>
            <a:ln w="28575">
              <a:solidFill>
                <a:schemeClr val="bg1">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b" anchorCtr="1">
              <a:normAutofit/>
            </a:bodyPr>
            <a:lstStyle/>
            <a:p>
              <a:pPr algn="ctr">
                <a:lnSpc>
                  <a:spcPct val="120000"/>
                </a:lnSpc>
                <a:defRPr/>
              </a:pPr>
              <a:r>
                <a:rPr lang="zh-CN" altLang="en-US" sz="10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此部分内容作为文字排</a:t>
              </a:r>
              <a:br>
                <a:rPr lang="zh-CN" altLang="en-US" sz="10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br>
              <a:r>
                <a:rPr lang="zh-CN" altLang="en-US" sz="10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版占位显示（建议使</a:t>
              </a:r>
              <a:br>
                <a:rPr lang="zh-CN" altLang="en-US" sz="10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br>
              <a:r>
                <a:rPr lang="zh-CN" altLang="en-US" sz="10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用主题字体）。</a:t>
              </a:r>
            </a:p>
          </p:txBody>
        </p:sp>
        <p:grpSp>
          <p:nvGrpSpPr>
            <p:cNvPr id="27" name="千图设计师MC：ID 29795607库_组合 26"/>
            <p:cNvGrpSpPr/>
            <p:nvPr>
              <p:custDataLst>
                <p:tags r:id="rId2"/>
              </p:custDataLst>
            </p:nvPr>
          </p:nvGrpSpPr>
          <p:grpSpPr>
            <a:xfrm>
              <a:off x="7143" y="4298"/>
              <a:ext cx="5004" cy="5156"/>
              <a:chOff x="4507373" y="1891819"/>
              <a:chExt cx="3177256" cy="3274277"/>
            </a:xfrm>
            <a:solidFill>
              <a:srgbClr val="C00000"/>
            </a:solidFill>
          </p:grpSpPr>
          <p:sp>
            <p:nvSpPr>
              <p:cNvPr id="3" name="Isosceles Triangle 7"/>
              <p:cNvSpPr/>
              <p:nvPr/>
            </p:nvSpPr>
            <p:spPr>
              <a:xfrm rot="14400000" flipH="1" flipV="1">
                <a:off x="5319689" y="1936839"/>
                <a:ext cx="652791" cy="56275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8" name="Block Arc 6"/>
              <p:cNvSpPr/>
              <p:nvPr/>
            </p:nvSpPr>
            <p:spPr>
              <a:xfrm rot="17100000" flipH="1" flipV="1">
                <a:off x="4507373" y="1988840"/>
                <a:ext cx="3177256" cy="3177256"/>
              </a:xfrm>
              <a:prstGeom prst="blockArc">
                <a:avLst>
                  <a:gd name="adj1" fmla="val 21599999"/>
                  <a:gd name="adj2" fmla="val 8180671"/>
                  <a:gd name="adj3" fmla="val 119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29" name="千图设计师MC：ID 29795607库_组合 27"/>
            <p:cNvGrpSpPr/>
            <p:nvPr>
              <p:custDataLst>
                <p:tags r:id="rId3"/>
              </p:custDataLst>
            </p:nvPr>
          </p:nvGrpSpPr>
          <p:grpSpPr>
            <a:xfrm>
              <a:off x="7143" y="4451"/>
              <a:ext cx="5004" cy="5151"/>
              <a:chOff x="4507373" y="1988840"/>
              <a:chExt cx="3177256" cy="3270771"/>
            </a:xfrm>
            <a:solidFill>
              <a:srgbClr val="FF0000"/>
            </a:solidFill>
          </p:grpSpPr>
          <p:sp>
            <p:nvSpPr>
              <p:cNvPr id="30" name="Block Arc 8"/>
              <p:cNvSpPr/>
              <p:nvPr/>
            </p:nvSpPr>
            <p:spPr>
              <a:xfrm rot="17100000">
                <a:off x="4507373" y="1988840"/>
                <a:ext cx="3177256" cy="3177256"/>
              </a:xfrm>
              <a:prstGeom prst="blockArc">
                <a:avLst>
                  <a:gd name="adj1" fmla="val 21599999"/>
                  <a:gd name="adj2" fmla="val 8180671"/>
                  <a:gd name="adj3" fmla="val 119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1" name="Isosceles Triangle 9"/>
              <p:cNvSpPr/>
              <p:nvPr/>
            </p:nvSpPr>
            <p:spPr>
              <a:xfrm rot="3600000" flipV="1">
                <a:off x="6237385" y="4651840"/>
                <a:ext cx="652791" cy="56275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32" name="千图设计师MC：ID 29795607库_椭圆 13"/>
            <p:cNvSpPr/>
            <p:nvPr>
              <p:custDataLst>
                <p:tags r:id="rId4"/>
              </p:custDataLst>
            </p:nvPr>
          </p:nvSpPr>
          <p:spPr>
            <a:xfrm>
              <a:off x="3193" y="7417"/>
              <a:ext cx="1703" cy="170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3" name="千图设计师MC：ID 29795607库_椭圆 14"/>
            <p:cNvSpPr/>
            <p:nvPr>
              <p:custDataLst>
                <p:tags r:id="rId5"/>
              </p:custDataLst>
            </p:nvPr>
          </p:nvSpPr>
          <p:spPr>
            <a:xfrm>
              <a:off x="5072" y="7417"/>
              <a:ext cx="1703" cy="170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4" name="千图设计师MC：ID 29795607库_椭圆 15"/>
            <p:cNvSpPr/>
            <p:nvPr>
              <p:custDataLst>
                <p:tags r:id="rId6"/>
              </p:custDataLst>
            </p:nvPr>
          </p:nvSpPr>
          <p:spPr>
            <a:xfrm>
              <a:off x="12709" y="7417"/>
              <a:ext cx="1703" cy="170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5" name="千图设计师MC：ID 29795607库_椭圆 16"/>
            <p:cNvSpPr/>
            <p:nvPr>
              <p:custDataLst>
                <p:tags r:id="rId7"/>
              </p:custDataLst>
            </p:nvPr>
          </p:nvSpPr>
          <p:spPr>
            <a:xfrm>
              <a:off x="14588" y="7417"/>
              <a:ext cx="1703" cy="170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6" name="千图设计师MC：ID 29795607库_Freeform: Shape 20"/>
            <p:cNvSpPr/>
            <p:nvPr>
              <p:custDataLst>
                <p:tags r:id="rId8"/>
              </p:custDataLst>
            </p:nvPr>
          </p:nvSpPr>
          <p:spPr bwMode="auto">
            <a:xfrm>
              <a:off x="3612" y="7837"/>
              <a:ext cx="865" cy="863"/>
            </a:xfrm>
            <a:custGeom>
              <a:avLst/>
              <a:gdLst>
                <a:gd name="T0" fmla="*/ 616 w 1108"/>
                <a:gd name="T1" fmla="*/ 812 h 1105"/>
                <a:gd name="T2" fmla="*/ 660 w 1108"/>
                <a:gd name="T3" fmla="*/ 767 h 1105"/>
                <a:gd name="T4" fmla="*/ 766 w 1108"/>
                <a:gd name="T5" fmla="*/ 654 h 1105"/>
                <a:gd name="T6" fmla="*/ 879 w 1108"/>
                <a:gd name="T7" fmla="*/ 449 h 1105"/>
                <a:gd name="T8" fmla="*/ 856 w 1108"/>
                <a:gd name="T9" fmla="*/ 277 h 1105"/>
                <a:gd name="T10" fmla="*/ 749 w 1108"/>
                <a:gd name="T11" fmla="*/ 142 h 1105"/>
                <a:gd name="T12" fmla="*/ 588 w 1108"/>
                <a:gd name="T13" fmla="*/ 80 h 1105"/>
                <a:gd name="T14" fmla="*/ 427 w 1108"/>
                <a:gd name="T15" fmla="*/ 104 h 1105"/>
                <a:gd name="T16" fmla="*/ 292 w 1108"/>
                <a:gd name="T17" fmla="*/ 209 h 1105"/>
                <a:gd name="T18" fmla="*/ 229 w 1108"/>
                <a:gd name="T19" fmla="*/ 371 h 1105"/>
                <a:gd name="T20" fmla="*/ 273 w 1108"/>
                <a:gd name="T21" fmla="*/ 571 h 1105"/>
                <a:gd name="T22" fmla="*/ 420 w 1108"/>
                <a:gd name="T23" fmla="*/ 708 h 1105"/>
                <a:gd name="T24" fmla="*/ 623 w 1108"/>
                <a:gd name="T25" fmla="*/ 1079 h 1105"/>
                <a:gd name="T26" fmla="*/ 506 w 1108"/>
                <a:gd name="T27" fmla="*/ 1098 h 1105"/>
                <a:gd name="T28" fmla="*/ 424 w 1108"/>
                <a:gd name="T29" fmla="*/ 1055 h 1105"/>
                <a:gd name="T30" fmla="*/ 373 w 1108"/>
                <a:gd name="T31" fmla="*/ 989 h 1105"/>
                <a:gd name="T32" fmla="*/ 292 w 1108"/>
                <a:gd name="T33" fmla="*/ 714 h 1105"/>
                <a:gd name="T34" fmla="*/ 153 w 1108"/>
                <a:gd name="T35" fmla="*/ 459 h 1105"/>
                <a:gd name="T36" fmla="*/ 181 w 1108"/>
                <a:gd name="T37" fmla="*/ 247 h 1105"/>
                <a:gd name="T38" fmla="*/ 312 w 1108"/>
                <a:gd name="T39" fmla="*/ 81 h 1105"/>
                <a:gd name="T40" fmla="*/ 513 w 1108"/>
                <a:gd name="T41" fmla="*/ 2 h 1105"/>
                <a:gd name="T42" fmla="*/ 712 w 1108"/>
                <a:gd name="T43" fmla="*/ 32 h 1105"/>
                <a:gd name="T44" fmla="*/ 879 w 1108"/>
                <a:gd name="T45" fmla="*/ 163 h 1105"/>
                <a:gd name="T46" fmla="*/ 956 w 1108"/>
                <a:gd name="T47" fmla="*/ 363 h 1105"/>
                <a:gd name="T48" fmla="*/ 903 w 1108"/>
                <a:gd name="T49" fmla="*/ 611 h 1105"/>
                <a:gd name="T50" fmla="*/ 739 w 1108"/>
                <a:gd name="T51" fmla="*/ 770 h 1105"/>
                <a:gd name="T52" fmla="*/ 716 w 1108"/>
                <a:gd name="T53" fmla="*/ 1032 h 1105"/>
                <a:gd name="T54" fmla="*/ 631 w 1108"/>
                <a:gd name="T55" fmla="*/ 1062 h 1105"/>
                <a:gd name="T56" fmla="*/ 939 w 1108"/>
                <a:gd name="T57" fmla="*/ 623 h 1105"/>
                <a:gd name="T58" fmla="*/ 1029 w 1108"/>
                <a:gd name="T59" fmla="*/ 646 h 1105"/>
                <a:gd name="T60" fmla="*/ 1023 w 1108"/>
                <a:gd name="T61" fmla="*/ 688 h 1105"/>
                <a:gd name="T62" fmla="*/ 965 w 1108"/>
                <a:gd name="T63" fmla="*/ 191 h 1105"/>
                <a:gd name="T64" fmla="*/ 937 w 1108"/>
                <a:gd name="T65" fmla="*/ 159 h 1105"/>
                <a:gd name="T66" fmla="*/ 1023 w 1108"/>
                <a:gd name="T67" fmla="*/ 113 h 1105"/>
                <a:gd name="T68" fmla="*/ 1029 w 1108"/>
                <a:gd name="T69" fmla="*/ 156 h 1105"/>
                <a:gd name="T70" fmla="*/ 1002 w 1108"/>
                <a:gd name="T71" fmla="*/ 411 h 1105"/>
                <a:gd name="T72" fmla="*/ 1025 w 1108"/>
                <a:gd name="T73" fmla="*/ 375 h 1105"/>
                <a:gd name="T74" fmla="*/ 1108 w 1108"/>
                <a:gd name="T75" fmla="*/ 401 h 1105"/>
                <a:gd name="T76" fmla="*/ 160 w 1108"/>
                <a:gd name="T77" fmla="*/ 143 h 1105"/>
                <a:gd name="T78" fmla="*/ 166 w 1108"/>
                <a:gd name="T79" fmla="*/ 182 h 1105"/>
                <a:gd name="T80" fmla="*/ 76 w 1108"/>
                <a:gd name="T81" fmla="*/ 152 h 1105"/>
                <a:gd name="T82" fmla="*/ 90 w 1108"/>
                <a:gd name="T83" fmla="*/ 112 h 1105"/>
                <a:gd name="T84" fmla="*/ 148 w 1108"/>
                <a:gd name="T85" fmla="*/ 610 h 1105"/>
                <a:gd name="T86" fmla="*/ 169 w 1108"/>
                <a:gd name="T87" fmla="*/ 648 h 1105"/>
                <a:gd name="T88" fmla="*/ 81 w 1108"/>
                <a:gd name="T89" fmla="*/ 686 h 1105"/>
                <a:gd name="T90" fmla="*/ 84 w 1108"/>
                <a:gd name="T91" fmla="*/ 643 h 1105"/>
                <a:gd name="T92" fmla="*/ 109 w 1108"/>
                <a:gd name="T93" fmla="*/ 396 h 1105"/>
                <a:gd name="T94" fmla="*/ 26 w 1108"/>
                <a:gd name="T95" fmla="*/ 427 h 1105"/>
                <a:gd name="T96" fmla="*/ 0 w 1108"/>
                <a:gd name="T97" fmla="*/ 396 h 1105"/>
                <a:gd name="T98" fmla="*/ 359 w 1108"/>
                <a:gd name="T99" fmla="*/ 286 h 1105"/>
                <a:gd name="T100" fmla="*/ 387 w 1108"/>
                <a:gd name="T101" fmla="*/ 253 h 1105"/>
                <a:gd name="T102" fmla="*/ 479 w 1108"/>
                <a:gd name="T103" fmla="*/ 306 h 1105"/>
                <a:gd name="T104" fmla="*/ 540 w 1108"/>
                <a:gd name="T105" fmla="*/ 238 h 1105"/>
                <a:gd name="T106" fmla="*/ 579 w 1108"/>
                <a:gd name="T107" fmla="*/ 254 h 1105"/>
                <a:gd name="T108" fmla="*/ 700 w 1108"/>
                <a:gd name="T109" fmla="*/ 272 h 1105"/>
                <a:gd name="T110" fmla="*/ 737 w 1108"/>
                <a:gd name="T111" fmla="*/ 256 h 1105"/>
                <a:gd name="T112" fmla="*/ 649 w 1108"/>
                <a:gd name="T113" fmla="*/ 620 h 1105"/>
                <a:gd name="T114" fmla="*/ 607 w 1108"/>
                <a:gd name="T115" fmla="*/ 616 h 1105"/>
                <a:gd name="T116" fmla="*/ 600 w 1108"/>
                <a:gd name="T117" fmla="*/ 353 h 1105"/>
                <a:gd name="T118" fmla="*/ 554 w 1108"/>
                <a:gd name="T119" fmla="*/ 440 h 1105"/>
                <a:gd name="T120" fmla="*/ 528 w 1108"/>
                <a:gd name="T121" fmla="*/ 350 h 1105"/>
                <a:gd name="T122" fmla="*/ 505 w 1108"/>
                <a:gd name="T123" fmla="*/ 607 h 1105"/>
                <a:gd name="T124" fmla="*/ 467 w 1108"/>
                <a:gd name="T125" fmla="*/ 626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08" h="1105">
                  <a:moveTo>
                    <a:pt x="451" y="781"/>
                  </a:moveTo>
                  <a:lnTo>
                    <a:pt x="451" y="781"/>
                  </a:lnTo>
                  <a:lnTo>
                    <a:pt x="453" y="787"/>
                  </a:lnTo>
                  <a:lnTo>
                    <a:pt x="455" y="794"/>
                  </a:lnTo>
                  <a:lnTo>
                    <a:pt x="459" y="799"/>
                  </a:lnTo>
                  <a:lnTo>
                    <a:pt x="465" y="803"/>
                  </a:lnTo>
                  <a:lnTo>
                    <a:pt x="471" y="808"/>
                  </a:lnTo>
                  <a:lnTo>
                    <a:pt x="478" y="810"/>
                  </a:lnTo>
                  <a:lnTo>
                    <a:pt x="485" y="812"/>
                  </a:lnTo>
                  <a:lnTo>
                    <a:pt x="493" y="812"/>
                  </a:lnTo>
                  <a:lnTo>
                    <a:pt x="616" y="812"/>
                  </a:lnTo>
                  <a:lnTo>
                    <a:pt x="616" y="812"/>
                  </a:lnTo>
                  <a:lnTo>
                    <a:pt x="623" y="812"/>
                  </a:lnTo>
                  <a:lnTo>
                    <a:pt x="631" y="810"/>
                  </a:lnTo>
                  <a:lnTo>
                    <a:pt x="637" y="806"/>
                  </a:lnTo>
                  <a:lnTo>
                    <a:pt x="644" y="803"/>
                  </a:lnTo>
                  <a:lnTo>
                    <a:pt x="649" y="799"/>
                  </a:lnTo>
                  <a:lnTo>
                    <a:pt x="654" y="794"/>
                  </a:lnTo>
                  <a:lnTo>
                    <a:pt x="656" y="787"/>
                  </a:lnTo>
                  <a:lnTo>
                    <a:pt x="658" y="781"/>
                  </a:lnTo>
                  <a:lnTo>
                    <a:pt x="658" y="781"/>
                  </a:lnTo>
                  <a:lnTo>
                    <a:pt x="660" y="767"/>
                  </a:lnTo>
                  <a:lnTo>
                    <a:pt x="663" y="754"/>
                  </a:lnTo>
                  <a:lnTo>
                    <a:pt x="668" y="741"/>
                  </a:lnTo>
                  <a:lnTo>
                    <a:pt x="674" y="729"/>
                  </a:lnTo>
                  <a:lnTo>
                    <a:pt x="680" y="718"/>
                  </a:lnTo>
                  <a:lnTo>
                    <a:pt x="689" y="708"/>
                  </a:lnTo>
                  <a:lnTo>
                    <a:pt x="700" y="700"/>
                  </a:lnTo>
                  <a:lnTo>
                    <a:pt x="712" y="692"/>
                  </a:lnTo>
                  <a:lnTo>
                    <a:pt x="712" y="692"/>
                  </a:lnTo>
                  <a:lnTo>
                    <a:pt x="731" y="680"/>
                  </a:lnTo>
                  <a:lnTo>
                    <a:pt x="748" y="668"/>
                  </a:lnTo>
                  <a:lnTo>
                    <a:pt x="766" y="654"/>
                  </a:lnTo>
                  <a:lnTo>
                    <a:pt x="782" y="639"/>
                  </a:lnTo>
                  <a:lnTo>
                    <a:pt x="797" y="624"/>
                  </a:lnTo>
                  <a:lnTo>
                    <a:pt x="811" y="607"/>
                  </a:lnTo>
                  <a:lnTo>
                    <a:pt x="824" y="590"/>
                  </a:lnTo>
                  <a:lnTo>
                    <a:pt x="836" y="571"/>
                  </a:lnTo>
                  <a:lnTo>
                    <a:pt x="846" y="553"/>
                  </a:lnTo>
                  <a:lnTo>
                    <a:pt x="855" y="533"/>
                  </a:lnTo>
                  <a:lnTo>
                    <a:pt x="863" y="513"/>
                  </a:lnTo>
                  <a:lnTo>
                    <a:pt x="869" y="492"/>
                  </a:lnTo>
                  <a:lnTo>
                    <a:pt x="875" y="471"/>
                  </a:lnTo>
                  <a:lnTo>
                    <a:pt x="879" y="449"/>
                  </a:lnTo>
                  <a:lnTo>
                    <a:pt x="881" y="427"/>
                  </a:lnTo>
                  <a:lnTo>
                    <a:pt x="881" y="404"/>
                  </a:lnTo>
                  <a:lnTo>
                    <a:pt x="881" y="404"/>
                  </a:lnTo>
                  <a:lnTo>
                    <a:pt x="881" y="388"/>
                  </a:lnTo>
                  <a:lnTo>
                    <a:pt x="880" y="371"/>
                  </a:lnTo>
                  <a:lnTo>
                    <a:pt x="878" y="355"/>
                  </a:lnTo>
                  <a:lnTo>
                    <a:pt x="875" y="339"/>
                  </a:lnTo>
                  <a:lnTo>
                    <a:pt x="871" y="323"/>
                  </a:lnTo>
                  <a:lnTo>
                    <a:pt x="867" y="307"/>
                  </a:lnTo>
                  <a:lnTo>
                    <a:pt x="862" y="292"/>
                  </a:lnTo>
                  <a:lnTo>
                    <a:pt x="856" y="277"/>
                  </a:lnTo>
                  <a:lnTo>
                    <a:pt x="849" y="263"/>
                  </a:lnTo>
                  <a:lnTo>
                    <a:pt x="842" y="249"/>
                  </a:lnTo>
                  <a:lnTo>
                    <a:pt x="834" y="235"/>
                  </a:lnTo>
                  <a:lnTo>
                    <a:pt x="826" y="222"/>
                  </a:lnTo>
                  <a:lnTo>
                    <a:pt x="816" y="209"/>
                  </a:lnTo>
                  <a:lnTo>
                    <a:pt x="807" y="196"/>
                  </a:lnTo>
                  <a:lnTo>
                    <a:pt x="797" y="184"/>
                  </a:lnTo>
                  <a:lnTo>
                    <a:pt x="785" y="174"/>
                  </a:lnTo>
                  <a:lnTo>
                    <a:pt x="774" y="163"/>
                  </a:lnTo>
                  <a:lnTo>
                    <a:pt x="762" y="152"/>
                  </a:lnTo>
                  <a:lnTo>
                    <a:pt x="749" y="142"/>
                  </a:lnTo>
                  <a:lnTo>
                    <a:pt x="738" y="134"/>
                  </a:lnTo>
                  <a:lnTo>
                    <a:pt x="724" y="125"/>
                  </a:lnTo>
                  <a:lnTo>
                    <a:pt x="711" y="118"/>
                  </a:lnTo>
                  <a:lnTo>
                    <a:pt x="697" y="110"/>
                  </a:lnTo>
                  <a:lnTo>
                    <a:pt x="682" y="104"/>
                  </a:lnTo>
                  <a:lnTo>
                    <a:pt x="666" y="97"/>
                  </a:lnTo>
                  <a:lnTo>
                    <a:pt x="651" y="93"/>
                  </a:lnTo>
                  <a:lnTo>
                    <a:pt x="636" y="88"/>
                  </a:lnTo>
                  <a:lnTo>
                    <a:pt x="620" y="84"/>
                  </a:lnTo>
                  <a:lnTo>
                    <a:pt x="604" y="82"/>
                  </a:lnTo>
                  <a:lnTo>
                    <a:pt x="588" y="80"/>
                  </a:lnTo>
                  <a:lnTo>
                    <a:pt x="572" y="78"/>
                  </a:lnTo>
                  <a:lnTo>
                    <a:pt x="554" y="78"/>
                  </a:lnTo>
                  <a:lnTo>
                    <a:pt x="554" y="78"/>
                  </a:lnTo>
                  <a:lnTo>
                    <a:pt x="537" y="78"/>
                  </a:lnTo>
                  <a:lnTo>
                    <a:pt x="521" y="80"/>
                  </a:lnTo>
                  <a:lnTo>
                    <a:pt x="505" y="82"/>
                  </a:lnTo>
                  <a:lnTo>
                    <a:pt x="489" y="84"/>
                  </a:lnTo>
                  <a:lnTo>
                    <a:pt x="472" y="88"/>
                  </a:lnTo>
                  <a:lnTo>
                    <a:pt x="457" y="93"/>
                  </a:lnTo>
                  <a:lnTo>
                    <a:pt x="442" y="97"/>
                  </a:lnTo>
                  <a:lnTo>
                    <a:pt x="427" y="104"/>
                  </a:lnTo>
                  <a:lnTo>
                    <a:pt x="412" y="110"/>
                  </a:lnTo>
                  <a:lnTo>
                    <a:pt x="398" y="118"/>
                  </a:lnTo>
                  <a:lnTo>
                    <a:pt x="385" y="125"/>
                  </a:lnTo>
                  <a:lnTo>
                    <a:pt x="371" y="134"/>
                  </a:lnTo>
                  <a:lnTo>
                    <a:pt x="359" y="142"/>
                  </a:lnTo>
                  <a:lnTo>
                    <a:pt x="346" y="152"/>
                  </a:lnTo>
                  <a:lnTo>
                    <a:pt x="334" y="163"/>
                  </a:lnTo>
                  <a:lnTo>
                    <a:pt x="324" y="174"/>
                  </a:lnTo>
                  <a:lnTo>
                    <a:pt x="312" y="184"/>
                  </a:lnTo>
                  <a:lnTo>
                    <a:pt x="302" y="196"/>
                  </a:lnTo>
                  <a:lnTo>
                    <a:pt x="292" y="209"/>
                  </a:lnTo>
                  <a:lnTo>
                    <a:pt x="283" y="222"/>
                  </a:lnTo>
                  <a:lnTo>
                    <a:pt x="275" y="235"/>
                  </a:lnTo>
                  <a:lnTo>
                    <a:pt x="266" y="249"/>
                  </a:lnTo>
                  <a:lnTo>
                    <a:pt x="260" y="263"/>
                  </a:lnTo>
                  <a:lnTo>
                    <a:pt x="252" y="277"/>
                  </a:lnTo>
                  <a:lnTo>
                    <a:pt x="247" y="292"/>
                  </a:lnTo>
                  <a:lnTo>
                    <a:pt x="242" y="307"/>
                  </a:lnTo>
                  <a:lnTo>
                    <a:pt x="237" y="323"/>
                  </a:lnTo>
                  <a:lnTo>
                    <a:pt x="234" y="339"/>
                  </a:lnTo>
                  <a:lnTo>
                    <a:pt x="231" y="355"/>
                  </a:lnTo>
                  <a:lnTo>
                    <a:pt x="229" y="371"/>
                  </a:lnTo>
                  <a:lnTo>
                    <a:pt x="228" y="388"/>
                  </a:lnTo>
                  <a:lnTo>
                    <a:pt x="228" y="404"/>
                  </a:lnTo>
                  <a:lnTo>
                    <a:pt x="228" y="404"/>
                  </a:lnTo>
                  <a:lnTo>
                    <a:pt x="228" y="427"/>
                  </a:lnTo>
                  <a:lnTo>
                    <a:pt x="230" y="449"/>
                  </a:lnTo>
                  <a:lnTo>
                    <a:pt x="234" y="471"/>
                  </a:lnTo>
                  <a:lnTo>
                    <a:pt x="240" y="492"/>
                  </a:lnTo>
                  <a:lnTo>
                    <a:pt x="246" y="513"/>
                  </a:lnTo>
                  <a:lnTo>
                    <a:pt x="254" y="533"/>
                  </a:lnTo>
                  <a:lnTo>
                    <a:pt x="262" y="553"/>
                  </a:lnTo>
                  <a:lnTo>
                    <a:pt x="273" y="571"/>
                  </a:lnTo>
                  <a:lnTo>
                    <a:pt x="285" y="590"/>
                  </a:lnTo>
                  <a:lnTo>
                    <a:pt x="298" y="607"/>
                  </a:lnTo>
                  <a:lnTo>
                    <a:pt x="312" y="624"/>
                  </a:lnTo>
                  <a:lnTo>
                    <a:pt x="327" y="639"/>
                  </a:lnTo>
                  <a:lnTo>
                    <a:pt x="343" y="654"/>
                  </a:lnTo>
                  <a:lnTo>
                    <a:pt x="360" y="668"/>
                  </a:lnTo>
                  <a:lnTo>
                    <a:pt x="379" y="680"/>
                  </a:lnTo>
                  <a:lnTo>
                    <a:pt x="397" y="692"/>
                  </a:lnTo>
                  <a:lnTo>
                    <a:pt x="397" y="692"/>
                  </a:lnTo>
                  <a:lnTo>
                    <a:pt x="409" y="700"/>
                  </a:lnTo>
                  <a:lnTo>
                    <a:pt x="420" y="708"/>
                  </a:lnTo>
                  <a:lnTo>
                    <a:pt x="428" y="718"/>
                  </a:lnTo>
                  <a:lnTo>
                    <a:pt x="435" y="729"/>
                  </a:lnTo>
                  <a:lnTo>
                    <a:pt x="441" y="741"/>
                  </a:lnTo>
                  <a:lnTo>
                    <a:pt x="445" y="754"/>
                  </a:lnTo>
                  <a:lnTo>
                    <a:pt x="449" y="767"/>
                  </a:lnTo>
                  <a:lnTo>
                    <a:pt x="451" y="781"/>
                  </a:lnTo>
                  <a:lnTo>
                    <a:pt x="451" y="781"/>
                  </a:lnTo>
                  <a:close/>
                  <a:moveTo>
                    <a:pt x="631" y="1062"/>
                  </a:moveTo>
                  <a:lnTo>
                    <a:pt x="631" y="1062"/>
                  </a:lnTo>
                  <a:lnTo>
                    <a:pt x="628" y="1071"/>
                  </a:lnTo>
                  <a:lnTo>
                    <a:pt x="623" y="1079"/>
                  </a:lnTo>
                  <a:lnTo>
                    <a:pt x="618" y="1087"/>
                  </a:lnTo>
                  <a:lnTo>
                    <a:pt x="610" y="1093"/>
                  </a:lnTo>
                  <a:lnTo>
                    <a:pt x="603" y="1098"/>
                  </a:lnTo>
                  <a:lnTo>
                    <a:pt x="594" y="1102"/>
                  </a:lnTo>
                  <a:lnTo>
                    <a:pt x="586" y="1104"/>
                  </a:lnTo>
                  <a:lnTo>
                    <a:pt x="576" y="1105"/>
                  </a:lnTo>
                  <a:lnTo>
                    <a:pt x="533" y="1105"/>
                  </a:lnTo>
                  <a:lnTo>
                    <a:pt x="533" y="1105"/>
                  </a:lnTo>
                  <a:lnTo>
                    <a:pt x="523" y="1104"/>
                  </a:lnTo>
                  <a:lnTo>
                    <a:pt x="513" y="1102"/>
                  </a:lnTo>
                  <a:lnTo>
                    <a:pt x="506" y="1098"/>
                  </a:lnTo>
                  <a:lnTo>
                    <a:pt x="497" y="1093"/>
                  </a:lnTo>
                  <a:lnTo>
                    <a:pt x="491" y="1087"/>
                  </a:lnTo>
                  <a:lnTo>
                    <a:pt x="485" y="1079"/>
                  </a:lnTo>
                  <a:lnTo>
                    <a:pt x="481" y="1071"/>
                  </a:lnTo>
                  <a:lnTo>
                    <a:pt x="478" y="1062"/>
                  </a:lnTo>
                  <a:lnTo>
                    <a:pt x="456" y="1062"/>
                  </a:lnTo>
                  <a:lnTo>
                    <a:pt x="456" y="1062"/>
                  </a:lnTo>
                  <a:lnTo>
                    <a:pt x="448" y="1062"/>
                  </a:lnTo>
                  <a:lnTo>
                    <a:pt x="439" y="1060"/>
                  </a:lnTo>
                  <a:lnTo>
                    <a:pt x="431" y="1059"/>
                  </a:lnTo>
                  <a:lnTo>
                    <a:pt x="424" y="1055"/>
                  </a:lnTo>
                  <a:lnTo>
                    <a:pt x="416" y="1052"/>
                  </a:lnTo>
                  <a:lnTo>
                    <a:pt x="410" y="1048"/>
                  </a:lnTo>
                  <a:lnTo>
                    <a:pt x="403" y="1044"/>
                  </a:lnTo>
                  <a:lnTo>
                    <a:pt x="398" y="1038"/>
                  </a:lnTo>
                  <a:lnTo>
                    <a:pt x="393" y="1032"/>
                  </a:lnTo>
                  <a:lnTo>
                    <a:pt x="387" y="1025"/>
                  </a:lnTo>
                  <a:lnTo>
                    <a:pt x="383" y="1019"/>
                  </a:lnTo>
                  <a:lnTo>
                    <a:pt x="380" y="1012"/>
                  </a:lnTo>
                  <a:lnTo>
                    <a:pt x="378" y="1005"/>
                  </a:lnTo>
                  <a:lnTo>
                    <a:pt x="375" y="996"/>
                  </a:lnTo>
                  <a:lnTo>
                    <a:pt x="373" y="989"/>
                  </a:lnTo>
                  <a:lnTo>
                    <a:pt x="373" y="980"/>
                  </a:lnTo>
                  <a:lnTo>
                    <a:pt x="374" y="783"/>
                  </a:lnTo>
                  <a:lnTo>
                    <a:pt x="374" y="783"/>
                  </a:lnTo>
                  <a:lnTo>
                    <a:pt x="373" y="775"/>
                  </a:lnTo>
                  <a:lnTo>
                    <a:pt x="370" y="770"/>
                  </a:lnTo>
                  <a:lnTo>
                    <a:pt x="366" y="764"/>
                  </a:lnTo>
                  <a:lnTo>
                    <a:pt x="360" y="760"/>
                  </a:lnTo>
                  <a:lnTo>
                    <a:pt x="360" y="760"/>
                  </a:lnTo>
                  <a:lnTo>
                    <a:pt x="337" y="746"/>
                  </a:lnTo>
                  <a:lnTo>
                    <a:pt x="314" y="730"/>
                  </a:lnTo>
                  <a:lnTo>
                    <a:pt x="292" y="714"/>
                  </a:lnTo>
                  <a:lnTo>
                    <a:pt x="273" y="695"/>
                  </a:lnTo>
                  <a:lnTo>
                    <a:pt x="254" y="676"/>
                  </a:lnTo>
                  <a:lnTo>
                    <a:pt x="236" y="656"/>
                  </a:lnTo>
                  <a:lnTo>
                    <a:pt x="221" y="634"/>
                  </a:lnTo>
                  <a:lnTo>
                    <a:pt x="206" y="611"/>
                  </a:lnTo>
                  <a:lnTo>
                    <a:pt x="193" y="588"/>
                  </a:lnTo>
                  <a:lnTo>
                    <a:pt x="182" y="564"/>
                  </a:lnTo>
                  <a:lnTo>
                    <a:pt x="173" y="538"/>
                  </a:lnTo>
                  <a:lnTo>
                    <a:pt x="164" y="512"/>
                  </a:lnTo>
                  <a:lnTo>
                    <a:pt x="158" y="486"/>
                  </a:lnTo>
                  <a:lnTo>
                    <a:pt x="153" y="459"/>
                  </a:lnTo>
                  <a:lnTo>
                    <a:pt x="151" y="432"/>
                  </a:lnTo>
                  <a:lnTo>
                    <a:pt x="150" y="404"/>
                  </a:lnTo>
                  <a:lnTo>
                    <a:pt x="150" y="404"/>
                  </a:lnTo>
                  <a:lnTo>
                    <a:pt x="150" y="384"/>
                  </a:lnTo>
                  <a:lnTo>
                    <a:pt x="152" y="363"/>
                  </a:lnTo>
                  <a:lnTo>
                    <a:pt x="154" y="343"/>
                  </a:lnTo>
                  <a:lnTo>
                    <a:pt x="158" y="323"/>
                  </a:lnTo>
                  <a:lnTo>
                    <a:pt x="162" y="304"/>
                  </a:lnTo>
                  <a:lnTo>
                    <a:pt x="168" y="285"/>
                  </a:lnTo>
                  <a:lnTo>
                    <a:pt x="174" y="265"/>
                  </a:lnTo>
                  <a:lnTo>
                    <a:pt x="181" y="247"/>
                  </a:lnTo>
                  <a:lnTo>
                    <a:pt x="190" y="230"/>
                  </a:lnTo>
                  <a:lnTo>
                    <a:pt x="199" y="211"/>
                  </a:lnTo>
                  <a:lnTo>
                    <a:pt x="208" y="195"/>
                  </a:lnTo>
                  <a:lnTo>
                    <a:pt x="219" y="179"/>
                  </a:lnTo>
                  <a:lnTo>
                    <a:pt x="230" y="163"/>
                  </a:lnTo>
                  <a:lnTo>
                    <a:pt x="242" y="148"/>
                  </a:lnTo>
                  <a:lnTo>
                    <a:pt x="255" y="133"/>
                  </a:lnTo>
                  <a:lnTo>
                    <a:pt x="269" y="119"/>
                  </a:lnTo>
                  <a:lnTo>
                    <a:pt x="283" y="106"/>
                  </a:lnTo>
                  <a:lnTo>
                    <a:pt x="297" y="93"/>
                  </a:lnTo>
                  <a:lnTo>
                    <a:pt x="312" y="81"/>
                  </a:lnTo>
                  <a:lnTo>
                    <a:pt x="328" y="69"/>
                  </a:lnTo>
                  <a:lnTo>
                    <a:pt x="344" y="58"/>
                  </a:lnTo>
                  <a:lnTo>
                    <a:pt x="361" y="49"/>
                  </a:lnTo>
                  <a:lnTo>
                    <a:pt x="379" y="40"/>
                  </a:lnTo>
                  <a:lnTo>
                    <a:pt x="397" y="32"/>
                  </a:lnTo>
                  <a:lnTo>
                    <a:pt x="415" y="25"/>
                  </a:lnTo>
                  <a:lnTo>
                    <a:pt x="434" y="18"/>
                  </a:lnTo>
                  <a:lnTo>
                    <a:pt x="453" y="13"/>
                  </a:lnTo>
                  <a:lnTo>
                    <a:pt x="472" y="9"/>
                  </a:lnTo>
                  <a:lnTo>
                    <a:pt x="493" y="4"/>
                  </a:lnTo>
                  <a:lnTo>
                    <a:pt x="513" y="2"/>
                  </a:lnTo>
                  <a:lnTo>
                    <a:pt x="534" y="1"/>
                  </a:lnTo>
                  <a:lnTo>
                    <a:pt x="554" y="0"/>
                  </a:lnTo>
                  <a:lnTo>
                    <a:pt x="554" y="0"/>
                  </a:lnTo>
                  <a:lnTo>
                    <a:pt x="575" y="1"/>
                  </a:lnTo>
                  <a:lnTo>
                    <a:pt x="595" y="2"/>
                  </a:lnTo>
                  <a:lnTo>
                    <a:pt x="616" y="4"/>
                  </a:lnTo>
                  <a:lnTo>
                    <a:pt x="636" y="9"/>
                  </a:lnTo>
                  <a:lnTo>
                    <a:pt x="656" y="13"/>
                  </a:lnTo>
                  <a:lnTo>
                    <a:pt x="675" y="18"/>
                  </a:lnTo>
                  <a:lnTo>
                    <a:pt x="693" y="25"/>
                  </a:lnTo>
                  <a:lnTo>
                    <a:pt x="712" y="32"/>
                  </a:lnTo>
                  <a:lnTo>
                    <a:pt x="730" y="40"/>
                  </a:lnTo>
                  <a:lnTo>
                    <a:pt x="747" y="49"/>
                  </a:lnTo>
                  <a:lnTo>
                    <a:pt x="765" y="58"/>
                  </a:lnTo>
                  <a:lnTo>
                    <a:pt x="781" y="69"/>
                  </a:lnTo>
                  <a:lnTo>
                    <a:pt x="797" y="81"/>
                  </a:lnTo>
                  <a:lnTo>
                    <a:pt x="812" y="93"/>
                  </a:lnTo>
                  <a:lnTo>
                    <a:pt x="826" y="106"/>
                  </a:lnTo>
                  <a:lnTo>
                    <a:pt x="840" y="119"/>
                  </a:lnTo>
                  <a:lnTo>
                    <a:pt x="854" y="133"/>
                  </a:lnTo>
                  <a:lnTo>
                    <a:pt x="867" y="148"/>
                  </a:lnTo>
                  <a:lnTo>
                    <a:pt x="879" y="163"/>
                  </a:lnTo>
                  <a:lnTo>
                    <a:pt x="890" y="179"/>
                  </a:lnTo>
                  <a:lnTo>
                    <a:pt x="900" y="195"/>
                  </a:lnTo>
                  <a:lnTo>
                    <a:pt x="910" y="211"/>
                  </a:lnTo>
                  <a:lnTo>
                    <a:pt x="919" y="230"/>
                  </a:lnTo>
                  <a:lnTo>
                    <a:pt x="927" y="247"/>
                  </a:lnTo>
                  <a:lnTo>
                    <a:pt x="935" y="265"/>
                  </a:lnTo>
                  <a:lnTo>
                    <a:pt x="940" y="285"/>
                  </a:lnTo>
                  <a:lnTo>
                    <a:pt x="947" y="304"/>
                  </a:lnTo>
                  <a:lnTo>
                    <a:pt x="951" y="323"/>
                  </a:lnTo>
                  <a:lnTo>
                    <a:pt x="954" y="343"/>
                  </a:lnTo>
                  <a:lnTo>
                    <a:pt x="956" y="363"/>
                  </a:lnTo>
                  <a:lnTo>
                    <a:pt x="959" y="384"/>
                  </a:lnTo>
                  <a:lnTo>
                    <a:pt x="959" y="404"/>
                  </a:lnTo>
                  <a:lnTo>
                    <a:pt x="959" y="404"/>
                  </a:lnTo>
                  <a:lnTo>
                    <a:pt x="958" y="432"/>
                  </a:lnTo>
                  <a:lnTo>
                    <a:pt x="955" y="459"/>
                  </a:lnTo>
                  <a:lnTo>
                    <a:pt x="951" y="486"/>
                  </a:lnTo>
                  <a:lnTo>
                    <a:pt x="945" y="512"/>
                  </a:lnTo>
                  <a:lnTo>
                    <a:pt x="936" y="538"/>
                  </a:lnTo>
                  <a:lnTo>
                    <a:pt x="926" y="564"/>
                  </a:lnTo>
                  <a:lnTo>
                    <a:pt x="915" y="588"/>
                  </a:lnTo>
                  <a:lnTo>
                    <a:pt x="903" y="611"/>
                  </a:lnTo>
                  <a:lnTo>
                    <a:pt x="887" y="634"/>
                  </a:lnTo>
                  <a:lnTo>
                    <a:pt x="872" y="656"/>
                  </a:lnTo>
                  <a:lnTo>
                    <a:pt x="855" y="676"/>
                  </a:lnTo>
                  <a:lnTo>
                    <a:pt x="836" y="695"/>
                  </a:lnTo>
                  <a:lnTo>
                    <a:pt x="816" y="714"/>
                  </a:lnTo>
                  <a:lnTo>
                    <a:pt x="795" y="730"/>
                  </a:lnTo>
                  <a:lnTo>
                    <a:pt x="772" y="746"/>
                  </a:lnTo>
                  <a:lnTo>
                    <a:pt x="748" y="760"/>
                  </a:lnTo>
                  <a:lnTo>
                    <a:pt x="748" y="760"/>
                  </a:lnTo>
                  <a:lnTo>
                    <a:pt x="743" y="764"/>
                  </a:lnTo>
                  <a:lnTo>
                    <a:pt x="739" y="770"/>
                  </a:lnTo>
                  <a:lnTo>
                    <a:pt x="735" y="775"/>
                  </a:lnTo>
                  <a:lnTo>
                    <a:pt x="735" y="783"/>
                  </a:lnTo>
                  <a:lnTo>
                    <a:pt x="735" y="980"/>
                  </a:lnTo>
                  <a:lnTo>
                    <a:pt x="735" y="980"/>
                  </a:lnTo>
                  <a:lnTo>
                    <a:pt x="735" y="989"/>
                  </a:lnTo>
                  <a:lnTo>
                    <a:pt x="733" y="996"/>
                  </a:lnTo>
                  <a:lnTo>
                    <a:pt x="732" y="1005"/>
                  </a:lnTo>
                  <a:lnTo>
                    <a:pt x="729" y="1012"/>
                  </a:lnTo>
                  <a:lnTo>
                    <a:pt x="726" y="1019"/>
                  </a:lnTo>
                  <a:lnTo>
                    <a:pt x="721" y="1025"/>
                  </a:lnTo>
                  <a:lnTo>
                    <a:pt x="716" y="1032"/>
                  </a:lnTo>
                  <a:lnTo>
                    <a:pt x="711" y="1038"/>
                  </a:lnTo>
                  <a:lnTo>
                    <a:pt x="705" y="1044"/>
                  </a:lnTo>
                  <a:lnTo>
                    <a:pt x="699" y="1048"/>
                  </a:lnTo>
                  <a:lnTo>
                    <a:pt x="692" y="1052"/>
                  </a:lnTo>
                  <a:lnTo>
                    <a:pt x="685" y="1055"/>
                  </a:lnTo>
                  <a:lnTo>
                    <a:pt x="677" y="1059"/>
                  </a:lnTo>
                  <a:lnTo>
                    <a:pt x="670" y="1060"/>
                  </a:lnTo>
                  <a:lnTo>
                    <a:pt x="661" y="1062"/>
                  </a:lnTo>
                  <a:lnTo>
                    <a:pt x="652" y="1062"/>
                  </a:lnTo>
                  <a:lnTo>
                    <a:pt x="631" y="1062"/>
                  </a:lnTo>
                  <a:lnTo>
                    <a:pt x="631" y="1062"/>
                  </a:lnTo>
                  <a:close/>
                  <a:moveTo>
                    <a:pt x="949" y="659"/>
                  </a:moveTo>
                  <a:lnTo>
                    <a:pt x="949" y="659"/>
                  </a:lnTo>
                  <a:lnTo>
                    <a:pt x="945" y="656"/>
                  </a:lnTo>
                  <a:lnTo>
                    <a:pt x="941" y="651"/>
                  </a:lnTo>
                  <a:lnTo>
                    <a:pt x="939" y="648"/>
                  </a:lnTo>
                  <a:lnTo>
                    <a:pt x="937" y="643"/>
                  </a:lnTo>
                  <a:lnTo>
                    <a:pt x="936" y="638"/>
                  </a:lnTo>
                  <a:lnTo>
                    <a:pt x="936" y="633"/>
                  </a:lnTo>
                  <a:lnTo>
                    <a:pt x="937" y="627"/>
                  </a:lnTo>
                  <a:lnTo>
                    <a:pt x="939" y="623"/>
                  </a:lnTo>
                  <a:lnTo>
                    <a:pt x="939" y="623"/>
                  </a:lnTo>
                  <a:lnTo>
                    <a:pt x="942" y="619"/>
                  </a:lnTo>
                  <a:lnTo>
                    <a:pt x="947" y="616"/>
                  </a:lnTo>
                  <a:lnTo>
                    <a:pt x="951" y="613"/>
                  </a:lnTo>
                  <a:lnTo>
                    <a:pt x="955" y="611"/>
                  </a:lnTo>
                  <a:lnTo>
                    <a:pt x="961" y="610"/>
                  </a:lnTo>
                  <a:lnTo>
                    <a:pt x="965" y="610"/>
                  </a:lnTo>
                  <a:lnTo>
                    <a:pt x="970" y="611"/>
                  </a:lnTo>
                  <a:lnTo>
                    <a:pt x="975" y="613"/>
                  </a:lnTo>
                  <a:lnTo>
                    <a:pt x="1024" y="643"/>
                  </a:lnTo>
                  <a:lnTo>
                    <a:pt x="1024" y="643"/>
                  </a:lnTo>
                  <a:lnTo>
                    <a:pt x="1029" y="646"/>
                  </a:lnTo>
                  <a:lnTo>
                    <a:pt x="1033" y="649"/>
                  </a:lnTo>
                  <a:lnTo>
                    <a:pt x="1035" y="653"/>
                  </a:lnTo>
                  <a:lnTo>
                    <a:pt x="1037" y="659"/>
                  </a:lnTo>
                  <a:lnTo>
                    <a:pt x="1037" y="663"/>
                  </a:lnTo>
                  <a:lnTo>
                    <a:pt x="1037" y="668"/>
                  </a:lnTo>
                  <a:lnTo>
                    <a:pt x="1036" y="673"/>
                  </a:lnTo>
                  <a:lnTo>
                    <a:pt x="1034" y="678"/>
                  </a:lnTo>
                  <a:lnTo>
                    <a:pt x="1034" y="678"/>
                  </a:lnTo>
                  <a:lnTo>
                    <a:pt x="1031" y="682"/>
                  </a:lnTo>
                  <a:lnTo>
                    <a:pt x="1028" y="686"/>
                  </a:lnTo>
                  <a:lnTo>
                    <a:pt x="1023" y="688"/>
                  </a:lnTo>
                  <a:lnTo>
                    <a:pt x="1019" y="690"/>
                  </a:lnTo>
                  <a:lnTo>
                    <a:pt x="1014" y="691"/>
                  </a:lnTo>
                  <a:lnTo>
                    <a:pt x="1008" y="691"/>
                  </a:lnTo>
                  <a:lnTo>
                    <a:pt x="1004" y="690"/>
                  </a:lnTo>
                  <a:lnTo>
                    <a:pt x="999" y="688"/>
                  </a:lnTo>
                  <a:lnTo>
                    <a:pt x="949" y="659"/>
                  </a:lnTo>
                  <a:lnTo>
                    <a:pt x="949" y="659"/>
                  </a:lnTo>
                  <a:close/>
                  <a:moveTo>
                    <a:pt x="975" y="188"/>
                  </a:moveTo>
                  <a:lnTo>
                    <a:pt x="975" y="188"/>
                  </a:lnTo>
                  <a:lnTo>
                    <a:pt x="970" y="190"/>
                  </a:lnTo>
                  <a:lnTo>
                    <a:pt x="965" y="191"/>
                  </a:lnTo>
                  <a:lnTo>
                    <a:pt x="961" y="191"/>
                  </a:lnTo>
                  <a:lnTo>
                    <a:pt x="955" y="191"/>
                  </a:lnTo>
                  <a:lnTo>
                    <a:pt x="951" y="189"/>
                  </a:lnTo>
                  <a:lnTo>
                    <a:pt x="947" y="187"/>
                  </a:lnTo>
                  <a:lnTo>
                    <a:pt x="942" y="182"/>
                  </a:lnTo>
                  <a:lnTo>
                    <a:pt x="939" y="178"/>
                  </a:lnTo>
                  <a:lnTo>
                    <a:pt x="939" y="178"/>
                  </a:lnTo>
                  <a:lnTo>
                    <a:pt x="937" y="174"/>
                  </a:lnTo>
                  <a:lnTo>
                    <a:pt x="936" y="168"/>
                  </a:lnTo>
                  <a:lnTo>
                    <a:pt x="936" y="164"/>
                  </a:lnTo>
                  <a:lnTo>
                    <a:pt x="937" y="159"/>
                  </a:lnTo>
                  <a:lnTo>
                    <a:pt x="939" y="154"/>
                  </a:lnTo>
                  <a:lnTo>
                    <a:pt x="941" y="150"/>
                  </a:lnTo>
                  <a:lnTo>
                    <a:pt x="945" y="147"/>
                  </a:lnTo>
                  <a:lnTo>
                    <a:pt x="949" y="143"/>
                  </a:lnTo>
                  <a:lnTo>
                    <a:pt x="999" y="114"/>
                  </a:lnTo>
                  <a:lnTo>
                    <a:pt x="999" y="114"/>
                  </a:lnTo>
                  <a:lnTo>
                    <a:pt x="1004" y="112"/>
                  </a:lnTo>
                  <a:lnTo>
                    <a:pt x="1008" y="111"/>
                  </a:lnTo>
                  <a:lnTo>
                    <a:pt x="1014" y="111"/>
                  </a:lnTo>
                  <a:lnTo>
                    <a:pt x="1019" y="112"/>
                  </a:lnTo>
                  <a:lnTo>
                    <a:pt x="1023" y="113"/>
                  </a:lnTo>
                  <a:lnTo>
                    <a:pt x="1028" y="116"/>
                  </a:lnTo>
                  <a:lnTo>
                    <a:pt x="1031" y="120"/>
                  </a:lnTo>
                  <a:lnTo>
                    <a:pt x="1034" y="124"/>
                  </a:lnTo>
                  <a:lnTo>
                    <a:pt x="1034" y="124"/>
                  </a:lnTo>
                  <a:lnTo>
                    <a:pt x="1036" y="128"/>
                  </a:lnTo>
                  <a:lnTo>
                    <a:pt x="1037" y="134"/>
                  </a:lnTo>
                  <a:lnTo>
                    <a:pt x="1037" y="138"/>
                  </a:lnTo>
                  <a:lnTo>
                    <a:pt x="1037" y="143"/>
                  </a:lnTo>
                  <a:lnTo>
                    <a:pt x="1035" y="148"/>
                  </a:lnTo>
                  <a:lnTo>
                    <a:pt x="1033" y="152"/>
                  </a:lnTo>
                  <a:lnTo>
                    <a:pt x="1029" y="156"/>
                  </a:lnTo>
                  <a:lnTo>
                    <a:pt x="1024" y="159"/>
                  </a:lnTo>
                  <a:lnTo>
                    <a:pt x="975" y="188"/>
                  </a:lnTo>
                  <a:lnTo>
                    <a:pt x="975" y="188"/>
                  </a:lnTo>
                  <a:close/>
                  <a:moveTo>
                    <a:pt x="1025" y="427"/>
                  </a:moveTo>
                  <a:lnTo>
                    <a:pt x="1025" y="427"/>
                  </a:lnTo>
                  <a:lnTo>
                    <a:pt x="1020" y="426"/>
                  </a:lnTo>
                  <a:lnTo>
                    <a:pt x="1015" y="425"/>
                  </a:lnTo>
                  <a:lnTo>
                    <a:pt x="1010" y="423"/>
                  </a:lnTo>
                  <a:lnTo>
                    <a:pt x="1007" y="419"/>
                  </a:lnTo>
                  <a:lnTo>
                    <a:pt x="1004" y="415"/>
                  </a:lnTo>
                  <a:lnTo>
                    <a:pt x="1002" y="411"/>
                  </a:lnTo>
                  <a:lnTo>
                    <a:pt x="1000" y="406"/>
                  </a:lnTo>
                  <a:lnTo>
                    <a:pt x="1000" y="401"/>
                  </a:lnTo>
                  <a:lnTo>
                    <a:pt x="1000" y="401"/>
                  </a:lnTo>
                  <a:lnTo>
                    <a:pt x="1000" y="396"/>
                  </a:lnTo>
                  <a:lnTo>
                    <a:pt x="1002" y="390"/>
                  </a:lnTo>
                  <a:lnTo>
                    <a:pt x="1004" y="386"/>
                  </a:lnTo>
                  <a:lnTo>
                    <a:pt x="1007" y="383"/>
                  </a:lnTo>
                  <a:lnTo>
                    <a:pt x="1010" y="380"/>
                  </a:lnTo>
                  <a:lnTo>
                    <a:pt x="1015" y="377"/>
                  </a:lnTo>
                  <a:lnTo>
                    <a:pt x="1020" y="375"/>
                  </a:lnTo>
                  <a:lnTo>
                    <a:pt x="1025" y="375"/>
                  </a:lnTo>
                  <a:lnTo>
                    <a:pt x="1083" y="375"/>
                  </a:lnTo>
                  <a:lnTo>
                    <a:pt x="1083" y="375"/>
                  </a:lnTo>
                  <a:lnTo>
                    <a:pt x="1088" y="375"/>
                  </a:lnTo>
                  <a:lnTo>
                    <a:pt x="1092" y="377"/>
                  </a:lnTo>
                  <a:lnTo>
                    <a:pt x="1097" y="380"/>
                  </a:lnTo>
                  <a:lnTo>
                    <a:pt x="1101" y="383"/>
                  </a:lnTo>
                  <a:lnTo>
                    <a:pt x="1104" y="386"/>
                  </a:lnTo>
                  <a:lnTo>
                    <a:pt x="1106" y="390"/>
                  </a:lnTo>
                  <a:lnTo>
                    <a:pt x="1108" y="396"/>
                  </a:lnTo>
                  <a:lnTo>
                    <a:pt x="1108" y="401"/>
                  </a:lnTo>
                  <a:lnTo>
                    <a:pt x="1108" y="401"/>
                  </a:lnTo>
                  <a:lnTo>
                    <a:pt x="1108" y="406"/>
                  </a:lnTo>
                  <a:lnTo>
                    <a:pt x="1106" y="411"/>
                  </a:lnTo>
                  <a:lnTo>
                    <a:pt x="1104" y="415"/>
                  </a:lnTo>
                  <a:lnTo>
                    <a:pt x="1101" y="419"/>
                  </a:lnTo>
                  <a:lnTo>
                    <a:pt x="1097" y="423"/>
                  </a:lnTo>
                  <a:lnTo>
                    <a:pt x="1092" y="425"/>
                  </a:lnTo>
                  <a:lnTo>
                    <a:pt x="1088" y="426"/>
                  </a:lnTo>
                  <a:lnTo>
                    <a:pt x="1083" y="427"/>
                  </a:lnTo>
                  <a:lnTo>
                    <a:pt x="1025" y="427"/>
                  </a:lnTo>
                  <a:lnTo>
                    <a:pt x="1025" y="427"/>
                  </a:lnTo>
                  <a:close/>
                  <a:moveTo>
                    <a:pt x="160" y="143"/>
                  </a:moveTo>
                  <a:lnTo>
                    <a:pt x="160" y="143"/>
                  </a:lnTo>
                  <a:lnTo>
                    <a:pt x="164" y="147"/>
                  </a:lnTo>
                  <a:lnTo>
                    <a:pt x="167" y="150"/>
                  </a:lnTo>
                  <a:lnTo>
                    <a:pt x="169" y="154"/>
                  </a:lnTo>
                  <a:lnTo>
                    <a:pt x="172" y="159"/>
                  </a:lnTo>
                  <a:lnTo>
                    <a:pt x="173" y="164"/>
                  </a:lnTo>
                  <a:lnTo>
                    <a:pt x="173" y="168"/>
                  </a:lnTo>
                  <a:lnTo>
                    <a:pt x="172" y="174"/>
                  </a:lnTo>
                  <a:lnTo>
                    <a:pt x="169" y="178"/>
                  </a:lnTo>
                  <a:lnTo>
                    <a:pt x="169" y="178"/>
                  </a:lnTo>
                  <a:lnTo>
                    <a:pt x="166" y="182"/>
                  </a:lnTo>
                  <a:lnTo>
                    <a:pt x="162" y="187"/>
                  </a:lnTo>
                  <a:lnTo>
                    <a:pt x="158" y="189"/>
                  </a:lnTo>
                  <a:lnTo>
                    <a:pt x="153" y="191"/>
                  </a:lnTo>
                  <a:lnTo>
                    <a:pt x="148" y="191"/>
                  </a:lnTo>
                  <a:lnTo>
                    <a:pt x="144" y="191"/>
                  </a:lnTo>
                  <a:lnTo>
                    <a:pt x="138" y="190"/>
                  </a:lnTo>
                  <a:lnTo>
                    <a:pt x="134" y="188"/>
                  </a:lnTo>
                  <a:lnTo>
                    <a:pt x="84" y="159"/>
                  </a:lnTo>
                  <a:lnTo>
                    <a:pt x="84" y="159"/>
                  </a:lnTo>
                  <a:lnTo>
                    <a:pt x="80" y="156"/>
                  </a:lnTo>
                  <a:lnTo>
                    <a:pt x="76" y="152"/>
                  </a:lnTo>
                  <a:lnTo>
                    <a:pt x="74" y="148"/>
                  </a:lnTo>
                  <a:lnTo>
                    <a:pt x="71" y="143"/>
                  </a:lnTo>
                  <a:lnTo>
                    <a:pt x="71" y="138"/>
                  </a:lnTo>
                  <a:lnTo>
                    <a:pt x="71" y="134"/>
                  </a:lnTo>
                  <a:lnTo>
                    <a:pt x="72" y="128"/>
                  </a:lnTo>
                  <a:lnTo>
                    <a:pt x="75" y="124"/>
                  </a:lnTo>
                  <a:lnTo>
                    <a:pt x="75" y="124"/>
                  </a:lnTo>
                  <a:lnTo>
                    <a:pt x="78" y="120"/>
                  </a:lnTo>
                  <a:lnTo>
                    <a:pt x="81" y="116"/>
                  </a:lnTo>
                  <a:lnTo>
                    <a:pt x="85" y="113"/>
                  </a:lnTo>
                  <a:lnTo>
                    <a:pt x="90" y="112"/>
                  </a:lnTo>
                  <a:lnTo>
                    <a:pt x="95" y="111"/>
                  </a:lnTo>
                  <a:lnTo>
                    <a:pt x="100" y="111"/>
                  </a:lnTo>
                  <a:lnTo>
                    <a:pt x="105" y="112"/>
                  </a:lnTo>
                  <a:lnTo>
                    <a:pt x="110" y="114"/>
                  </a:lnTo>
                  <a:lnTo>
                    <a:pt x="160" y="143"/>
                  </a:lnTo>
                  <a:lnTo>
                    <a:pt x="160" y="143"/>
                  </a:lnTo>
                  <a:close/>
                  <a:moveTo>
                    <a:pt x="134" y="613"/>
                  </a:moveTo>
                  <a:lnTo>
                    <a:pt x="134" y="613"/>
                  </a:lnTo>
                  <a:lnTo>
                    <a:pt x="138" y="611"/>
                  </a:lnTo>
                  <a:lnTo>
                    <a:pt x="144" y="610"/>
                  </a:lnTo>
                  <a:lnTo>
                    <a:pt x="148" y="610"/>
                  </a:lnTo>
                  <a:lnTo>
                    <a:pt x="153" y="611"/>
                  </a:lnTo>
                  <a:lnTo>
                    <a:pt x="158" y="613"/>
                  </a:lnTo>
                  <a:lnTo>
                    <a:pt x="162" y="616"/>
                  </a:lnTo>
                  <a:lnTo>
                    <a:pt x="166" y="619"/>
                  </a:lnTo>
                  <a:lnTo>
                    <a:pt x="169" y="623"/>
                  </a:lnTo>
                  <a:lnTo>
                    <a:pt x="169" y="623"/>
                  </a:lnTo>
                  <a:lnTo>
                    <a:pt x="172" y="627"/>
                  </a:lnTo>
                  <a:lnTo>
                    <a:pt x="173" y="633"/>
                  </a:lnTo>
                  <a:lnTo>
                    <a:pt x="173" y="638"/>
                  </a:lnTo>
                  <a:lnTo>
                    <a:pt x="172" y="643"/>
                  </a:lnTo>
                  <a:lnTo>
                    <a:pt x="169" y="648"/>
                  </a:lnTo>
                  <a:lnTo>
                    <a:pt x="167" y="651"/>
                  </a:lnTo>
                  <a:lnTo>
                    <a:pt x="164" y="656"/>
                  </a:lnTo>
                  <a:lnTo>
                    <a:pt x="160" y="659"/>
                  </a:lnTo>
                  <a:lnTo>
                    <a:pt x="110" y="688"/>
                  </a:lnTo>
                  <a:lnTo>
                    <a:pt x="110" y="688"/>
                  </a:lnTo>
                  <a:lnTo>
                    <a:pt x="105" y="690"/>
                  </a:lnTo>
                  <a:lnTo>
                    <a:pt x="100" y="691"/>
                  </a:lnTo>
                  <a:lnTo>
                    <a:pt x="95" y="691"/>
                  </a:lnTo>
                  <a:lnTo>
                    <a:pt x="90" y="690"/>
                  </a:lnTo>
                  <a:lnTo>
                    <a:pt x="85" y="688"/>
                  </a:lnTo>
                  <a:lnTo>
                    <a:pt x="81" y="686"/>
                  </a:lnTo>
                  <a:lnTo>
                    <a:pt x="78" y="682"/>
                  </a:lnTo>
                  <a:lnTo>
                    <a:pt x="75" y="678"/>
                  </a:lnTo>
                  <a:lnTo>
                    <a:pt x="75" y="678"/>
                  </a:lnTo>
                  <a:lnTo>
                    <a:pt x="72" y="673"/>
                  </a:lnTo>
                  <a:lnTo>
                    <a:pt x="71" y="668"/>
                  </a:lnTo>
                  <a:lnTo>
                    <a:pt x="71" y="663"/>
                  </a:lnTo>
                  <a:lnTo>
                    <a:pt x="71" y="659"/>
                  </a:lnTo>
                  <a:lnTo>
                    <a:pt x="74" y="653"/>
                  </a:lnTo>
                  <a:lnTo>
                    <a:pt x="76" y="649"/>
                  </a:lnTo>
                  <a:lnTo>
                    <a:pt x="80" y="646"/>
                  </a:lnTo>
                  <a:lnTo>
                    <a:pt x="84" y="643"/>
                  </a:lnTo>
                  <a:lnTo>
                    <a:pt x="134" y="613"/>
                  </a:lnTo>
                  <a:lnTo>
                    <a:pt x="134" y="613"/>
                  </a:lnTo>
                  <a:close/>
                  <a:moveTo>
                    <a:pt x="83" y="375"/>
                  </a:moveTo>
                  <a:lnTo>
                    <a:pt x="83" y="375"/>
                  </a:lnTo>
                  <a:lnTo>
                    <a:pt x="89" y="375"/>
                  </a:lnTo>
                  <a:lnTo>
                    <a:pt x="94" y="377"/>
                  </a:lnTo>
                  <a:lnTo>
                    <a:pt x="98" y="380"/>
                  </a:lnTo>
                  <a:lnTo>
                    <a:pt x="102" y="383"/>
                  </a:lnTo>
                  <a:lnTo>
                    <a:pt x="105" y="386"/>
                  </a:lnTo>
                  <a:lnTo>
                    <a:pt x="107" y="390"/>
                  </a:lnTo>
                  <a:lnTo>
                    <a:pt x="109" y="396"/>
                  </a:lnTo>
                  <a:lnTo>
                    <a:pt x="109" y="401"/>
                  </a:lnTo>
                  <a:lnTo>
                    <a:pt x="109" y="401"/>
                  </a:lnTo>
                  <a:lnTo>
                    <a:pt x="109" y="406"/>
                  </a:lnTo>
                  <a:lnTo>
                    <a:pt x="107" y="411"/>
                  </a:lnTo>
                  <a:lnTo>
                    <a:pt x="105" y="415"/>
                  </a:lnTo>
                  <a:lnTo>
                    <a:pt x="102" y="419"/>
                  </a:lnTo>
                  <a:lnTo>
                    <a:pt x="98" y="423"/>
                  </a:lnTo>
                  <a:lnTo>
                    <a:pt x="94" y="425"/>
                  </a:lnTo>
                  <a:lnTo>
                    <a:pt x="89" y="426"/>
                  </a:lnTo>
                  <a:lnTo>
                    <a:pt x="83" y="427"/>
                  </a:lnTo>
                  <a:lnTo>
                    <a:pt x="26" y="427"/>
                  </a:lnTo>
                  <a:lnTo>
                    <a:pt x="26" y="427"/>
                  </a:lnTo>
                  <a:lnTo>
                    <a:pt x="21" y="426"/>
                  </a:lnTo>
                  <a:lnTo>
                    <a:pt x="16" y="425"/>
                  </a:lnTo>
                  <a:lnTo>
                    <a:pt x="12" y="423"/>
                  </a:lnTo>
                  <a:lnTo>
                    <a:pt x="8" y="419"/>
                  </a:lnTo>
                  <a:lnTo>
                    <a:pt x="5" y="415"/>
                  </a:lnTo>
                  <a:lnTo>
                    <a:pt x="2" y="411"/>
                  </a:lnTo>
                  <a:lnTo>
                    <a:pt x="0" y="406"/>
                  </a:lnTo>
                  <a:lnTo>
                    <a:pt x="0" y="401"/>
                  </a:lnTo>
                  <a:lnTo>
                    <a:pt x="0" y="401"/>
                  </a:lnTo>
                  <a:lnTo>
                    <a:pt x="0" y="396"/>
                  </a:lnTo>
                  <a:lnTo>
                    <a:pt x="2" y="390"/>
                  </a:lnTo>
                  <a:lnTo>
                    <a:pt x="5" y="386"/>
                  </a:lnTo>
                  <a:lnTo>
                    <a:pt x="8" y="383"/>
                  </a:lnTo>
                  <a:lnTo>
                    <a:pt x="12" y="380"/>
                  </a:lnTo>
                  <a:lnTo>
                    <a:pt x="16" y="377"/>
                  </a:lnTo>
                  <a:lnTo>
                    <a:pt x="21" y="375"/>
                  </a:lnTo>
                  <a:lnTo>
                    <a:pt x="26" y="375"/>
                  </a:lnTo>
                  <a:lnTo>
                    <a:pt x="83" y="375"/>
                  </a:lnTo>
                  <a:lnTo>
                    <a:pt x="83" y="375"/>
                  </a:lnTo>
                  <a:close/>
                  <a:moveTo>
                    <a:pt x="359" y="286"/>
                  </a:moveTo>
                  <a:lnTo>
                    <a:pt x="359" y="286"/>
                  </a:lnTo>
                  <a:lnTo>
                    <a:pt x="359" y="280"/>
                  </a:lnTo>
                  <a:lnTo>
                    <a:pt x="359" y="276"/>
                  </a:lnTo>
                  <a:lnTo>
                    <a:pt x="360" y="271"/>
                  </a:lnTo>
                  <a:lnTo>
                    <a:pt x="361" y="266"/>
                  </a:lnTo>
                  <a:lnTo>
                    <a:pt x="365" y="262"/>
                  </a:lnTo>
                  <a:lnTo>
                    <a:pt x="368" y="259"/>
                  </a:lnTo>
                  <a:lnTo>
                    <a:pt x="372" y="256"/>
                  </a:lnTo>
                  <a:lnTo>
                    <a:pt x="378" y="253"/>
                  </a:lnTo>
                  <a:lnTo>
                    <a:pt x="378" y="253"/>
                  </a:lnTo>
                  <a:lnTo>
                    <a:pt x="383" y="253"/>
                  </a:lnTo>
                  <a:lnTo>
                    <a:pt x="387" y="253"/>
                  </a:lnTo>
                  <a:lnTo>
                    <a:pt x="393" y="254"/>
                  </a:lnTo>
                  <a:lnTo>
                    <a:pt x="397" y="256"/>
                  </a:lnTo>
                  <a:lnTo>
                    <a:pt x="401" y="259"/>
                  </a:lnTo>
                  <a:lnTo>
                    <a:pt x="404" y="262"/>
                  </a:lnTo>
                  <a:lnTo>
                    <a:pt x="408" y="266"/>
                  </a:lnTo>
                  <a:lnTo>
                    <a:pt x="409" y="272"/>
                  </a:lnTo>
                  <a:lnTo>
                    <a:pt x="424" y="322"/>
                  </a:lnTo>
                  <a:lnTo>
                    <a:pt x="424" y="322"/>
                  </a:lnTo>
                  <a:lnTo>
                    <a:pt x="451" y="313"/>
                  </a:lnTo>
                  <a:lnTo>
                    <a:pt x="479" y="306"/>
                  </a:lnTo>
                  <a:lnTo>
                    <a:pt x="479" y="306"/>
                  </a:lnTo>
                  <a:lnTo>
                    <a:pt x="480" y="305"/>
                  </a:lnTo>
                  <a:lnTo>
                    <a:pt x="480" y="305"/>
                  </a:lnTo>
                  <a:lnTo>
                    <a:pt x="504" y="301"/>
                  </a:lnTo>
                  <a:lnTo>
                    <a:pt x="528" y="299"/>
                  </a:lnTo>
                  <a:lnTo>
                    <a:pt x="528" y="260"/>
                  </a:lnTo>
                  <a:lnTo>
                    <a:pt x="528" y="260"/>
                  </a:lnTo>
                  <a:lnTo>
                    <a:pt x="528" y="254"/>
                  </a:lnTo>
                  <a:lnTo>
                    <a:pt x="531" y="249"/>
                  </a:lnTo>
                  <a:lnTo>
                    <a:pt x="533" y="245"/>
                  </a:lnTo>
                  <a:lnTo>
                    <a:pt x="536" y="242"/>
                  </a:lnTo>
                  <a:lnTo>
                    <a:pt x="540" y="238"/>
                  </a:lnTo>
                  <a:lnTo>
                    <a:pt x="545" y="236"/>
                  </a:lnTo>
                  <a:lnTo>
                    <a:pt x="549" y="234"/>
                  </a:lnTo>
                  <a:lnTo>
                    <a:pt x="554" y="234"/>
                  </a:lnTo>
                  <a:lnTo>
                    <a:pt x="554" y="234"/>
                  </a:lnTo>
                  <a:lnTo>
                    <a:pt x="560" y="234"/>
                  </a:lnTo>
                  <a:lnTo>
                    <a:pt x="564" y="236"/>
                  </a:lnTo>
                  <a:lnTo>
                    <a:pt x="568" y="238"/>
                  </a:lnTo>
                  <a:lnTo>
                    <a:pt x="573" y="242"/>
                  </a:lnTo>
                  <a:lnTo>
                    <a:pt x="576" y="245"/>
                  </a:lnTo>
                  <a:lnTo>
                    <a:pt x="578" y="249"/>
                  </a:lnTo>
                  <a:lnTo>
                    <a:pt x="579" y="254"/>
                  </a:lnTo>
                  <a:lnTo>
                    <a:pt x="580" y="260"/>
                  </a:lnTo>
                  <a:lnTo>
                    <a:pt x="580" y="299"/>
                  </a:lnTo>
                  <a:lnTo>
                    <a:pt x="580" y="299"/>
                  </a:lnTo>
                  <a:lnTo>
                    <a:pt x="605" y="301"/>
                  </a:lnTo>
                  <a:lnTo>
                    <a:pt x="630" y="306"/>
                  </a:lnTo>
                  <a:lnTo>
                    <a:pt x="630" y="306"/>
                  </a:lnTo>
                  <a:lnTo>
                    <a:pt x="630" y="306"/>
                  </a:lnTo>
                  <a:lnTo>
                    <a:pt x="630" y="306"/>
                  </a:lnTo>
                  <a:lnTo>
                    <a:pt x="658" y="313"/>
                  </a:lnTo>
                  <a:lnTo>
                    <a:pt x="685" y="322"/>
                  </a:lnTo>
                  <a:lnTo>
                    <a:pt x="700" y="272"/>
                  </a:lnTo>
                  <a:lnTo>
                    <a:pt x="700" y="272"/>
                  </a:lnTo>
                  <a:lnTo>
                    <a:pt x="701" y="266"/>
                  </a:lnTo>
                  <a:lnTo>
                    <a:pt x="704" y="262"/>
                  </a:lnTo>
                  <a:lnTo>
                    <a:pt x="707" y="259"/>
                  </a:lnTo>
                  <a:lnTo>
                    <a:pt x="712" y="256"/>
                  </a:lnTo>
                  <a:lnTo>
                    <a:pt x="716" y="254"/>
                  </a:lnTo>
                  <a:lnTo>
                    <a:pt x="721" y="253"/>
                  </a:lnTo>
                  <a:lnTo>
                    <a:pt x="726" y="253"/>
                  </a:lnTo>
                  <a:lnTo>
                    <a:pt x="731" y="253"/>
                  </a:lnTo>
                  <a:lnTo>
                    <a:pt x="731" y="253"/>
                  </a:lnTo>
                  <a:lnTo>
                    <a:pt x="737" y="256"/>
                  </a:lnTo>
                  <a:lnTo>
                    <a:pt x="741" y="259"/>
                  </a:lnTo>
                  <a:lnTo>
                    <a:pt x="744" y="262"/>
                  </a:lnTo>
                  <a:lnTo>
                    <a:pt x="746" y="266"/>
                  </a:lnTo>
                  <a:lnTo>
                    <a:pt x="748" y="271"/>
                  </a:lnTo>
                  <a:lnTo>
                    <a:pt x="749" y="276"/>
                  </a:lnTo>
                  <a:lnTo>
                    <a:pt x="749" y="280"/>
                  </a:lnTo>
                  <a:lnTo>
                    <a:pt x="748" y="286"/>
                  </a:lnTo>
                  <a:lnTo>
                    <a:pt x="655" y="610"/>
                  </a:lnTo>
                  <a:lnTo>
                    <a:pt x="655" y="610"/>
                  </a:lnTo>
                  <a:lnTo>
                    <a:pt x="652" y="616"/>
                  </a:lnTo>
                  <a:lnTo>
                    <a:pt x="649" y="620"/>
                  </a:lnTo>
                  <a:lnTo>
                    <a:pt x="646" y="623"/>
                  </a:lnTo>
                  <a:lnTo>
                    <a:pt x="642" y="626"/>
                  </a:lnTo>
                  <a:lnTo>
                    <a:pt x="637" y="627"/>
                  </a:lnTo>
                  <a:lnTo>
                    <a:pt x="632" y="629"/>
                  </a:lnTo>
                  <a:lnTo>
                    <a:pt x="628" y="630"/>
                  </a:lnTo>
                  <a:lnTo>
                    <a:pt x="622" y="629"/>
                  </a:lnTo>
                  <a:lnTo>
                    <a:pt x="622" y="629"/>
                  </a:lnTo>
                  <a:lnTo>
                    <a:pt x="617" y="626"/>
                  </a:lnTo>
                  <a:lnTo>
                    <a:pt x="613" y="623"/>
                  </a:lnTo>
                  <a:lnTo>
                    <a:pt x="609" y="620"/>
                  </a:lnTo>
                  <a:lnTo>
                    <a:pt x="607" y="616"/>
                  </a:lnTo>
                  <a:lnTo>
                    <a:pt x="605" y="611"/>
                  </a:lnTo>
                  <a:lnTo>
                    <a:pt x="604" y="607"/>
                  </a:lnTo>
                  <a:lnTo>
                    <a:pt x="604" y="602"/>
                  </a:lnTo>
                  <a:lnTo>
                    <a:pt x="605" y="596"/>
                  </a:lnTo>
                  <a:lnTo>
                    <a:pt x="670" y="372"/>
                  </a:lnTo>
                  <a:lnTo>
                    <a:pt x="670" y="372"/>
                  </a:lnTo>
                  <a:lnTo>
                    <a:pt x="645" y="363"/>
                  </a:lnTo>
                  <a:lnTo>
                    <a:pt x="619" y="356"/>
                  </a:lnTo>
                  <a:lnTo>
                    <a:pt x="619" y="356"/>
                  </a:lnTo>
                  <a:lnTo>
                    <a:pt x="619" y="356"/>
                  </a:lnTo>
                  <a:lnTo>
                    <a:pt x="600" y="353"/>
                  </a:lnTo>
                  <a:lnTo>
                    <a:pt x="580" y="350"/>
                  </a:lnTo>
                  <a:lnTo>
                    <a:pt x="580" y="414"/>
                  </a:lnTo>
                  <a:lnTo>
                    <a:pt x="580" y="414"/>
                  </a:lnTo>
                  <a:lnTo>
                    <a:pt x="579" y="418"/>
                  </a:lnTo>
                  <a:lnTo>
                    <a:pt x="578" y="424"/>
                  </a:lnTo>
                  <a:lnTo>
                    <a:pt x="576" y="428"/>
                  </a:lnTo>
                  <a:lnTo>
                    <a:pt x="573" y="431"/>
                  </a:lnTo>
                  <a:lnTo>
                    <a:pt x="568" y="434"/>
                  </a:lnTo>
                  <a:lnTo>
                    <a:pt x="564" y="438"/>
                  </a:lnTo>
                  <a:lnTo>
                    <a:pt x="560" y="439"/>
                  </a:lnTo>
                  <a:lnTo>
                    <a:pt x="554" y="440"/>
                  </a:lnTo>
                  <a:lnTo>
                    <a:pt x="554" y="440"/>
                  </a:lnTo>
                  <a:lnTo>
                    <a:pt x="549" y="439"/>
                  </a:lnTo>
                  <a:lnTo>
                    <a:pt x="545" y="438"/>
                  </a:lnTo>
                  <a:lnTo>
                    <a:pt x="540" y="434"/>
                  </a:lnTo>
                  <a:lnTo>
                    <a:pt x="536" y="431"/>
                  </a:lnTo>
                  <a:lnTo>
                    <a:pt x="533" y="428"/>
                  </a:lnTo>
                  <a:lnTo>
                    <a:pt x="531" y="424"/>
                  </a:lnTo>
                  <a:lnTo>
                    <a:pt x="528" y="418"/>
                  </a:lnTo>
                  <a:lnTo>
                    <a:pt x="528" y="414"/>
                  </a:lnTo>
                  <a:lnTo>
                    <a:pt x="528" y="350"/>
                  </a:lnTo>
                  <a:lnTo>
                    <a:pt x="528" y="350"/>
                  </a:lnTo>
                  <a:lnTo>
                    <a:pt x="509" y="353"/>
                  </a:lnTo>
                  <a:lnTo>
                    <a:pt x="491" y="356"/>
                  </a:lnTo>
                  <a:lnTo>
                    <a:pt x="491" y="356"/>
                  </a:lnTo>
                  <a:lnTo>
                    <a:pt x="490" y="356"/>
                  </a:lnTo>
                  <a:lnTo>
                    <a:pt x="490" y="356"/>
                  </a:lnTo>
                  <a:lnTo>
                    <a:pt x="464" y="363"/>
                  </a:lnTo>
                  <a:lnTo>
                    <a:pt x="439" y="372"/>
                  </a:lnTo>
                  <a:lnTo>
                    <a:pt x="504" y="596"/>
                  </a:lnTo>
                  <a:lnTo>
                    <a:pt x="504" y="596"/>
                  </a:lnTo>
                  <a:lnTo>
                    <a:pt x="505" y="602"/>
                  </a:lnTo>
                  <a:lnTo>
                    <a:pt x="505" y="607"/>
                  </a:lnTo>
                  <a:lnTo>
                    <a:pt x="504" y="611"/>
                  </a:lnTo>
                  <a:lnTo>
                    <a:pt x="502" y="616"/>
                  </a:lnTo>
                  <a:lnTo>
                    <a:pt x="499" y="620"/>
                  </a:lnTo>
                  <a:lnTo>
                    <a:pt x="495" y="623"/>
                  </a:lnTo>
                  <a:lnTo>
                    <a:pt x="492" y="626"/>
                  </a:lnTo>
                  <a:lnTo>
                    <a:pt x="486" y="629"/>
                  </a:lnTo>
                  <a:lnTo>
                    <a:pt x="486" y="629"/>
                  </a:lnTo>
                  <a:lnTo>
                    <a:pt x="481" y="630"/>
                  </a:lnTo>
                  <a:lnTo>
                    <a:pt x="477" y="629"/>
                  </a:lnTo>
                  <a:lnTo>
                    <a:pt x="471" y="627"/>
                  </a:lnTo>
                  <a:lnTo>
                    <a:pt x="467" y="626"/>
                  </a:lnTo>
                  <a:lnTo>
                    <a:pt x="463" y="623"/>
                  </a:lnTo>
                  <a:lnTo>
                    <a:pt x="459" y="620"/>
                  </a:lnTo>
                  <a:lnTo>
                    <a:pt x="456" y="616"/>
                  </a:lnTo>
                  <a:lnTo>
                    <a:pt x="454" y="610"/>
                  </a:lnTo>
                  <a:lnTo>
                    <a:pt x="359" y="286"/>
                  </a:lnTo>
                  <a:lnTo>
                    <a:pt x="359" y="28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7" name="千图设计师MC：ID 29795607库_Freeform: Shape 21"/>
            <p:cNvSpPr/>
            <p:nvPr>
              <p:custDataLst>
                <p:tags r:id="rId9"/>
              </p:custDataLst>
            </p:nvPr>
          </p:nvSpPr>
          <p:spPr bwMode="auto">
            <a:xfrm>
              <a:off x="5492" y="7838"/>
              <a:ext cx="861" cy="861"/>
            </a:xfrm>
            <a:custGeom>
              <a:avLst/>
              <a:gdLst>
                <a:gd name="T0" fmla="*/ 1040 w 1104"/>
                <a:gd name="T1" fmla="*/ 3 h 1104"/>
                <a:gd name="T2" fmla="*/ 800 w 1104"/>
                <a:gd name="T3" fmla="*/ 51 h 1104"/>
                <a:gd name="T4" fmla="*/ 817 w 1104"/>
                <a:gd name="T5" fmla="*/ 333 h 1104"/>
                <a:gd name="T6" fmla="*/ 1001 w 1104"/>
                <a:gd name="T7" fmla="*/ 207 h 1104"/>
                <a:gd name="T8" fmla="*/ 1048 w 1104"/>
                <a:gd name="T9" fmla="*/ 372 h 1104"/>
                <a:gd name="T10" fmla="*/ 695 w 1104"/>
                <a:gd name="T11" fmla="*/ 383 h 1104"/>
                <a:gd name="T12" fmla="*/ 673 w 1104"/>
                <a:gd name="T13" fmla="*/ 372 h 1104"/>
                <a:gd name="T14" fmla="*/ 670 w 1104"/>
                <a:gd name="T15" fmla="*/ 20 h 1104"/>
                <a:gd name="T16" fmla="*/ 689 w 1104"/>
                <a:gd name="T17" fmla="*/ 1 h 1104"/>
                <a:gd name="T18" fmla="*/ 332 w 1104"/>
                <a:gd name="T19" fmla="*/ 1063 h 1104"/>
                <a:gd name="T20" fmla="*/ 288 w 1104"/>
                <a:gd name="T21" fmla="*/ 1102 h 1104"/>
                <a:gd name="T22" fmla="*/ 239 w 1104"/>
                <a:gd name="T23" fmla="*/ 1093 h 1104"/>
                <a:gd name="T24" fmla="*/ 219 w 1104"/>
                <a:gd name="T25" fmla="*/ 1081 h 1104"/>
                <a:gd name="T26" fmla="*/ 201 w 1104"/>
                <a:gd name="T27" fmla="*/ 1093 h 1104"/>
                <a:gd name="T28" fmla="*/ 151 w 1104"/>
                <a:gd name="T29" fmla="*/ 1102 h 1104"/>
                <a:gd name="T30" fmla="*/ 107 w 1104"/>
                <a:gd name="T31" fmla="*/ 1063 h 1104"/>
                <a:gd name="T32" fmla="*/ 61 w 1104"/>
                <a:gd name="T33" fmla="*/ 690 h 1104"/>
                <a:gd name="T34" fmla="*/ 20 w 1104"/>
                <a:gd name="T35" fmla="*/ 650 h 1104"/>
                <a:gd name="T36" fmla="*/ 2 w 1104"/>
                <a:gd name="T37" fmla="*/ 471 h 1104"/>
                <a:gd name="T38" fmla="*/ 25 w 1104"/>
                <a:gd name="T39" fmla="*/ 331 h 1104"/>
                <a:gd name="T40" fmla="*/ 156 w 1104"/>
                <a:gd name="T41" fmla="*/ 300 h 1104"/>
                <a:gd name="T42" fmla="*/ 219 w 1104"/>
                <a:gd name="T43" fmla="*/ 380 h 1104"/>
                <a:gd name="T44" fmla="*/ 284 w 1104"/>
                <a:gd name="T45" fmla="*/ 300 h 1104"/>
                <a:gd name="T46" fmla="*/ 377 w 1104"/>
                <a:gd name="T47" fmla="*/ 318 h 1104"/>
                <a:gd name="T48" fmla="*/ 440 w 1104"/>
                <a:gd name="T49" fmla="*/ 392 h 1104"/>
                <a:gd name="T50" fmla="*/ 474 w 1104"/>
                <a:gd name="T51" fmla="*/ 405 h 1104"/>
                <a:gd name="T52" fmla="*/ 542 w 1104"/>
                <a:gd name="T53" fmla="*/ 354 h 1104"/>
                <a:gd name="T54" fmla="*/ 597 w 1104"/>
                <a:gd name="T55" fmla="*/ 353 h 1104"/>
                <a:gd name="T56" fmla="*/ 624 w 1104"/>
                <a:gd name="T57" fmla="*/ 402 h 1104"/>
                <a:gd name="T58" fmla="*/ 573 w 1104"/>
                <a:gd name="T59" fmla="*/ 461 h 1104"/>
                <a:gd name="T60" fmla="*/ 476 w 1104"/>
                <a:gd name="T61" fmla="*/ 521 h 1104"/>
                <a:gd name="T62" fmla="*/ 446 w 1104"/>
                <a:gd name="T63" fmla="*/ 525 h 1104"/>
                <a:gd name="T64" fmla="*/ 396 w 1104"/>
                <a:gd name="T65" fmla="*/ 493 h 1104"/>
                <a:gd name="T66" fmla="*/ 334 w 1104"/>
                <a:gd name="T67" fmla="*/ 1052 h 1104"/>
                <a:gd name="T68" fmla="*/ 257 w 1104"/>
                <a:gd name="T69" fmla="*/ 61 h 1104"/>
                <a:gd name="T70" fmla="*/ 297 w 1104"/>
                <a:gd name="T71" fmla="*/ 97 h 1104"/>
                <a:gd name="T72" fmla="*/ 312 w 1104"/>
                <a:gd name="T73" fmla="*/ 152 h 1104"/>
                <a:gd name="T74" fmla="*/ 300 w 1104"/>
                <a:gd name="T75" fmla="*/ 202 h 1104"/>
                <a:gd name="T76" fmla="*/ 261 w 1104"/>
                <a:gd name="T77" fmla="*/ 252 h 1104"/>
                <a:gd name="T78" fmla="*/ 217 w 1104"/>
                <a:gd name="T79" fmla="*/ 268 h 1104"/>
                <a:gd name="T80" fmla="*/ 166 w 1104"/>
                <a:gd name="T81" fmla="*/ 243 h 1104"/>
                <a:gd name="T82" fmla="*/ 134 w 1104"/>
                <a:gd name="T83" fmla="*/ 188 h 1104"/>
                <a:gd name="T84" fmla="*/ 129 w 1104"/>
                <a:gd name="T85" fmla="*/ 138 h 1104"/>
                <a:gd name="T86" fmla="*/ 150 w 1104"/>
                <a:gd name="T87" fmla="*/ 87 h 1104"/>
                <a:gd name="T88" fmla="*/ 195 w 1104"/>
                <a:gd name="T89" fmla="*/ 57 h 1104"/>
                <a:gd name="T90" fmla="*/ 817 w 1104"/>
                <a:gd name="T91" fmla="*/ 106 h 1104"/>
                <a:gd name="T92" fmla="*/ 791 w 1104"/>
                <a:gd name="T93" fmla="*/ 94 h 1104"/>
                <a:gd name="T94" fmla="*/ 769 w 1104"/>
                <a:gd name="T95" fmla="*/ 113 h 1104"/>
                <a:gd name="T96" fmla="*/ 784 w 1104"/>
                <a:gd name="T97" fmla="*/ 255 h 1104"/>
                <a:gd name="T98" fmla="*/ 821 w 1104"/>
                <a:gd name="T99" fmla="*/ 291 h 1104"/>
                <a:gd name="T100" fmla="*/ 875 w 1104"/>
                <a:gd name="T101" fmla="*/ 258 h 1104"/>
                <a:gd name="T102" fmla="*/ 1099 w 1104"/>
                <a:gd name="T103" fmla="*/ 50 h 1104"/>
                <a:gd name="T104" fmla="*/ 1097 w 1104"/>
                <a:gd name="T105" fmla="*/ 30 h 1104"/>
                <a:gd name="T106" fmla="*/ 1016 w 1104"/>
                <a:gd name="T107" fmla="*/ 75 h 1104"/>
                <a:gd name="T108" fmla="*/ 825 w 1104"/>
                <a:gd name="T109" fmla="*/ 142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04" h="1104">
                  <a:moveTo>
                    <a:pt x="695" y="0"/>
                  </a:moveTo>
                  <a:lnTo>
                    <a:pt x="1027" y="0"/>
                  </a:lnTo>
                  <a:lnTo>
                    <a:pt x="1027" y="0"/>
                  </a:lnTo>
                  <a:lnTo>
                    <a:pt x="1031" y="0"/>
                  </a:lnTo>
                  <a:lnTo>
                    <a:pt x="1035" y="2"/>
                  </a:lnTo>
                  <a:lnTo>
                    <a:pt x="1040" y="3"/>
                  </a:lnTo>
                  <a:lnTo>
                    <a:pt x="1043" y="6"/>
                  </a:lnTo>
                  <a:lnTo>
                    <a:pt x="1043" y="6"/>
                  </a:lnTo>
                  <a:lnTo>
                    <a:pt x="1008" y="29"/>
                  </a:lnTo>
                  <a:lnTo>
                    <a:pt x="973" y="51"/>
                  </a:lnTo>
                  <a:lnTo>
                    <a:pt x="800" y="51"/>
                  </a:lnTo>
                  <a:lnTo>
                    <a:pt x="800" y="51"/>
                  </a:lnTo>
                  <a:lnTo>
                    <a:pt x="791" y="51"/>
                  </a:lnTo>
                  <a:lnTo>
                    <a:pt x="721" y="51"/>
                  </a:lnTo>
                  <a:lnTo>
                    <a:pt x="721" y="332"/>
                  </a:lnTo>
                  <a:lnTo>
                    <a:pt x="808" y="332"/>
                  </a:lnTo>
                  <a:lnTo>
                    <a:pt x="808" y="332"/>
                  </a:lnTo>
                  <a:lnTo>
                    <a:pt x="817" y="333"/>
                  </a:lnTo>
                  <a:lnTo>
                    <a:pt x="825" y="334"/>
                  </a:lnTo>
                  <a:lnTo>
                    <a:pt x="833" y="334"/>
                  </a:lnTo>
                  <a:lnTo>
                    <a:pt x="841" y="332"/>
                  </a:lnTo>
                  <a:lnTo>
                    <a:pt x="1001" y="332"/>
                  </a:lnTo>
                  <a:lnTo>
                    <a:pt x="1001" y="207"/>
                  </a:lnTo>
                  <a:lnTo>
                    <a:pt x="1001" y="207"/>
                  </a:lnTo>
                  <a:lnTo>
                    <a:pt x="1053" y="156"/>
                  </a:lnTo>
                  <a:lnTo>
                    <a:pt x="1053" y="357"/>
                  </a:lnTo>
                  <a:lnTo>
                    <a:pt x="1053" y="357"/>
                  </a:lnTo>
                  <a:lnTo>
                    <a:pt x="1053" y="363"/>
                  </a:lnTo>
                  <a:lnTo>
                    <a:pt x="1050" y="367"/>
                  </a:lnTo>
                  <a:lnTo>
                    <a:pt x="1048" y="372"/>
                  </a:lnTo>
                  <a:lnTo>
                    <a:pt x="1045" y="376"/>
                  </a:lnTo>
                  <a:lnTo>
                    <a:pt x="1041" y="379"/>
                  </a:lnTo>
                  <a:lnTo>
                    <a:pt x="1036" y="381"/>
                  </a:lnTo>
                  <a:lnTo>
                    <a:pt x="1032" y="382"/>
                  </a:lnTo>
                  <a:lnTo>
                    <a:pt x="1027" y="383"/>
                  </a:lnTo>
                  <a:lnTo>
                    <a:pt x="695" y="383"/>
                  </a:lnTo>
                  <a:lnTo>
                    <a:pt x="695" y="383"/>
                  </a:lnTo>
                  <a:lnTo>
                    <a:pt x="689" y="382"/>
                  </a:lnTo>
                  <a:lnTo>
                    <a:pt x="685" y="381"/>
                  </a:lnTo>
                  <a:lnTo>
                    <a:pt x="681" y="379"/>
                  </a:lnTo>
                  <a:lnTo>
                    <a:pt x="676" y="376"/>
                  </a:lnTo>
                  <a:lnTo>
                    <a:pt x="673" y="372"/>
                  </a:lnTo>
                  <a:lnTo>
                    <a:pt x="671" y="367"/>
                  </a:lnTo>
                  <a:lnTo>
                    <a:pt x="670" y="363"/>
                  </a:lnTo>
                  <a:lnTo>
                    <a:pt x="669" y="357"/>
                  </a:lnTo>
                  <a:lnTo>
                    <a:pt x="669" y="25"/>
                  </a:lnTo>
                  <a:lnTo>
                    <a:pt x="669" y="25"/>
                  </a:lnTo>
                  <a:lnTo>
                    <a:pt x="670" y="20"/>
                  </a:lnTo>
                  <a:lnTo>
                    <a:pt x="671" y="16"/>
                  </a:lnTo>
                  <a:lnTo>
                    <a:pt x="673" y="11"/>
                  </a:lnTo>
                  <a:lnTo>
                    <a:pt x="676" y="7"/>
                  </a:lnTo>
                  <a:lnTo>
                    <a:pt x="681" y="4"/>
                  </a:lnTo>
                  <a:lnTo>
                    <a:pt x="685" y="2"/>
                  </a:lnTo>
                  <a:lnTo>
                    <a:pt x="689" y="1"/>
                  </a:lnTo>
                  <a:lnTo>
                    <a:pt x="695" y="0"/>
                  </a:lnTo>
                  <a:lnTo>
                    <a:pt x="695" y="0"/>
                  </a:lnTo>
                  <a:close/>
                  <a:moveTo>
                    <a:pt x="334" y="1052"/>
                  </a:moveTo>
                  <a:lnTo>
                    <a:pt x="334" y="1052"/>
                  </a:lnTo>
                  <a:lnTo>
                    <a:pt x="334" y="1057"/>
                  </a:lnTo>
                  <a:lnTo>
                    <a:pt x="332" y="1063"/>
                  </a:lnTo>
                  <a:lnTo>
                    <a:pt x="328" y="1072"/>
                  </a:lnTo>
                  <a:lnTo>
                    <a:pt x="323" y="1081"/>
                  </a:lnTo>
                  <a:lnTo>
                    <a:pt x="315" y="1088"/>
                  </a:lnTo>
                  <a:lnTo>
                    <a:pt x="307" y="1095"/>
                  </a:lnTo>
                  <a:lnTo>
                    <a:pt x="298" y="1099"/>
                  </a:lnTo>
                  <a:lnTo>
                    <a:pt x="288" y="1102"/>
                  </a:lnTo>
                  <a:lnTo>
                    <a:pt x="278" y="1104"/>
                  </a:lnTo>
                  <a:lnTo>
                    <a:pt x="278" y="1104"/>
                  </a:lnTo>
                  <a:lnTo>
                    <a:pt x="265" y="1102"/>
                  </a:lnTo>
                  <a:lnTo>
                    <a:pt x="251" y="1098"/>
                  </a:lnTo>
                  <a:lnTo>
                    <a:pt x="244" y="1096"/>
                  </a:lnTo>
                  <a:lnTo>
                    <a:pt x="239" y="1093"/>
                  </a:lnTo>
                  <a:lnTo>
                    <a:pt x="233" y="1090"/>
                  </a:lnTo>
                  <a:lnTo>
                    <a:pt x="229" y="1085"/>
                  </a:lnTo>
                  <a:lnTo>
                    <a:pt x="229" y="1085"/>
                  </a:lnTo>
                  <a:lnTo>
                    <a:pt x="228" y="1083"/>
                  </a:lnTo>
                  <a:lnTo>
                    <a:pt x="225" y="1082"/>
                  </a:lnTo>
                  <a:lnTo>
                    <a:pt x="219" y="1081"/>
                  </a:lnTo>
                  <a:lnTo>
                    <a:pt x="215" y="1082"/>
                  </a:lnTo>
                  <a:lnTo>
                    <a:pt x="212" y="1083"/>
                  </a:lnTo>
                  <a:lnTo>
                    <a:pt x="210" y="1085"/>
                  </a:lnTo>
                  <a:lnTo>
                    <a:pt x="210" y="1085"/>
                  </a:lnTo>
                  <a:lnTo>
                    <a:pt x="206" y="1090"/>
                  </a:lnTo>
                  <a:lnTo>
                    <a:pt x="201" y="1093"/>
                  </a:lnTo>
                  <a:lnTo>
                    <a:pt x="196" y="1096"/>
                  </a:lnTo>
                  <a:lnTo>
                    <a:pt x="189" y="1098"/>
                  </a:lnTo>
                  <a:lnTo>
                    <a:pt x="175" y="1102"/>
                  </a:lnTo>
                  <a:lnTo>
                    <a:pt x="161" y="1104"/>
                  </a:lnTo>
                  <a:lnTo>
                    <a:pt x="161" y="1104"/>
                  </a:lnTo>
                  <a:lnTo>
                    <a:pt x="151" y="1102"/>
                  </a:lnTo>
                  <a:lnTo>
                    <a:pt x="142" y="1099"/>
                  </a:lnTo>
                  <a:lnTo>
                    <a:pt x="133" y="1095"/>
                  </a:lnTo>
                  <a:lnTo>
                    <a:pt x="124" y="1088"/>
                  </a:lnTo>
                  <a:lnTo>
                    <a:pt x="117" y="1081"/>
                  </a:lnTo>
                  <a:lnTo>
                    <a:pt x="111" y="1072"/>
                  </a:lnTo>
                  <a:lnTo>
                    <a:pt x="107" y="1063"/>
                  </a:lnTo>
                  <a:lnTo>
                    <a:pt x="105" y="1052"/>
                  </a:lnTo>
                  <a:lnTo>
                    <a:pt x="94" y="696"/>
                  </a:lnTo>
                  <a:lnTo>
                    <a:pt x="80" y="695"/>
                  </a:lnTo>
                  <a:lnTo>
                    <a:pt x="80" y="695"/>
                  </a:lnTo>
                  <a:lnTo>
                    <a:pt x="71" y="693"/>
                  </a:lnTo>
                  <a:lnTo>
                    <a:pt x="61" y="690"/>
                  </a:lnTo>
                  <a:lnTo>
                    <a:pt x="51" y="685"/>
                  </a:lnTo>
                  <a:lnTo>
                    <a:pt x="42" y="680"/>
                  </a:lnTo>
                  <a:lnTo>
                    <a:pt x="34" y="674"/>
                  </a:lnTo>
                  <a:lnTo>
                    <a:pt x="27" y="667"/>
                  </a:lnTo>
                  <a:lnTo>
                    <a:pt x="23" y="658"/>
                  </a:lnTo>
                  <a:lnTo>
                    <a:pt x="20" y="650"/>
                  </a:lnTo>
                  <a:lnTo>
                    <a:pt x="20" y="650"/>
                  </a:lnTo>
                  <a:lnTo>
                    <a:pt x="10" y="600"/>
                  </a:lnTo>
                  <a:lnTo>
                    <a:pt x="5" y="561"/>
                  </a:lnTo>
                  <a:lnTo>
                    <a:pt x="2" y="529"/>
                  </a:lnTo>
                  <a:lnTo>
                    <a:pt x="0" y="500"/>
                  </a:lnTo>
                  <a:lnTo>
                    <a:pt x="2" y="471"/>
                  </a:lnTo>
                  <a:lnTo>
                    <a:pt x="6" y="438"/>
                  </a:lnTo>
                  <a:lnTo>
                    <a:pt x="18" y="346"/>
                  </a:lnTo>
                  <a:lnTo>
                    <a:pt x="18" y="346"/>
                  </a:lnTo>
                  <a:lnTo>
                    <a:pt x="19" y="341"/>
                  </a:lnTo>
                  <a:lnTo>
                    <a:pt x="22" y="336"/>
                  </a:lnTo>
                  <a:lnTo>
                    <a:pt x="25" y="331"/>
                  </a:lnTo>
                  <a:lnTo>
                    <a:pt x="30" y="325"/>
                  </a:lnTo>
                  <a:lnTo>
                    <a:pt x="35" y="321"/>
                  </a:lnTo>
                  <a:lnTo>
                    <a:pt x="41" y="317"/>
                  </a:lnTo>
                  <a:lnTo>
                    <a:pt x="48" y="313"/>
                  </a:lnTo>
                  <a:lnTo>
                    <a:pt x="57" y="312"/>
                  </a:lnTo>
                  <a:lnTo>
                    <a:pt x="156" y="300"/>
                  </a:lnTo>
                  <a:lnTo>
                    <a:pt x="156" y="300"/>
                  </a:lnTo>
                  <a:lnTo>
                    <a:pt x="160" y="300"/>
                  </a:lnTo>
                  <a:lnTo>
                    <a:pt x="164" y="301"/>
                  </a:lnTo>
                  <a:lnTo>
                    <a:pt x="168" y="304"/>
                  </a:lnTo>
                  <a:lnTo>
                    <a:pt x="171" y="307"/>
                  </a:lnTo>
                  <a:lnTo>
                    <a:pt x="219" y="380"/>
                  </a:lnTo>
                  <a:lnTo>
                    <a:pt x="269" y="307"/>
                  </a:lnTo>
                  <a:lnTo>
                    <a:pt x="269" y="307"/>
                  </a:lnTo>
                  <a:lnTo>
                    <a:pt x="271" y="304"/>
                  </a:lnTo>
                  <a:lnTo>
                    <a:pt x="275" y="301"/>
                  </a:lnTo>
                  <a:lnTo>
                    <a:pt x="280" y="300"/>
                  </a:lnTo>
                  <a:lnTo>
                    <a:pt x="284" y="300"/>
                  </a:lnTo>
                  <a:lnTo>
                    <a:pt x="340" y="307"/>
                  </a:lnTo>
                  <a:lnTo>
                    <a:pt x="340" y="307"/>
                  </a:lnTo>
                  <a:lnTo>
                    <a:pt x="358" y="310"/>
                  </a:lnTo>
                  <a:lnTo>
                    <a:pt x="366" y="312"/>
                  </a:lnTo>
                  <a:lnTo>
                    <a:pt x="371" y="314"/>
                  </a:lnTo>
                  <a:lnTo>
                    <a:pt x="377" y="318"/>
                  </a:lnTo>
                  <a:lnTo>
                    <a:pt x="381" y="321"/>
                  </a:lnTo>
                  <a:lnTo>
                    <a:pt x="389" y="329"/>
                  </a:lnTo>
                  <a:lnTo>
                    <a:pt x="389" y="329"/>
                  </a:lnTo>
                  <a:lnTo>
                    <a:pt x="417" y="364"/>
                  </a:lnTo>
                  <a:lnTo>
                    <a:pt x="440" y="392"/>
                  </a:lnTo>
                  <a:lnTo>
                    <a:pt x="440" y="392"/>
                  </a:lnTo>
                  <a:lnTo>
                    <a:pt x="451" y="403"/>
                  </a:lnTo>
                  <a:lnTo>
                    <a:pt x="451" y="403"/>
                  </a:lnTo>
                  <a:lnTo>
                    <a:pt x="456" y="406"/>
                  </a:lnTo>
                  <a:lnTo>
                    <a:pt x="462" y="408"/>
                  </a:lnTo>
                  <a:lnTo>
                    <a:pt x="467" y="407"/>
                  </a:lnTo>
                  <a:lnTo>
                    <a:pt x="474" y="405"/>
                  </a:lnTo>
                  <a:lnTo>
                    <a:pt x="474" y="405"/>
                  </a:lnTo>
                  <a:lnTo>
                    <a:pt x="482" y="398"/>
                  </a:lnTo>
                  <a:lnTo>
                    <a:pt x="482" y="398"/>
                  </a:lnTo>
                  <a:lnTo>
                    <a:pt x="511" y="378"/>
                  </a:lnTo>
                  <a:lnTo>
                    <a:pt x="542" y="354"/>
                  </a:lnTo>
                  <a:lnTo>
                    <a:pt x="542" y="354"/>
                  </a:lnTo>
                  <a:lnTo>
                    <a:pt x="551" y="349"/>
                  </a:lnTo>
                  <a:lnTo>
                    <a:pt x="561" y="346"/>
                  </a:lnTo>
                  <a:lnTo>
                    <a:pt x="571" y="345"/>
                  </a:lnTo>
                  <a:lnTo>
                    <a:pt x="579" y="346"/>
                  </a:lnTo>
                  <a:lnTo>
                    <a:pt x="589" y="349"/>
                  </a:lnTo>
                  <a:lnTo>
                    <a:pt x="597" y="353"/>
                  </a:lnTo>
                  <a:lnTo>
                    <a:pt x="604" y="360"/>
                  </a:lnTo>
                  <a:lnTo>
                    <a:pt x="612" y="366"/>
                  </a:lnTo>
                  <a:lnTo>
                    <a:pt x="616" y="375"/>
                  </a:lnTo>
                  <a:lnTo>
                    <a:pt x="620" y="383"/>
                  </a:lnTo>
                  <a:lnTo>
                    <a:pt x="623" y="392"/>
                  </a:lnTo>
                  <a:lnTo>
                    <a:pt x="624" y="402"/>
                  </a:lnTo>
                  <a:lnTo>
                    <a:pt x="623" y="410"/>
                  </a:lnTo>
                  <a:lnTo>
                    <a:pt x="619" y="420"/>
                  </a:lnTo>
                  <a:lnTo>
                    <a:pt x="613" y="429"/>
                  </a:lnTo>
                  <a:lnTo>
                    <a:pt x="605" y="436"/>
                  </a:lnTo>
                  <a:lnTo>
                    <a:pt x="605" y="436"/>
                  </a:lnTo>
                  <a:lnTo>
                    <a:pt x="573" y="461"/>
                  </a:lnTo>
                  <a:lnTo>
                    <a:pt x="542" y="484"/>
                  </a:lnTo>
                  <a:lnTo>
                    <a:pt x="542" y="484"/>
                  </a:lnTo>
                  <a:lnTo>
                    <a:pt x="522" y="495"/>
                  </a:lnTo>
                  <a:lnTo>
                    <a:pt x="505" y="506"/>
                  </a:lnTo>
                  <a:lnTo>
                    <a:pt x="490" y="515"/>
                  </a:lnTo>
                  <a:lnTo>
                    <a:pt x="476" y="521"/>
                  </a:lnTo>
                  <a:lnTo>
                    <a:pt x="476" y="521"/>
                  </a:lnTo>
                  <a:lnTo>
                    <a:pt x="470" y="524"/>
                  </a:lnTo>
                  <a:lnTo>
                    <a:pt x="464" y="525"/>
                  </a:lnTo>
                  <a:lnTo>
                    <a:pt x="458" y="526"/>
                  </a:lnTo>
                  <a:lnTo>
                    <a:pt x="452" y="526"/>
                  </a:lnTo>
                  <a:lnTo>
                    <a:pt x="446" y="525"/>
                  </a:lnTo>
                  <a:lnTo>
                    <a:pt x="439" y="524"/>
                  </a:lnTo>
                  <a:lnTo>
                    <a:pt x="433" y="520"/>
                  </a:lnTo>
                  <a:lnTo>
                    <a:pt x="427" y="517"/>
                  </a:lnTo>
                  <a:lnTo>
                    <a:pt x="427" y="517"/>
                  </a:lnTo>
                  <a:lnTo>
                    <a:pt x="411" y="506"/>
                  </a:lnTo>
                  <a:lnTo>
                    <a:pt x="396" y="493"/>
                  </a:lnTo>
                  <a:lnTo>
                    <a:pt x="380" y="478"/>
                  </a:lnTo>
                  <a:lnTo>
                    <a:pt x="365" y="461"/>
                  </a:lnTo>
                  <a:lnTo>
                    <a:pt x="365" y="461"/>
                  </a:lnTo>
                  <a:lnTo>
                    <a:pt x="352" y="447"/>
                  </a:lnTo>
                  <a:lnTo>
                    <a:pt x="334" y="1052"/>
                  </a:lnTo>
                  <a:lnTo>
                    <a:pt x="334" y="1052"/>
                  </a:lnTo>
                  <a:close/>
                  <a:moveTo>
                    <a:pt x="221" y="52"/>
                  </a:moveTo>
                  <a:lnTo>
                    <a:pt x="221" y="52"/>
                  </a:lnTo>
                  <a:lnTo>
                    <a:pt x="231" y="53"/>
                  </a:lnTo>
                  <a:lnTo>
                    <a:pt x="240" y="55"/>
                  </a:lnTo>
                  <a:lnTo>
                    <a:pt x="248" y="58"/>
                  </a:lnTo>
                  <a:lnTo>
                    <a:pt x="257" y="61"/>
                  </a:lnTo>
                  <a:lnTo>
                    <a:pt x="266" y="65"/>
                  </a:lnTo>
                  <a:lnTo>
                    <a:pt x="273" y="70"/>
                  </a:lnTo>
                  <a:lnTo>
                    <a:pt x="280" y="76"/>
                  </a:lnTo>
                  <a:lnTo>
                    <a:pt x="286" y="83"/>
                  </a:lnTo>
                  <a:lnTo>
                    <a:pt x="292" y="89"/>
                  </a:lnTo>
                  <a:lnTo>
                    <a:pt x="297" y="97"/>
                  </a:lnTo>
                  <a:lnTo>
                    <a:pt x="301" y="105"/>
                  </a:lnTo>
                  <a:lnTo>
                    <a:pt x="306" y="114"/>
                  </a:lnTo>
                  <a:lnTo>
                    <a:pt x="309" y="122"/>
                  </a:lnTo>
                  <a:lnTo>
                    <a:pt x="310" y="132"/>
                  </a:lnTo>
                  <a:lnTo>
                    <a:pt x="312" y="141"/>
                  </a:lnTo>
                  <a:lnTo>
                    <a:pt x="312" y="152"/>
                  </a:lnTo>
                  <a:lnTo>
                    <a:pt x="312" y="152"/>
                  </a:lnTo>
                  <a:lnTo>
                    <a:pt x="311" y="161"/>
                  </a:lnTo>
                  <a:lnTo>
                    <a:pt x="310" y="172"/>
                  </a:lnTo>
                  <a:lnTo>
                    <a:pt x="308" y="182"/>
                  </a:lnTo>
                  <a:lnTo>
                    <a:pt x="303" y="193"/>
                  </a:lnTo>
                  <a:lnTo>
                    <a:pt x="300" y="202"/>
                  </a:lnTo>
                  <a:lnTo>
                    <a:pt x="295" y="212"/>
                  </a:lnTo>
                  <a:lnTo>
                    <a:pt x="289" y="221"/>
                  </a:lnTo>
                  <a:lnTo>
                    <a:pt x="284" y="230"/>
                  </a:lnTo>
                  <a:lnTo>
                    <a:pt x="276" y="238"/>
                  </a:lnTo>
                  <a:lnTo>
                    <a:pt x="270" y="245"/>
                  </a:lnTo>
                  <a:lnTo>
                    <a:pt x="261" y="252"/>
                  </a:lnTo>
                  <a:lnTo>
                    <a:pt x="254" y="257"/>
                  </a:lnTo>
                  <a:lnTo>
                    <a:pt x="245" y="262"/>
                  </a:lnTo>
                  <a:lnTo>
                    <a:pt x="237" y="265"/>
                  </a:lnTo>
                  <a:lnTo>
                    <a:pt x="227" y="267"/>
                  </a:lnTo>
                  <a:lnTo>
                    <a:pt x="217" y="268"/>
                  </a:lnTo>
                  <a:lnTo>
                    <a:pt x="217" y="268"/>
                  </a:lnTo>
                  <a:lnTo>
                    <a:pt x="209" y="267"/>
                  </a:lnTo>
                  <a:lnTo>
                    <a:pt x="199" y="265"/>
                  </a:lnTo>
                  <a:lnTo>
                    <a:pt x="190" y="260"/>
                  </a:lnTo>
                  <a:lnTo>
                    <a:pt x="182" y="256"/>
                  </a:lnTo>
                  <a:lnTo>
                    <a:pt x="174" y="250"/>
                  </a:lnTo>
                  <a:lnTo>
                    <a:pt x="166" y="243"/>
                  </a:lnTo>
                  <a:lnTo>
                    <a:pt x="160" y="236"/>
                  </a:lnTo>
                  <a:lnTo>
                    <a:pt x="154" y="227"/>
                  </a:lnTo>
                  <a:lnTo>
                    <a:pt x="147" y="218"/>
                  </a:lnTo>
                  <a:lnTo>
                    <a:pt x="143" y="209"/>
                  </a:lnTo>
                  <a:lnTo>
                    <a:pt x="137" y="199"/>
                  </a:lnTo>
                  <a:lnTo>
                    <a:pt x="134" y="188"/>
                  </a:lnTo>
                  <a:lnTo>
                    <a:pt x="131" y="179"/>
                  </a:lnTo>
                  <a:lnTo>
                    <a:pt x="129" y="168"/>
                  </a:lnTo>
                  <a:lnTo>
                    <a:pt x="128" y="158"/>
                  </a:lnTo>
                  <a:lnTo>
                    <a:pt x="128" y="147"/>
                  </a:lnTo>
                  <a:lnTo>
                    <a:pt x="128" y="147"/>
                  </a:lnTo>
                  <a:lnTo>
                    <a:pt x="129" y="138"/>
                  </a:lnTo>
                  <a:lnTo>
                    <a:pt x="130" y="128"/>
                  </a:lnTo>
                  <a:lnTo>
                    <a:pt x="132" y="119"/>
                  </a:lnTo>
                  <a:lnTo>
                    <a:pt x="135" y="110"/>
                  </a:lnTo>
                  <a:lnTo>
                    <a:pt x="140" y="102"/>
                  </a:lnTo>
                  <a:lnTo>
                    <a:pt x="144" y="93"/>
                  </a:lnTo>
                  <a:lnTo>
                    <a:pt x="150" y="87"/>
                  </a:lnTo>
                  <a:lnTo>
                    <a:pt x="156" y="79"/>
                  </a:lnTo>
                  <a:lnTo>
                    <a:pt x="162" y="74"/>
                  </a:lnTo>
                  <a:lnTo>
                    <a:pt x="170" y="69"/>
                  </a:lnTo>
                  <a:lnTo>
                    <a:pt x="177" y="63"/>
                  </a:lnTo>
                  <a:lnTo>
                    <a:pt x="186" y="60"/>
                  </a:lnTo>
                  <a:lnTo>
                    <a:pt x="195" y="57"/>
                  </a:lnTo>
                  <a:lnTo>
                    <a:pt x="203" y="55"/>
                  </a:lnTo>
                  <a:lnTo>
                    <a:pt x="212" y="52"/>
                  </a:lnTo>
                  <a:lnTo>
                    <a:pt x="221" y="52"/>
                  </a:lnTo>
                  <a:lnTo>
                    <a:pt x="221" y="52"/>
                  </a:lnTo>
                  <a:close/>
                  <a:moveTo>
                    <a:pt x="817" y="106"/>
                  </a:moveTo>
                  <a:lnTo>
                    <a:pt x="817" y="106"/>
                  </a:lnTo>
                  <a:lnTo>
                    <a:pt x="814" y="103"/>
                  </a:lnTo>
                  <a:lnTo>
                    <a:pt x="812" y="101"/>
                  </a:lnTo>
                  <a:lnTo>
                    <a:pt x="810" y="98"/>
                  </a:lnTo>
                  <a:lnTo>
                    <a:pt x="807" y="97"/>
                  </a:lnTo>
                  <a:lnTo>
                    <a:pt x="799" y="94"/>
                  </a:lnTo>
                  <a:lnTo>
                    <a:pt x="791" y="94"/>
                  </a:lnTo>
                  <a:lnTo>
                    <a:pt x="783" y="97"/>
                  </a:lnTo>
                  <a:lnTo>
                    <a:pt x="776" y="100"/>
                  </a:lnTo>
                  <a:lnTo>
                    <a:pt x="773" y="102"/>
                  </a:lnTo>
                  <a:lnTo>
                    <a:pt x="771" y="105"/>
                  </a:lnTo>
                  <a:lnTo>
                    <a:pt x="770" y="108"/>
                  </a:lnTo>
                  <a:lnTo>
                    <a:pt x="769" y="113"/>
                  </a:lnTo>
                  <a:lnTo>
                    <a:pt x="769" y="113"/>
                  </a:lnTo>
                  <a:lnTo>
                    <a:pt x="770" y="154"/>
                  </a:lnTo>
                  <a:lnTo>
                    <a:pt x="773" y="186"/>
                  </a:lnTo>
                  <a:lnTo>
                    <a:pt x="778" y="218"/>
                  </a:lnTo>
                  <a:lnTo>
                    <a:pt x="784" y="255"/>
                  </a:lnTo>
                  <a:lnTo>
                    <a:pt x="784" y="255"/>
                  </a:lnTo>
                  <a:lnTo>
                    <a:pt x="787" y="263"/>
                  </a:lnTo>
                  <a:lnTo>
                    <a:pt x="792" y="270"/>
                  </a:lnTo>
                  <a:lnTo>
                    <a:pt x="797" y="278"/>
                  </a:lnTo>
                  <a:lnTo>
                    <a:pt x="805" y="283"/>
                  </a:lnTo>
                  <a:lnTo>
                    <a:pt x="812" y="287"/>
                  </a:lnTo>
                  <a:lnTo>
                    <a:pt x="821" y="291"/>
                  </a:lnTo>
                  <a:lnTo>
                    <a:pt x="824" y="291"/>
                  </a:lnTo>
                  <a:lnTo>
                    <a:pt x="828" y="291"/>
                  </a:lnTo>
                  <a:lnTo>
                    <a:pt x="832" y="290"/>
                  </a:lnTo>
                  <a:lnTo>
                    <a:pt x="835" y="287"/>
                  </a:lnTo>
                  <a:lnTo>
                    <a:pt x="835" y="287"/>
                  </a:lnTo>
                  <a:lnTo>
                    <a:pt x="875" y="258"/>
                  </a:lnTo>
                  <a:lnTo>
                    <a:pt x="910" y="230"/>
                  </a:lnTo>
                  <a:lnTo>
                    <a:pt x="942" y="202"/>
                  </a:lnTo>
                  <a:lnTo>
                    <a:pt x="972" y="175"/>
                  </a:lnTo>
                  <a:lnTo>
                    <a:pt x="1001" y="146"/>
                  </a:lnTo>
                  <a:lnTo>
                    <a:pt x="1031" y="117"/>
                  </a:lnTo>
                  <a:lnTo>
                    <a:pt x="1099" y="50"/>
                  </a:lnTo>
                  <a:lnTo>
                    <a:pt x="1099" y="50"/>
                  </a:lnTo>
                  <a:lnTo>
                    <a:pt x="1103" y="45"/>
                  </a:lnTo>
                  <a:lnTo>
                    <a:pt x="1104" y="39"/>
                  </a:lnTo>
                  <a:lnTo>
                    <a:pt x="1103" y="35"/>
                  </a:lnTo>
                  <a:lnTo>
                    <a:pt x="1101" y="32"/>
                  </a:lnTo>
                  <a:lnTo>
                    <a:pt x="1097" y="30"/>
                  </a:lnTo>
                  <a:lnTo>
                    <a:pt x="1093" y="29"/>
                  </a:lnTo>
                  <a:lnTo>
                    <a:pt x="1087" y="29"/>
                  </a:lnTo>
                  <a:lnTo>
                    <a:pt x="1082" y="32"/>
                  </a:lnTo>
                  <a:lnTo>
                    <a:pt x="1082" y="32"/>
                  </a:lnTo>
                  <a:lnTo>
                    <a:pt x="1047" y="55"/>
                  </a:lnTo>
                  <a:lnTo>
                    <a:pt x="1016" y="75"/>
                  </a:lnTo>
                  <a:lnTo>
                    <a:pt x="960" y="110"/>
                  </a:lnTo>
                  <a:lnTo>
                    <a:pt x="905" y="142"/>
                  </a:lnTo>
                  <a:lnTo>
                    <a:pt x="841" y="181"/>
                  </a:lnTo>
                  <a:lnTo>
                    <a:pt x="841" y="181"/>
                  </a:lnTo>
                  <a:lnTo>
                    <a:pt x="832" y="160"/>
                  </a:lnTo>
                  <a:lnTo>
                    <a:pt x="825" y="142"/>
                  </a:lnTo>
                  <a:lnTo>
                    <a:pt x="817" y="106"/>
                  </a:lnTo>
                  <a:lnTo>
                    <a:pt x="817" y="10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6" name="千图设计师MC：ID 29795607库_Freeform: Shape 22"/>
            <p:cNvSpPr/>
            <p:nvPr>
              <p:custDataLst>
                <p:tags r:id="rId10"/>
              </p:custDataLst>
            </p:nvPr>
          </p:nvSpPr>
          <p:spPr bwMode="auto">
            <a:xfrm>
              <a:off x="13130" y="7838"/>
              <a:ext cx="861" cy="861"/>
            </a:xfrm>
            <a:custGeom>
              <a:avLst/>
              <a:gdLst>
                <a:gd name="T0" fmla="*/ 497 w 1104"/>
                <a:gd name="T1" fmla="*/ 19 h 1104"/>
                <a:gd name="T2" fmla="*/ 458 w 1104"/>
                <a:gd name="T3" fmla="*/ 82 h 1104"/>
                <a:gd name="T4" fmla="*/ 469 w 1104"/>
                <a:gd name="T5" fmla="*/ 155 h 1104"/>
                <a:gd name="T6" fmla="*/ 526 w 1104"/>
                <a:gd name="T7" fmla="*/ 217 h 1104"/>
                <a:gd name="T8" fmla="*/ 591 w 1104"/>
                <a:gd name="T9" fmla="*/ 212 h 1104"/>
                <a:gd name="T10" fmla="*/ 640 w 1104"/>
                <a:gd name="T11" fmla="*/ 141 h 1104"/>
                <a:gd name="T12" fmla="*/ 642 w 1104"/>
                <a:gd name="T13" fmla="*/ 69 h 1104"/>
                <a:gd name="T14" fmla="*/ 596 w 1104"/>
                <a:gd name="T15" fmla="*/ 11 h 1104"/>
                <a:gd name="T16" fmla="*/ 615 w 1104"/>
                <a:gd name="T17" fmla="*/ 264 h 1104"/>
                <a:gd name="T18" fmla="*/ 708 w 1104"/>
                <a:gd name="T19" fmla="*/ 272 h 1104"/>
                <a:gd name="T20" fmla="*/ 741 w 1104"/>
                <a:gd name="T21" fmla="*/ 304 h 1104"/>
                <a:gd name="T22" fmla="*/ 749 w 1104"/>
                <a:gd name="T23" fmla="*/ 469 h 1104"/>
                <a:gd name="T24" fmla="*/ 371 w 1104"/>
                <a:gd name="T25" fmla="*/ 478 h 1104"/>
                <a:gd name="T26" fmla="*/ 347 w 1104"/>
                <a:gd name="T27" fmla="*/ 447 h 1104"/>
                <a:gd name="T28" fmla="*/ 372 w 1104"/>
                <a:gd name="T29" fmla="*/ 289 h 1104"/>
                <a:gd name="T30" fmla="*/ 476 w 1104"/>
                <a:gd name="T31" fmla="*/ 257 h 1104"/>
                <a:gd name="T32" fmla="*/ 194 w 1104"/>
                <a:gd name="T33" fmla="*/ 557 h 1104"/>
                <a:gd name="T34" fmla="*/ 131 w 1104"/>
                <a:gd name="T35" fmla="*/ 594 h 1104"/>
                <a:gd name="T36" fmla="*/ 110 w 1104"/>
                <a:gd name="T37" fmla="*/ 658 h 1104"/>
                <a:gd name="T38" fmla="*/ 140 w 1104"/>
                <a:gd name="T39" fmla="*/ 740 h 1104"/>
                <a:gd name="T40" fmla="*/ 208 w 1104"/>
                <a:gd name="T41" fmla="*/ 779 h 1104"/>
                <a:gd name="T42" fmla="*/ 268 w 1104"/>
                <a:gd name="T43" fmla="*/ 746 h 1104"/>
                <a:gd name="T44" fmla="*/ 301 w 1104"/>
                <a:gd name="T45" fmla="*/ 665 h 1104"/>
                <a:gd name="T46" fmla="*/ 285 w 1104"/>
                <a:gd name="T47" fmla="*/ 599 h 1104"/>
                <a:gd name="T48" fmla="*/ 223 w 1104"/>
                <a:gd name="T49" fmla="*/ 558 h 1104"/>
                <a:gd name="T50" fmla="*/ 277 w 1104"/>
                <a:gd name="T51" fmla="*/ 814 h 1104"/>
                <a:gd name="T52" fmla="*/ 382 w 1104"/>
                <a:gd name="T53" fmla="*/ 840 h 1104"/>
                <a:gd name="T54" fmla="*/ 412 w 1104"/>
                <a:gd name="T55" fmla="*/ 1009 h 1104"/>
                <a:gd name="T56" fmla="*/ 400 w 1104"/>
                <a:gd name="T57" fmla="*/ 1097 h 1104"/>
                <a:gd name="T58" fmla="*/ 21 w 1104"/>
                <a:gd name="T59" fmla="*/ 1102 h 1104"/>
                <a:gd name="T60" fmla="*/ 1 w 1104"/>
                <a:gd name="T61" fmla="*/ 1054 h 1104"/>
                <a:gd name="T62" fmla="*/ 21 w 1104"/>
                <a:gd name="T63" fmla="*/ 851 h 1104"/>
                <a:gd name="T64" fmla="*/ 126 w 1104"/>
                <a:gd name="T65" fmla="*/ 813 h 1104"/>
                <a:gd name="T66" fmla="*/ 526 w 1104"/>
                <a:gd name="T67" fmla="*/ 557 h 1104"/>
                <a:gd name="T68" fmla="*/ 552 w 1104"/>
                <a:gd name="T69" fmla="*/ 531 h 1104"/>
                <a:gd name="T70" fmla="*/ 578 w 1104"/>
                <a:gd name="T71" fmla="*/ 551 h 1104"/>
                <a:gd name="T72" fmla="*/ 689 w 1104"/>
                <a:gd name="T73" fmla="*/ 738 h 1104"/>
                <a:gd name="T74" fmla="*/ 676 w 1104"/>
                <a:gd name="T75" fmla="*/ 768 h 1104"/>
                <a:gd name="T76" fmla="*/ 453 w 1104"/>
                <a:gd name="T77" fmla="*/ 767 h 1104"/>
                <a:gd name="T78" fmla="*/ 417 w 1104"/>
                <a:gd name="T79" fmla="*/ 757 h 1104"/>
                <a:gd name="T80" fmla="*/ 423 w 1104"/>
                <a:gd name="T81" fmla="*/ 725 h 1104"/>
                <a:gd name="T82" fmla="*/ 876 w 1104"/>
                <a:gd name="T83" fmla="*/ 559 h 1104"/>
                <a:gd name="T84" fmla="*/ 817 w 1104"/>
                <a:gd name="T85" fmla="*/ 602 h 1104"/>
                <a:gd name="T86" fmla="*/ 803 w 1104"/>
                <a:gd name="T87" fmla="*/ 669 h 1104"/>
                <a:gd name="T88" fmla="*/ 839 w 1104"/>
                <a:gd name="T89" fmla="*/ 748 h 1104"/>
                <a:gd name="T90" fmla="*/ 900 w 1104"/>
                <a:gd name="T91" fmla="*/ 779 h 1104"/>
                <a:gd name="T92" fmla="*/ 967 w 1104"/>
                <a:gd name="T93" fmla="*/ 738 h 1104"/>
                <a:gd name="T94" fmla="*/ 994 w 1104"/>
                <a:gd name="T95" fmla="*/ 655 h 1104"/>
                <a:gd name="T96" fmla="*/ 970 w 1104"/>
                <a:gd name="T97" fmla="*/ 591 h 1104"/>
                <a:gd name="T98" fmla="*/ 905 w 1104"/>
                <a:gd name="T99" fmla="*/ 557 h 1104"/>
                <a:gd name="T100" fmla="*/ 973 w 1104"/>
                <a:gd name="T101" fmla="*/ 813 h 1104"/>
                <a:gd name="T102" fmla="*/ 1078 w 1104"/>
                <a:gd name="T103" fmla="*/ 845 h 1104"/>
                <a:gd name="T104" fmla="*/ 1104 w 1104"/>
                <a:gd name="T105" fmla="*/ 1032 h 1104"/>
                <a:gd name="T106" fmla="*/ 1087 w 1104"/>
                <a:gd name="T107" fmla="*/ 1100 h 1104"/>
                <a:gd name="T108" fmla="*/ 708 w 1104"/>
                <a:gd name="T109" fmla="*/ 1100 h 1104"/>
                <a:gd name="T110" fmla="*/ 692 w 1104"/>
                <a:gd name="T111" fmla="*/ 1032 h 1104"/>
                <a:gd name="T112" fmla="*/ 717 w 1104"/>
                <a:gd name="T113" fmla="*/ 845 h 1104"/>
                <a:gd name="T114" fmla="*/ 822 w 1104"/>
                <a:gd name="T115" fmla="*/ 813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4" h="1104">
                  <a:moveTo>
                    <a:pt x="550" y="0"/>
                  </a:moveTo>
                  <a:lnTo>
                    <a:pt x="550" y="0"/>
                  </a:lnTo>
                  <a:lnTo>
                    <a:pt x="540" y="1"/>
                  </a:lnTo>
                  <a:lnTo>
                    <a:pt x="530" y="2"/>
                  </a:lnTo>
                  <a:lnTo>
                    <a:pt x="522" y="6"/>
                  </a:lnTo>
                  <a:lnTo>
                    <a:pt x="513" y="9"/>
                  </a:lnTo>
                  <a:lnTo>
                    <a:pt x="504" y="13"/>
                  </a:lnTo>
                  <a:lnTo>
                    <a:pt x="497" y="19"/>
                  </a:lnTo>
                  <a:lnTo>
                    <a:pt x="489" y="24"/>
                  </a:lnTo>
                  <a:lnTo>
                    <a:pt x="483" y="31"/>
                  </a:lnTo>
                  <a:lnTo>
                    <a:pt x="478" y="38"/>
                  </a:lnTo>
                  <a:lnTo>
                    <a:pt x="472" y="47"/>
                  </a:lnTo>
                  <a:lnTo>
                    <a:pt x="467" y="54"/>
                  </a:lnTo>
                  <a:lnTo>
                    <a:pt x="463" y="64"/>
                  </a:lnTo>
                  <a:lnTo>
                    <a:pt x="460" y="72"/>
                  </a:lnTo>
                  <a:lnTo>
                    <a:pt x="458" y="82"/>
                  </a:lnTo>
                  <a:lnTo>
                    <a:pt x="457" y="92"/>
                  </a:lnTo>
                  <a:lnTo>
                    <a:pt x="456" y="103"/>
                  </a:lnTo>
                  <a:lnTo>
                    <a:pt x="456" y="103"/>
                  </a:lnTo>
                  <a:lnTo>
                    <a:pt x="457" y="113"/>
                  </a:lnTo>
                  <a:lnTo>
                    <a:pt x="458" y="124"/>
                  </a:lnTo>
                  <a:lnTo>
                    <a:pt x="461" y="134"/>
                  </a:lnTo>
                  <a:lnTo>
                    <a:pt x="465" y="145"/>
                  </a:lnTo>
                  <a:lnTo>
                    <a:pt x="469" y="155"/>
                  </a:lnTo>
                  <a:lnTo>
                    <a:pt x="474" y="165"/>
                  </a:lnTo>
                  <a:lnTo>
                    <a:pt x="480" y="175"/>
                  </a:lnTo>
                  <a:lnTo>
                    <a:pt x="486" y="185"/>
                  </a:lnTo>
                  <a:lnTo>
                    <a:pt x="493" y="192"/>
                  </a:lnTo>
                  <a:lnTo>
                    <a:pt x="500" y="200"/>
                  </a:lnTo>
                  <a:lnTo>
                    <a:pt x="508" y="207"/>
                  </a:lnTo>
                  <a:lnTo>
                    <a:pt x="516" y="213"/>
                  </a:lnTo>
                  <a:lnTo>
                    <a:pt x="526" y="217"/>
                  </a:lnTo>
                  <a:lnTo>
                    <a:pt x="535" y="220"/>
                  </a:lnTo>
                  <a:lnTo>
                    <a:pt x="544" y="222"/>
                  </a:lnTo>
                  <a:lnTo>
                    <a:pt x="554" y="223"/>
                  </a:lnTo>
                  <a:lnTo>
                    <a:pt x="554" y="223"/>
                  </a:lnTo>
                  <a:lnTo>
                    <a:pt x="564" y="222"/>
                  </a:lnTo>
                  <a:lnTo>
                    <a:pt x="573" y="220"/>
                  </a:lnTo>
                  <a:lnTo>
                    <a:pt x="582" y="216"/>
                  </a:lnTo>
                  <a:lnTo>
                    <a:pt x="591" y="212"/>
                  </a:lnTo>
                  <a:lnTo>
                    <a:pt x="599" y="205"/>
                  </a:lnTo>
                  <a:lnTo>
                    <a:pt x="607" y="198"/>
                  </a:lnTo>
                  <a:lnTo>
                    <a:pt x="614" y="190"/>
                  </a:lnTo>
                  <a:lnTo>
                    <a:pt x="621" y="181"/>
                  </a:lnTo>
                  <a:lnTo>
                    <a:pt x="627" y="172"/>
                  </a:lnTo>
                  <a:lnTo>
                    <a:pt x="633" y="162"/>
                  </a:lnTo>
                  <a:lnTo>
                    <a:pt x="637" y="152"/>
                  </a:lnTo>
                  <a:lnTo>
                    <a:pt x="640" y="141"/>
                  </a:lnTo>
                  <a:lnTo>
                    <a:pt x="644" y="131"/>
                  </a:lnTo>
                  <a:lnTo>
                    <a:pt x="646" y="120"/>
                  </a:lnTo>
                  <a:lnTo>
                    <a:pt x="647" y="109"/>
                  </a:lnTo>
                  <a:lnTo>
                    <a:pt x="648" y="98"/>
                  </a:lnTo>
                  <a:lnTo>
                    <a:pt x="648" y="98"/>
                  </a:lnTo>
                  <a:lnTo>
                    <a:pt x="647" y="89"/>
                  </a:lnTo>
                  <a:lnTo>
                    <a:pt x="646" y="79"/>
                  </a:lnTo>
                  <a:lnTo>
                    <a:pt x="642" y="69"/>
                  </a:lnTo>
                  <a:lnTo>
                    <a:pt x="639" y="60"/>
                  </a:lnTo>
                  <a:lnTo>
                    <a:pt x="635" y="51"/>
                  </a:lnTo>
                  <a:lnTo>
                    <a:pt x="631" y="43"/>
                  </a:lnTo>
                  <a:lnTo>
                    <a:pt x="624" y="36"/>
                  </a:lnTo>
                  <a:lnTo>
                    <a:pt x="619" y="28"/>
                  </a:lnTo>
                  <a:lnTo>
                    <a:pt x="611" y="22"/>
                  </a:lnTo>
                  <a:lnTo>
                    <a:pt x="604" y="16"/>
                  </a:lnTo>
                  <a:lnTo>
                    <a:pt x="596" y="11"/>
                  </a:lnTo>
                  <a:lnTo>
                    <a:pt x="587" y="8"/>
                  </a:lnTo>
                  <a:lnTo>
                    <a:pt x="579" y="5"/>
                  </a:lnTo>
                  <a:lnTo>
                    <a:pt x="569" y="2"/>
                  </a:lnTo>
                  <a:lnTo>
                    <a:pt x="559" y="0"/>
                  </a:lnTo>
                  <a:lnTo>
                    <a:pt x="550" y="0"/>
                  </a:lnTo>
                  <a:lnTo>
                    <a:pt x="550" y="0"/>
                  </a:lnTo>
                  <a:close/>
                  <a:moveTo>
                    <a:pt x="552" y="354"/>
                  </a:moveTo>
                  <a:lnTo>
                    <a:pt x="615" y="264"/>
                  </a:lnTo>
                  <a:lnTo>
                    <a:pt x="615" y="264"/>
                  </a:lnTo>
                  <a:lnTo>
                    <a:pt x="619" y="261"/>
                  </a:lnTo>
                  <a:lnTo>
                    <a:pt x="623" y="258"/>
                  </a:lnTo>
                  <a:lnTo>
                    <a:pt x="627" y="257"/>
                  </a:lnTo>
                  <a:lnTo>
                    <a:pt x="632" y="257"/>
                  </a:lnTo>
                  <a:lnTo>
                    <a:pt x="700" y="270"/>
                  </a:lnTo>
                  <a:lnTo>
                    <a:pt x="700" y="270"/>
                  </a:lnTo>
                  <a:lnTo>
                    <a:pt x="708" y="272"/>
                  </a:lnTo>
                  <a:lnTo>
                    <a:pt x="716" y="275"/>
                  </a:lnTo>
                  <a:lnTo>
                    <a:pt x="722" y="279"/>
                  </a:lnTo>
                  <a:lnTo>
                    <a:pt x="728" y="284"/>
                  </a:lnTo>
                  <a:lnTo>
                    <a:pt x="732" y="289"/>
                  </a:lnTo>
                  <a:lnTo>
                    <a:pt x="736" y="295"/>
                  </a:lnTo>
                  <a:lnTo>
                    <a:pt x="738" y="300"/>
                  </a:lnTo>
                  <a:lnTo>
                    <a:pt x="741" y="304"/>
                  </a:lnTo>
                  <a:lnTo>
                    <a:pt x="741" y="304"/>
                  </a:lnTo>
                  <a:lnTo>
                    <a:pt x="751" y="387"/>
                  </a:lnTo>
                  <a:lnTo>
                    <a:pt x="755" y="419"/>
                  </a:lnTo>
                  <a:lnTo>
                    <a:pt x="757" y="447"/>
                  </a:lnTo>
                  <a:lnTo>
                    <a:pt x="757" y="447"/>
                  </a:lnTo>
                  <a:lnTo>
                    <a:pt x="757" y="453"/>
                  </a:lnTo>
                  <a:lnTo>
                    <a:pt x="756" y="458"/>
                  </a:lnTo>
                  <a:lnTo>
                    <a:pt x="752" y="465"/>
                  </a:lnTo>
                  <a:lnTo>
                    <a:pt x="749" y="469"/>
                  </a:lnTo>
                  <a:lnTo>
                    <a:pt x="749" y="469"/>
                  </a:lnTo>
                  <a:lnTo>
                    <a:pt x="744" y="474"/>
                  </a:lnTo>
                  <a:lnTo>
                    <a:pt x="738" y="477"/>
                  </a:lnTo>
                  <a:lnTo>
                    <a:pt x="733" y="478"/>
                  </a:lnTo>
                  <a:lnTo>
                    <a:pt x="727" y="479"/>
                  </a:lnTo>
                  <a:lnTo>
                    <a:pt x="377" y="479"/>
                  </a:lnTo>
                  <a:lnTo>
                    <a:pt x="377" y="479"/>
                  </a:lnTo>
                  <a:lnTo>
                    <a:pt x="371" y="478"/>
                  </a:lnTo>
                  <a:lnTo>
                    <a:pt x="365" y="477"/>
                  </a:lnTo>
                  <a:lnTo>
                    <a:pt x="360" y="474"/>
                  </a:lnTo>
                  <a:lnTo>
                    <a:pt x="355" y="469"/>
                  </a:lnTo>
                  <a:lnTo>
                    <a:pt x="355" y="469"/>
                  </a:lnTo>
                  <a:lnTo>
                    <a:pt x="351" y="465"/>
                  </a:lnTo>
                  <a:lnTo>
                    <a:pt x="348" y="458"/>
                  </a:lnTo>
                  <a:lnTo>
                    <a:pt x="347" y="453"/>
                  </a:lnTo>
                  <a:lnTo>
                    <a:pt x="347" y="447"/>
                  </a:lnTo>
                  <a:lnTo>
                    <a:pt x="347" y="447"/>
                  </a:lnTo>
                  <a:lnTo>
                    <a:pt x="349" y="419"/>
                  </a:lnTo>
                  <a:lnTo>
                    <a:pt x="352" y="387"/>
                  </a:lnTo>
                  <a:lnTo>
                    <a:pt x="363" y="304"/>
                  </a:lnTo>
                  <a:lnTo>
                    <a:pt x="363" y="304"/>
                  </a:lnTo>
                  <a:lnTo>
                    <a:pt x="365" y="300"/>
                  </a:lnTo>
                  <a:lnTo>
                    <a:pt x="368" y="295"/>
                  </a:lnTo>
                  <a:lnTo>
                    <a:pt x="372" y="289"/>
                  </a:lnTo>
                  <a:lnTo>
                    <a:pt x="376" y="284"/>
                  </a:lnTo>
                  <a:lnTo>
                    <a:pt x="382" y="279"/>
                  </a:lnTo>
                  <a:lnTo>
                    <a:pt x="388" y="275"/>
                  </a:lnTo>
                  <a:lnTo>
                    <a:pt x="396" y="272"/>
                  </a:lnTo>
                  <a:lnTo>
                    <a:pt x="404" y="270"/>
                  </a:lnTo>
                  <a:lnTo>
                    <a:pt x="472" y="257"/>
                  </a:lnTo>
                  <a:lnTo>
                    <a:pt x="472" y="257"/>
                  </a:lnTo>
                  <a:lnTo>
                    <a:pt x="476" y="257"/>
                  </a:lnTo>
                  <a:lnTo>
                    <a:pt x="481" y="258"/>
                  </a:lnTo>
                  <a:lnTo>
                    <a:pt x="485" y="261"/>
                  </a:lnTo>
                  <a:lnTo>
                    <a:pt x="488" y="264"/>
                  </a:lnTo>
                  <a:lnTo>
                    <a:pt x="552" y="354"/>
                  </a:lnTo>
                  <a:lnTo>
                    <a:pt x="552" y="354"/>
                  </a:lnTo>
                  <a:close/>
                  <a:moveTo>
                    <a:pt x="204" y="557"/>
                  </a:moveTo>
                  <a:lnTo>
                    <a:pt x="204" y="557"/>
                  </a:lnTo>
                  <a:lnTo>
                    <a:pt x="194" y="557"/>
                  </a:lnTo>
                  <a:lnTo>
                    <a:pt x="185" y="559"/>
                  </a:lnTo>
                  <a:lnTo>
                    <a:pt x="176" y="561"/>
                  </a:lnTo>
                  <a:lnTo>
                    <a:pt x="167" y="565"/>
                  </a:lnTo>
                  <a:lnTo>
                    <a:pt x="158" y="569"/>
                  </a:lnTo>
                  <a:lnTo>
                    <a:pt x="151" y="574"/>
                  </a:lnTo>
                  <a:lnTo>
                    <a:pt x="143" y="580"/>
                  </a:lnTo>
                  <a:lnTo>
                    <a:pt x="137" y="587"/>
                  </a:lnTo>
                  <a:lnTo>
                    <a:pt x="131" y="594"/>
                  </a:lnTo>
                  <a:lnTo>
                    <a:pt x="126" y="602"/>
                  </a:lnTo>
                  <a:lnTo>
                    <a:pt x="121" y="610"/>
                  </a:lnTo>
                  <a:lnTo>
                    <a:pt x="117" y="619"/>
                  </a:lnTo>
                  <a:lnTo>
                    <a:pt x="114" y="629"/>
                  </a:lnTo>
                  <a:lnTo>
                    <a:pt x="112" y="638"/>
                  </a:lnTo>
                  <a:lnTo>
                    <a:pt x="111" y="648"/>
                  </a:lnTo>
                  <a:lnTo>
                    <a:pt x="110" y="658"/>
                  </a:lnTo>
                  <a:lnTo>
                    <a:pt x="110" y="658"/>
                  </a:lnTo>
                  <a:lnTo>
                    <a:pt x="111" y="669"/>
                  </a:lnTo>
                  <a:lnTo>
                    <a:pt x="113" y="679"/>
                  </a:lnTo>
                  <a:lnTo>
                    <a:pt x="115" y="690"/>
                  </a:lnTo>
                  <a:lnTo>
                    <a:pt x="119" y="701"/>
                  </a:lnTo>
                  <a:lnTo>
                    <a:pt x="123" y="711"/>
                  </a:lnTo>
                  <a:lnTo>
                    <a:pt x="128" y="721"/>
                  </a:lnTo>
                  <a:lnTo>
                    <a:pt x="134" y="731"/>
                  </a:lnTo>
                  <a:lnTo>
                    <a:pt x="140" y="740"/>
                  </a:lnTo>
                  <a:lnTo>
                    <a:pt x="147" y="748"/>
                  </a:lnTo>
                  <a:lnTo>
                    <a:pt x="154" y="756"/>
                  </a:lnTo>
                  <a:lnTo>
                    <a:pt x="163" y="762"/>
                  </a:lnTo>
                  <a:lnTo>
                    <a:pt x="170" y="769"/>
                  </a:lnTo>
                  <a:lnTo>
                    <a:pt x="180" y="773"/>
                  </a:lnTo>
                  <a:lnTo>
                    <a:pt x="189" y="776"/>
                  </a:lnTo>
                  <a:lnTo>
                    <a:pt x="198" y="779"/>
                  </a:lnTo>
                  <a:lnTo>
                    <a:pt x="208" y="779"/>
                  </a:lnTo>
                  <a:lnTo>
                    <a:pt x="208" y="779"/>
                  </a:lnTo>
                  <a:lnTo>
                    <a:pt x="218" y="779"/>
                  </a:lnTo>
                  <a:lnTo>
                    <a:pt x="227" y="775"/>
                  </a:lnTo>
                  <a:lnTo>
                    <a:pt x="236" y="772"/>
                  </a:lnTo>
                  <a:lnTo>
                    <a:pt x="245" y="767"/>
                  </a:lnTo>
                  <a:lnTo>
                    <a:pt x="253" y="761"/>
                  </a:lnTo>
                  <a:lnTo>
                    <a:pt x="261" y="754"/>
                  </a:lnTo>
                  <a:lnTo>
                    <a:pt x="268" y="746"/>
                  </a:lnTo>
                  <a:lnTo>
                    <a:pt x="275" y="738"/>
                  </a:lnTo>
                  <a:lnTo>
                    <a:pt x="281" y="728"/>
                  </a:lnTo>
                  <a:lnTo>
                    <a:pt x="287" y="718"/>
                  </a:lnTo>
                  <a:lnTo>
                    <a:pt x="291" y="707"/>
                  </a:lnTo>
                  <a:lnTo>
                    <a:pt x="294" y="698"/>
                  </a:lnTo>
                  <a:lnTo>
                    <a:pt x="297" y="687"/>
                  </a:lnTo>
                  <a:lnTo>
                    <a:pt x="300" y="676"/>
                  </a:lnTo>
                  <a:lnTo>
                    <a:pt x="301" y="665"/>
                  </a:lnTo>
                  <a:lnTo>
                    <a:pt x="302" y="655"/>
                  </a:lnTo>
                  <a:lnTo>
                    <a:pt x="302" y="655"/>
                  </a:lnTo>
                  <a:lnTo>
                    <a:pt x="301" y="644"/>
                  </a:lnTo>
                  <a:lnTo>
                    <a:pt x="300" y="634"/>
                  </a:lnTo>
                  <a:lnTo>
                    <a:pt x="296" y="624"/>
                  </a:lnTo>
                  <a:lnTo>
                    <a:pt x="293" y="616"/>
                  </a:lnTo>
                  <a:lnTo>
                    <a:pt x="289" y="607"/>
                  </a:lnTo>
                  <a:lnTo>
                    <a:pt x="285" y="599"/>
                  </a:lnTo>
                  <a:lnTo>
                    <a:pt x="278" y="591"/>
                  </a:lnTo>
                  <a:lnTo>
                    <a:pt x="273" y="585"/>
                  </a:lnTo>
                  <a:lnTo>
                    <a:pt x="265" y="578"/>
                  </a:lnTo>
                  <a:lnTo>
                    <a:pt x="258" y="572"/>
                  </a:lnTo>
                  <a:lnTo>
                    <a:pt x="250" y="567"/>
                  </a:lnTo>
                  <a:lnTo>
                    <a:pt x="241" y="563"/>
                  </a:lnTo>
                  <a:lnTo>
                    <a:pt x="233" y="560"/>
                  </a:lnTo>
                  <a:lnTo>
                    <a:pt x="223" y="558"/>
                  </a:lnTo>
                  <a:lnTo>
                    <a:pt x="213" y="557"/>
                  </a:lnTo>
                  <a:lnTo>
                    <a:pt x="204" y="557"/>
                  </a:lnTo>
                  <a:lnTo>
                    <a:pt x="204" y="557"/>
                  </a:lnTo>
                  <a:close/>
                  <a:moveTo>
                    <a:pt x="206" y="909"/>
                  </a:moveTo>
                  <a:lnTo>
                    <a:pt x="269" y="821"/>
                  </a:lnTo>
                  <a:lnTo>
                    <a:pt x="269" y="821"/>
                  </a:lnTo>
                  <a:lnTo>
                    <a:pt x="273" y="816"/>
                  </a:lnTo>
                  <a:lnTo>
                    <a:pt x="277" y="814"/>
                  </a:lnTo>
                  <a:lnTo>
                    <a:pt x="281" y="813"/>
                  </a:lnTo>
                  <a:lnTo>
                    <a:pt x="286" y="813"/>
                  </a:lnTo>
                  <a:lnTo>
                    <a:pt x="354" y="825"/>
                  </a:lnTo>
                  <a:lnTo>
                    <a:pt x="354" y="825"/>
                  </a:lnTo>
                  <a:lnTo>
                    <a:pt x="362" y="827"/>
                  </a:lnTo>
                  <a:lnTo>
                    <a:pt x="370" y="830"/>
                  </a:lnTo>
                  <a:lnTo>
                    <a:pt x="376" y="835"/>
                  </a:lnTo>
                  <a:lnTo>
                    <a:pt x="382" y="840"/>
                  </a:lnTo>
                  <a:lnTo>
                    <a:pt x="387" y="845"/>
                  </a:lnTo>
                  <a:lnTo>
                    <a:pt x="390" y="851"/>
                  </a:lnTo>
                  <a:lnTo>
                    <a:pt x="392" y="855"/>
                  </a:lnTo>
                  <a:lnTo>
                    <a:pt x="394" y="861"/>
                  </a:lnTo>
                  <a:lnTo>
                    <a:pt x="394" y="861"/>
                  </a:lnTo>
                  <a:lnTo>
                    <a:pt x="404" y="933"/>
                  </a:lnTo>
                  <a:lnTo>
                    <a:pt x="410" y="987"/>
                  </a:lnTo>
                  <a:lnTo>
                    <a:pt x="412" y="1009"/>
                  </a:lnTo>
                  <a:lnTo>
                    <a:pt x="412" y="1032"/>
                  </a:lnTo>
                  <a:lnTo>
                    <a:pt x="411" y="1054"/>
                  </a:lnTo>
                  <a:lnTo>
                    <a:pt x="410" y="1077"/>
                  </a:lnTo>
                  <a:lnTo>
                    <a:pt x="410" y="1077"/>
                  </a:lnTo>
                  <a:lnTo>
                    <a:pt x="409" y="1083"/>
                  </a:lnTo>
                  <a:lnTo>
                    <a:pt x="406" y="1088"/>
                  </a:lnTo>
                  <a:lnTo>
                    <a:pt x="403" y="1092"/>
                  </a:lnTo>
                  <a:lnTo>
                    <a:pt x="400" y="1097"/>
                  </a:lnTo>
                  <a:lnTo>
                    <a:pt x="396" y="1100"/>
                  </a:lnTo>
                  <a:lnTo>
                    <a:pt x="390" y="1102"/>
                  </a:lnTo>
                  <a:lnTo>
                    <a:pt x="385" y="1104"/>
                  </a:lnTo>
                  <a:lnTo>
                    <a:pt x="379" y="1104"/>
                  </a:lnTo>
                  <a:lnTo>
                    <a:pt x="32" y="1104"/>
                  </a:lnTo>
                  <a:lnTo>
                    <a:pt x="32" y="1104"/>
                  </a:lnTo>
                  <a:lnTo>
                    <a:pt x="27" y="1104"/>
                  </a:lnTo>
                  <a:lnTo>
                    <a:pt x="21" y="1102"/>
                  </a:lnTo>
                  <a:lnTo>
                    <a:pt x="17" y="1100"/>
                  </a:lnTo>
                  <a:lnTo>
                    <a:pt x="13" y="1097"/>
                  </a:lnTo>
                  <a:lnTo>
                    <a:pt x="9" y="1092"/>
                  </a:lnTo>
                  <a:lnTo>
                    <a:pt x="5" y="1088"/>
                  </a:lnTo>
                  <a:lnTo>
                    <a:pt x="4" y="1083"/>
                  </a:lnTo>
                  <a:lnTo>
                    <a:pt x="2" y="1077"/>
                  </a:lnTo>
                  <a:lnTo>
                    <a:pt x="2" y="1077"/>
                  </a:lnTo>
                  <a:lnTo>
                    <a:pt x="1" y="1054"/>
                  </a:lnTo>
                  <a:lnTo>
                    <a:pt x="0" y="1032"/>
                  </a:lnTo>
                  <a:lnTo>
                    <a:pt x="0" y="1009"/>
                  </a:lnTo>
                  <a:lnTo>
                    <a:pt x="2" y="987"/>
                  </a:lnTo>
                  <a:lnTo>
                    <a:pt x="9" y="933"/>
                  </a:lnTo>
                  <a:lnTo>
                    <a:pt x="17" y="861"/>
                  </a:lnTo>
                  <a:lnTo>
                    <a:pt x="17" y="861"/>
                  </a:lnTo>
                  <a:lnTo>
                    <a:pt x="19" y="855"/>
                  </a:lnTo>
                  <a:lnTo>
                    <a:pt x="21" y="851"/>
                  </a:lnTo>
                  <a:lnTo>
                    <a:pt x="26" y="845"/>
                  </a:lnTo>
                  <a:lnTo>
                    <a:pt x="30" y="840"/>
                  </a:lnTo>
                  <a:lnTo>
                    <a:pt x="35" y="835"/>
                  </a:lnTo>
                  <a:lnTo>
                    <a:pt x="42" y="830"/>
                  </a:lnTo>
                  <a:lnTo>
                    <a:pt x="50" y="827"/>
                  </a:lnTo>
                  <a:lnTo>
                    <a:pt x="58" y="825"/>
                  </a:lnTo>
                  <a:lnTo>
                    <a:pt x="126" y="813"/>
                  </a:lnTo>
                  <a:lnTo>
                    <a:pt x="126" y="813"/>
                  </a:lnTo>
                  <a:lnTo>
                    <a:pt x="130" y="813"/>
                  </a:lnTo>
                  <a:lnTo>
                    <a:pt x="136" y="814"/>
                  </a:lnTo>
                  <a:lnTo>
                    <a:pt x="139" y="816"/>
                  </a:lnTo>
                  <a:lnTo>
                    <a:pt x="142" y="821"/>
                  </a:lnTo>
                  <a:lnTo>
                    <a:pt x="206" y="909"/>
                  </a:lnTo>
                  <a:lnTo>
                    <a:pt x="206" y="909"/>
                  </a:lnTo>
                  <a:close/>
                  <a:moveTo>
                    <a:pt x="526" y="557"/>
                  </a:moveTo>
                  <a:lnTo>
                    <a:pt x="526" y="557"/>
                  </a:lnTo>
                  <a:lnTo>
                    <a:pt x="526" y="551"/>
                  </a:lnTo>
                  <a:lnTo>
                    <a:pt x="528" y="546"/>
                  </a:lnTo>
                  <a:lnTo>
                    <a:pt x="530" y="541"/>
                  </a:lnTo>
                  <a:lnTo>
                    <a:pt x="534" y="538"/>
                  </a:lnTo>
                  <a:lnTo>
                    <a:pt x="538" y="535"/>
                  </a:lnTo>
                  <a:lnTo>
                    <a:pt x="542" y="532"/>
                  </a:lnTo>
                  <a:lnTo>
                    <a:pt x="546" y="531"/>
                  </a:lnTo>
                  <a:lnTo>
                    <a:pt x="552" y="531"/>
                  </a:lnTo>
                  <a:lnTo>
                    <a:pt x="552" y="531"/>
                  </a:lnTo>
                  <a:lnTo>
                    <a:pt x="557" y="531"/>
                  </a:lnTo>
                  <a:lnTo>
                    <a:pt x="562" y="532"/>
                  </a:lnTo>
                  <a:lnTo>
                    <a:pt x="566" y="535"/>
                  </a:lnTo>
                  <a:lnTo>
                    <a:pt x="570" y="538"/>
                  </a:lnTo>
                  <a:lnTo>
                    <a:pt x="573" y="541"/>
                  </a:lnTo>
                  <a:lnTo>
                    <a:pt x="576" y="546"/>
                  </a:lnTo>
                  <a:lnTo>
                    <a:pt x="578" y="551"/>
                  </a:lnTo>
                  <a:lnTo>
                    <a:pt x="578" y="557"/>
                  </a:lnTo>
                  <a:lnTo>
                    <a:pt x="578" y="664"/>
                  </a:lnTo>
                  <a:lnTo>
                    <a:pt x="677" y="721"/>
                  </a:lnTo>
                  <a:lnTo>
                    <a:pt x="677" y="721"/>
                  </a:lnTo>
                  <a:lnTo>
                    <a:pt x="681" y="725"/>
                  </a:lnTo>
                  <a:lnTo>
                    <a:pt x="684" y="729"/>
                  </a:lnTo>
                  <a:lnTo>
                    <a:pt x="688" y="733"/>
                  </a:lnTo>
                  <a:lnTo>
                    <a:pt x="689" y="738"/>
                  </a:lnTo>
                  <a:lnTo>
                    <a:pt x="690" y="742"/>
                  </a:lnTo>
                  <a:lnTo>
                    <a:pt x="690" y="747"/>
                  </a:lnTo>
                  <a:lnTo>
                    <a:pt x="689" y="753"/>
                  </a:lnTo>
                  <a:lnTo>
                    <a:pt x="687" y="757"/>
                  </a:lnTo>
                  <a:lnTo>
                    <a:pt x="687" y="757"/>
                  </a:lnTo>
                  <a:lnTo>
                    <a:pt x="683" y="761"/>
                  </a:lnTo>
                  <a:lnTo>
                    <a:pt x="680" y="765"/>
                  </a:lnTo>
                  <a:lnTo>
                    <a:pt x="676" y="768"/>
                  </a:lnTo>
                  <a:lnTo>
                    <a:pt x="670" y="769"/>
                  </a:lnTo>
                  <a:lnTo>
                    <a:pt x="666" y="770"/>
                  </a:lnTo>
                  <a:lnTo>
                    <a:pt x="661" y="770"/>
                  </a:lnTo>
                  <a:lnTo>
                    <a:pt x="656" y="769"/>
                  </a:lnTo>
                  <a:lnTo>
                    <a:pt x="651" y="767"/>
                  </a:lnTo>
                  <a:lnTo>
                    <a:pt x="552" y="710"/>
                  </a:lnTo>
                  <a:lnTo>
                    <a:pt x="453" y="767"/>
                  </a:lnTo>
                  <a:lnTo>
                    <a:pt x="453" y="767"/>
                  </a:lnTo>
                  <a:lnTo>
                    <a:pt x="447" y="769"/>
                  </a:lnTo>
                  <a:lnTo>
                    <a:pt x="443" y="770"/>
                  </a:lnTo>
                  <a:lnTo>
                    <a:pt x="438" y="770"/>
                  </a:lnTo>
                  <a:lnTo>
                    <a:pt x="433" y="769"/>
                  </a:lnTo>
                  <a:lnTo>
                    <a:pt x="428" y="768"/>
                  </a:lnTo>
                  <a:lnTo>
                    <a:pt x="424" y="765"/>
                  </a:lnTo>
                  <a:lnTo>
                    <a:pt x="420" y="761"/>
                  </a:lnTo>
                  <a:lnTo>
                    <a:pt x="417" y="757"/>
                  </a:lnTo>
                  <a:lnTo>
                    <a:pt x="417" y="757"/>
                  </a:lnTo>
                  <a:lnTo>
                    <a:pt x="415" y="753"/>
                  </a:lnTo>
                  <a:lnTo>
                    <a:pt x="414" y="747"/>
                  </a:lnTo>
                  <a:lnTo>
                    <a:pt x="414" y="742"/>
                  </a:lnTo>
                  <a:lnTo>
                    <a:pt x="415" y="738"/>
                  </a:lnTo>
                  <a:lnTo>
                    <a:pt x="416" y="733"/>
                  </a:lnTo>
                  <a:lnTo>
                    <a:pt x="419" y="729"/>
                  </a:lnTo>
                  <a:lnTo>
                    <a:pt x="423" y="725"/>
                  </a:lnTo>
                  <a:lnTo>
                    <a:pt x="427" y="721"/>
                  </a:lnTo>
                  <a:lnTo>
                    <a:pt x="526" y="664"/>
                  </a:lnTo>
                  <a:lnTo>
                    <a:pt x="526" y="557"/>
                  </a:lnTo>
                  <a:lnTo>
                    <a:pt x="526" y="557"/>
                  </a:lnTo>
                  <a:close/>
                  <a:moveTo>
                    <a:pt x="896" y="557"/>
                  </a:moveTo>
                  <a:lnTo>
                    <a:pt x="896" y="557"/>
                  </a:lnTo>
                  <a:lnTo>
                    <a:pt x="886" y="557"/>
                  </a:lnTo>
                  <a:lnTo>
                    <a:pt x="876" y="559"/>
                  </a:lnTo>
                  <a:lnTo>
                    <a:pt x="868" y="561"/>
                  </a:lnTo>
                  <a:lnTo>
                    <a:pt x="859" y="565"/>
                  </a:lnTo>
                  <a:lnTo>
                    <a:pt x="851" y="569"/>
                  </a:lnTo>
                  <a:lnTo>
                    <a:pt x="843" y="574"/>
                  </a:lnTo>
                  <a:lnTo>
                    <a:pt x="835" y="580"/>
                  </a:lnTo>
                  <a:lnTo>
                    <a:pt x="829" y="587"/>
                  </a:lnTo>
                  <a:lnTo>
                    <a:pt x="822" y="594"/>
                  </a:lnTo>
                  <a:lnTo>
                    <a:pt x="817" y="602"/>
                  </a:lnTo>
                  <a:lnTo>
                    <a:pt x="813" y="610"/>
                  </a:lnTo>
                  <a:lnTo>
                    <a:pt x="810" y="619"/>
                  </a:lnTo>
                  <a:lnTo>
                    <a:pt x="806" y="629"/>
                  </a:lnTo>
                  <a:lnTo>
                    <a:pt x="804" y="638"/>
                  </a:lnTo>
                  <a:lnTo>
                    <a:pt x="803" y="648"/>
                  </a:lnTo>
                  <a:lnTo>
                    <a:pt x="802" y="658"/>
                  </a:lnTo>
                  <a:lnTo>
                    <a:pt x="802" y="658"/>
                  </a:lnTo>
                  <a:lnTo>
                    <a:pt x="803" y="669"/>
                  </a:lnTo>
                  <a:lnTo>
                    <a:pt x="804" y="679"/>
                  </a:lnTo>
                  <a:lnTo>
                    <a:pt x="807" y="690"/>
                  </a:lnTo>
                  <a:lnTo>
                    <a:pt x="811" y="701"/>
                  </a:lnTo>
                  <a:lnTo>
                    <a:pt x="815" y="711"/>
                  </a:lnTo>
                  <a:lnTo>
                    <a:pt x="819" y="721"/>
                  </a:lnTo>
                  <a:lnTo>
                    <a:pt x="826" y="731"/>
                  </a:lnTo>
                  <a:lnTo>
                    <a:pt x="832" y="740"/>
                  </a:lnTo>
                  <a:lnTo>
                    <a:pt x="839" y="748"/>
                  </a:lnTo>
                  <a:lnTo>
                    <a:pt x="846" y="756"/>
                  </a:lnTo>
                  <a:lnTo>
                    <a:pt x="854" y="762"/>
                  </a:lnTo>
                  <a:lnTo>
                    <a:pt x="862" y="769"/>
                  </a:lnTo>
                  <a:lnTo>
                    <a:pt x="872" y="773"/>
                  </a:lnTo>
                  <a:lnTo>
                    <a:pt x="881" y="776"/>
                  </a:lnTo>
                  <a:lnTo>
                    <a:pt x="890" y="779"/>
                  </a:lnTo>
                  <a:lnTo>
                    <a:pt x="900" y="779"/>
                  </a:lnTo>
                  <a:lnTo>
                    <a:pt x="900" y="779"/>
                  </a:lnTo>
                  <a:lnTo>
                    <a:pt x="910" y="779"/>
                  </a:lnTo>
                  <a:lnTo>
                    <a:pt x="920" y="775"/>
                  </a:lnTo>
                  <a:lnTo>
                    <a:pt x="928" y="772"/>
                  </a:lnTo>
                  <a:lnTo>
                    <a:pt x="937" y="767"/>
                  </a:lnTo>
                  <a:lnTo>
                    <a:pt x="945" y="761"/>
                  </a:lnTo>
                  <a:lnTo>
                    <a:pt x="953" y="754"/>
                  </a:lnTo>
                  <a:lnTo>
                    <a:pt x="960" y="746"/>
                  </a:lnTo>
                  <a:lnTo>
                    <a:pt x="967" y="738"/>
                  </a:lnTo>
                  <a:lnTo>
                    <a:pt x="973" y="728"/>
                  </a:lnTo>
                  <a:lnTo>
                    <a:pt x="979" y="718"/>
                  </a:lnTo>
                  <a:lnTo>
                    <a:pt x="983" y="707"/>
                  </a:lnTo>
                  <a:lnTo>
                    <a:pt x="986" y="698"/>
                  </a:lnTo>
                  <a:lnTo>
                    <a:pt x="990" y="687"/>
                  </a:lnTo>
                  <a:lnTo>
                    <a:pt x="992" y="676"/>
                  </a:lnTo>
                  <a:lnTo>
                    <a:pt x="993" y="665"/>
                  </a:lnTo>
                  <a:lnTo>
                    <a:pt x="994" y="655"/>
                  </a:lnTo>
                  <a:lnTo>
                    <a:pt x="994" y="655"/>
                  </a:lnTo>
                  <a:lnTo>
                    <a:pt x="993" y="644"/>
                  </a:lnTo>
                  <a:lnTo>
                    <a:pt x="991" y="634"/>
                  </a:lnTo>
                  <a:lnTo>
                    <a:pt x="989" y="624"/>
                  </a:lnTo>
                  <a:lnTo>
                    <a:pt x="985" y="616"/>
                  </a:lnTo>
                  <a:lnTo>
                    <a:pt x="981" y="607"/>
                  </a:lnTo>
                  <a:lnTo>
                    <a:pt x="977" y="599"/>
                  </a:lnTo>
                  <a:lnTo>
                    <a:pt x="970" y="591"/>
                  </a:lnTo>
                  <a:lnTo>
                    <a:pt x="964" y="585"/>
                  </a:lnTo>
                  <a:lnTo>
                    <a:pt x="957" y="578"/>
                  </a:lnTo>
                  <a:lnTo>
                    <a:pt x="950" y="572"/>
                  </a:lnTo>
                  <a:lnTo>
                    <a:pt x="942" y="567"/>
                  </a:lnTo>
                  <a:lnTo>
                    <a:pt x="934" y="563"/>
                  </a:lnTo>
                  <a:lnTo>
                    <a:pt x="925" y="560"/>
                  </a:lnTo>
                  <a:lnTo>
                    <a:pt x="915" y="558"/>
                  </a:lnTo>
                  <a:lnTo>
                    <a:pt x="905" y="557"/>
                  </a:lnTo>
                  <a:lnTo>
                    <a:pt x="896" y="557"/>
                  </a:lnTo>
                  <a:lnTo>
                    <a:pt x="896" y="557"/>
                  </a:lnTo>
                  <a:close/>
                  <a:moveTo>
                    <a:pt x="898" y="909"/>
                  </a:moveTo>
                  <a:lnTo>
                    <a:pt x="962" y="821"/>
                  </a:lnTo>
                  <a:lnTo>
                    <a:pt x="962" y="821"/>
                  </a:lnTo>
                  <a:lnTo>
                    <a:pt x="965" y="816"/>
                  </a:lnTo>
                  <a:lnTo>
                    <a:pt x="968" y="814"/>
                  </a:lnTo>
                  <a:lnTo>
                    <a:pt x="973" y="813"/>
                  </a:lnTo>
                  <a:lnTo>
                    <a:pt x="978" y="813"/>
                  </a:lnTo>
                  <a:lnTo>
                    <a:pt x="1046" y="825"/>
                  </a:lnTo>
                  <a:lnTo>
                    <a:pt x="1046" y="825"/>
                  </a:lnTo>
                  <a:lnTo>
                    <a:pt x="1054" y="827"/>
                  </a:lnTo>
                  <a:lnTo>
                    <a:pt x="1062" y="830"/>
                  </a:lnTo>
                  <a:lnTo>
                    <a:pt x="1068" y="835"/>
                  </a:lnTo>
                  <a:lnTo>
                    <a:pt x="1074" y="840"/>
                  </a:lnTo>
                  <a:lnTo>
                    <a:pt x="1078" y="845"/>
                  </a:lnTo>
                  <a:lnTo>
                    <a:pt x="1082" y="851"/>
                  </a:lnTo>
                  <a:lnTo>
                    <a:pt x="1084" y="855"/>
                  </a:lnTo>
                  <a:lnTo>
                    <a:pt x="1087" y="861"/>
                  </a:lnTo>
                  <a:lnTo>
                    <a:pt x="1087" y="861"/>
                  </a:lnTo>
                  <a:lnTo>
                    <a:pt x="1095" y="933"/>
                  </a:lnTo>
                  <a:lnTo>
                    <a:pt x="1102" y="987"/>
                  </a:lnTo>
                  <a:lnTo>
                    <a:pt x="1104" y="1009"/>
                  </a:lnTo>
                  <a:lnTo>
                    <a:pt x="1104" y="1032"/>
                  </a:lnTo>
                  <a:lnTo>
                    <a:pt x="1103" y="1054"/>
                  </a:lnTo>
                  <a:lnTo>
                    <a:pt x="1102" y="1077"/>
                  </a:lnTo>
                  <a:lnTo>
                    <a:pt x="1102" y="1077"/>
                  </a:lnTo>
                  <a:lnTo>
                    <a:pt x="1100" y="1083"/>
                  </a:lnTo>
                  <a:lnTo>
                    <a:pt x="1098" y="1088"/>
                  </a:lnTo>
                  <a:lnTo>
                    <a:pt x="1095" y="1092"/>
                  </a:lnTo>
                  <a:lnTo>
                    <a:pt x="1091" y="1097"/>
                  </a:lnTo>
                  <a:lnTo>
                    <a:pt x="1087" y="1100"/>
                  </a:lnTo>
                  <a:lnTo>
                    <a:pt x="1082" y="1102"/>
                  </a:lnTo>
                  <a:lnTo>
                    <a:pt x="1077" y="1104"/>
                  </a:lnTo>
                  <a:lnTo>
                    <a:pt x="1072" y="1104"/>
                  </a:lnTo>
                  <a:lnTo>
                    <a:pt x="724" y="1104"/>
                  </a:lnTo>
                  <a:lnTo>
                    <a:pt x="724" y="1104"/>
                  </a:lnTo>
                  <a:lnTo>
                    <a:pt x="719" y="1104"/>
                  </a:lnTo>
                  <a:lnTo>
                    <a:pt x="714" y="1102"/>
                  </a:lnTo>
                  <a:lnTo>
                    <a:pt x="708" y="1100"/>
                  </a:lnTo>
                  <a:lnTo>
                    <a:pt x="704" y="1097"/>
                  </a:lnTo>
                  <a:lnTo>
                    <a:pt x="701" y="1092"/>
                  </a:lnTo>
                  <a:lnTo>
                    <a:pt x="697" y="1088"/>
                  </a:lnTo>
                  <a:lnTo>
                    <a:pt x="695" y="1083"/>
                  </a:lnTo>
                  <a:lnTo>
                    <a:pt x="694" y="1077"/>
                  </a:lnTo>
                  <a:lnTo>
                    <a:pt x="694" y="1077"/>
                  </a:lnTo>
                  <a:lnTo>
                    <a:pt x="693" y="1054"/>
                  </a:lnTo>
                  <a:lnTo>
                    <a:pt x="692" y="1032"/>
                  </a:lnTo>
                  <a:lnTo>
                    <a:pt x="692" y="1009"/>
                  </a:lnTo>
                  <a:lnTo>
                    <a:pt x="694" y="987"/>
                  </a:lnTo>
                  <a:lnTo>
                    <a:pt x="700" y="933"/>
                  </a:lnTo>
                  <a:lnTo>
                    <a:pt x="709" y="861"/>
                  </a:lnTo>
                  <a:lnTo>
                    <a:pt x="709" y="861"/>
                  </a:lnTo>
                  <a:lnTo>
                    <a:pt x="711" y="855"/>
                  </a:lnTo>
                  <a:lnTo>
                    <a:pt x="714" y="851"/>
                  </a:lnTo>
                  <a:lnTo>
                    <a:pt x="717" y="845"/>
                  </a:lnTo>
                  <a:lnTo>
                    <a:pt x="722" y="840"/>
                  </a:lnTo>
                  <a:lnTo>
                    <a:pt x="728" y="835"/>
                  </a:lnTo>
                  <a:lnTo>
                    <a:pt x="734" y="830"/>
                  </a:lnTo>
                  <a:lnTo>
                    <a:pt x="742" y="827"/>
                  </a:lnTo>
                  <a:lnTo>
                    <a:pt x="750" y="825"/>
                  </a:lnTo>
                  <a:lnTo>
                    <a:pt x="818" y="813"/>
                  </a:lnTo>
                  <a:lnTo>
                    <a:pt x="818" y="813"/>
                  </a:lnTo>
                  <a:lnTo>
                    <a:pt x="822" y="813"/>
                  </a:lnTo>
                  <a:lnTo>
                    <a:pt x="827" y="814"/>
                  </a:lnTo>
                  <a:lnTo>
                    <a:pt x="831" y="816"/>
                  </a:lnTo>
                  <a:lnTo>
                    <a:pt x="834" y="821"/>
                  </a:lnTo>
                  <a:lnTo>
                    <a:pt x="898" y="909"/>
                  </a:lnTo>
                  <a:lnTo>
                    <a:pt x="898" y="90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 name="千图设计师MC：ID 29795607库_Freeform: Shape 23"/>
            <p:cNvSpPr/>
            <p:nvPr>
              <p:custDataLst>
                <p:tags r:id="rId11"/>
              </p:custDataLst>
            </p:nvPr>
          </p:nvSpPr>
          <p:spPr bwMode="auto">
            <a:xfrm>
              <a:off x="15010" y="7838"/>
              <a:ext cx="860" cy="861"/>
            </a:xfrm>
            <a:custGeom>
              <a:avLst/>
              <a:gdLst>
                <a:gd name="T0" fmla="*/ 600 w 1102"/>
                <a:gd name="T1" fmla="*/ 929 h 1104"/>
                <a:gd name="T2" fmla="*/ 809 w 1102"/>
                <a:gd name="T3" fmla="*/ 836 h 1104"/>
                <a:gd name="T4" fmla="*/ 830 w 1102"/>
                <a:gd name="T5" fmla="*/ 805 h 1104"/>
                <a:gd name="T6" fmla="*/ 1099 w 1102"/>
                <a:gd name="T7" fmla="*/ 858 h 1104"/>
                <a:gd name="T8" fmla="*/ 886 w 1102"/>
                <a:gd name="T9" fmla="*/ 879 h 1104"/>
                <a:gd name="T10" fmla="*/ 871 w 1102"/>
                <a:gd name="T11" fmla="*/ 986 h 1104"/>
                <a:gd name="T12" fmla="*/ 670 w 1102"/>
                <a:gd name="T13" fmla="*/ 1076 h 1104"/>
                <a:gd name="T14" fmla="*/ 636 w 1102"/>
                <a:gd name="T15" fmla="*/ 1104 h 1104"/>
                <a:gd name="T16" fmla="*/ 388 w 1102"/>
                <a:gd name="T17" fmla="*/ 1036 h 1104"/>
                <a:gd name="T18" fmla="*/ 199 w 1102"/>
                <a:gd name="T19" fmla="*/ 690 h 1104"/>
                <a:gd name="T20" fmla="*/ 236 w 1102"/>
                <a:gd name="T21" fmla="*/ 669 h 1104"/>
                <a:gd name="T22" fmla="*/ 244 w 1102"/>
                <a:gd name="T23" fmla="*/ 543 h 1104"/>
                <a:gd name="T24" fmla="*/ 50 w 1102"/>
                <a:gd name="T25" fmla="*/ 510 h 1104"/>
                <a:gd name="T26" fmla="*/ 10 w 1102"/>
                <a:gd name="T27" fmla="*/ 536 h 1104"/>
                <a:gd name="T28" fmla="*/ 10 w 1102"/>
                <a:gd name="T29" fmla="*/ 662 h 1104"/>
                <a:gd name="T30" fmla="*/ 211 w 1102"/>
                <a:gd name="T31" fmla="*/ 900 h 1104"/>
                <a:gd name="T32" fmla="*/ 315 w 1102"/>
                <a:gd name="T33" fmla="*/ 753 h 1104"/>
                <a:gd name="T34" fmla="*/ 463 w 1102"/>
                <a:gd name="T35" fmla="*/ 691 h 1104"/>
                <a:gd name="T36" fmla="*/ 398 w 1102"/>
                <a:gd name="T37" fmla="*/ 848 h 1104"/>
                <a:gd name="T38" fmla="*/ 282 w 1102"/>
                <a:gd name="T39" fmla="*/ 979 h 1104"/>
                <a:gd name="T40" fmla="*/ 216 w 1102"/>
                <a:gd name="T41" fmla="*/ 974 h 1104"/>
                <a:gd name="T42" fmla="*/ 204 w 1102"/>
                <a:gd name="T43" fmla="*/ 910 h 1104"/>
                <a:gd name="T44" fmla="*/ 536 w 1102"/>
                <a:gd name="T45" fmla="*/ 10 h 1104"/>
                <a:gd name="T46" fmla="*/ 573 w 1102"/>
                <a:gd name="T47" fmla="*/ 55 h 1104"/>
                <a:gd name="T48" fmla="*/ 577 w 1102"/>
                <a:gd name="T49" fmla="*/ 106 h 1104"/>
                <a:gd name="T50" fmla="*/ 545 w 1102"/>
                <a:gd name="T51" fmla="*/ 166 h 1104"/>
                <a:gd name="T52" fmla="*/ 489 w 1102"/>
                <a:gd name="T53" fmla="*/ 196 h 1104"/>
                <a:gd name="T54" fmla="*/ 441 w 1102"/>
                <a:gd name="T55" fmla="*/ 179 h 1104"/>
                <a:gd name="T56" fmla="*/ 412 w 1102"/>
                <a:gd name="T57" fmla="*/ 119 h 1104"/>
                <a:gd name="T58" fmla="*/ 413 w 1102"/>
                <a:gd name="T59" fmla="*/ 62 h 1104"/>
                <a:gd name="T60" fmla="*/ 449 w 1102"/>
                <a:gd name="T61" fmla="*/ 15 h 1104"/>
                <a:gd name="T62" fmla="*/ 504 w 1102"/>
                <a:gd name="T63" fmla="*/ 1 h 1104"/>
                <a:gd name="T64" fmla="*/ 534 w 1102"/>
                <a:gd name="T65" fmla="*/ 253 h 1104"/>
                <a:gd name="T66" fmla="*/ 647 w 1102"/>
                <a:gd name="T67" fmla="*/ 356 h 1104"/>
                <a:gd name="T68" fmla="*/ 778 w 1102"/>
                <a:gd name="T69" fmla="*/ 369 h 1104"/>
                <a:gd name="T70" fmla="*/ 813 w 1102"/>
                <a:gd name="T71" fmla="*/ 394 h 1104"/>
                <a:gd name="T72" fmla="*/ 805 w 1102"/>
                <a:gd name="T73" fmla="*/ 445 h 1104"/>
                <a:gd name="T74" fmla="*/ 686 w 1102"/>
                <a:gd name="T75" fmla="*/ 462 h 1104"/>
                <a:gd name="T76" fmla="*/ 599 w 1102"/>
                <a:gd name="T77" fmla="*/ 441 h 1104"/>
                <a:gd name="T78" fmla="*/ 518 w 1102"/>
                <a:gd name="T79" fmla="*/ 528 h 1104"/>
                <a:gd name="T80" fmla="*/ 646 w 1102"/>
                <a:gd name="T81" fmla="*/ 595 h 1104"/>
                <a:gd name="T82" fmla="*/ 727 w 1102"/>
                <a:gd name="T83" fmla="*/ 705 h 1104"/>
                <a:gd name="T84" fmla="*/ 761 w 1102"/>
                <a:gd name="T85" fmla="*/ 829 h 1104"/>
                <a:gd name="T86" fmla="*/ 712 w 1102"/>
                <a:gd name="T87" fmla="*/ 869 h 1104"/>
                <a:gd name="T88" fmla="*/ 662 w 1102"/>
                <a:gd name="T89" fmla="*/ 841 h 1104"/>
                <a:gd name="T90" fmla="*/ 556 w 1102"/>
                <a:gd name="T91" fmla="*/ 687 h 1104"/>
                <a:gd name="T92" fmla="*/ 314 w 1102"/>
                <a:gd name="T93" fmla="*/ 598 h 1104"/>
                <a:gd name="T94" fmla="*/ 276 w 1102"/>
                <a:gd name="T95" fmla="*/ 547 h 1104"/>
                <a:gd name="T96" fmla="*/ 253 w 1102"/>
                <a:gd name="T97" fmla="*/ 338 h 1104"/>
                <a:gd name="T98" fmla="*/ 222 w 1102"/>
                <a:gd name="T99" fmla="*/ 391 h 1104"/>
                <a:gd name="T100" fmla="*/ 193 w 1102"/>
                <a:gd name="T101" fmla="*/ 482 h 1104"/>
                <a:gd name="T102" fmla="*/ 143 w 1102"/>
                <a:gd name="T103" fmla="*/ 479 h 1104"/>
                <a:gd name="T104" fmla="*/ 130 w 1102"/>
                <a:gd name="T105" fmla="*/ 413 h 1104"/>
                <a:gd name="T106" fmla="*/ 175 w 1102"/>
                <a:gd name="T107" fmla="*/ 281 h 1104"/>
                <a:gd name="T108" fmla="*/ 333 w 1102"/>
                <a:gd name="T109" fmla="*/ 201 h 1104"/>
                <a:gd name="T110" fmla="*/ 423 w 1102"/>
                <a:gd name="T111" fmla="*/ 213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02" h="1104">
                  <a:moveTo>
                    <a:pt x="412" y="1026"/>
                  </a:moveTo>
                  <a:lnTo>
                    <a:pt x="593" y="1026"/>
                  </a:lnTo>
                  <a:lnTo>
                    <a:pt x="593" y="948"/>
                  </a:lnTo>
                  <a:lnTo>
                    <a:pt x="593" y="948"/>
                  </a:lnTo>
                  <a:lnTo>
                    <a:pt x="594" y="942"/>
                  </a:lnTo>
                  <a:lnTo>
                    <a:pt x="596" y="935"/>
                  </a:lnTo>
                  <a:lnTo>
                    <a:pt x="600" y="929"/>
                  </a:lnTo>
                  <a:lnTo>
                    <a:pt x="603" y="924"/>
                  </a:lnTo>
                  <a:lnTo>
                    <a:pt x="608" y="919"/>
                  </a:lnTo>
                  <a:lnTo>
                    <a:pt x="615" y="917"/>
                  </a:lnTo>
                  <a:lnTo>
                    <a:pt x="621" y="915"/>
                  </a:lnTo>
                  <a:lnTo>
                    <a:pt x="628" y="914"/>
                  </a:lnTo>
                  <a:lnTo>
                    <a:pt x="809" y="914"/>
                  </a:lnTo>
                  <a:lnTo>
                    <a:pt x="809" y="836"/>
                  </a:lnTo>
                  <a:lnTo>
                    <a:pt x="809" y="836"/>
                  </a:lnTo>
                  <a:lnTo>
                    <a:pt x="810" y="830"/>
                  </a:lnTo>
                  <a:lnTo>
                    <a:pt x="812" y="823"/>
                  </a:lnTo>
                  <a:lnTo>
                    <a:pt x="815" y="817"/>
                  </a:lnTo>
                  <a:lnTo>
                    <a:pt x="819" y="811"/>
                  </a:lnTo>
                  <a:lnTo>
                    <a:pt x="824" y="807"/>
                  </a:lnTo>
                  <a:lnTo>
                    <a:pt x="830" y="805"/>
                  </a:lnTo>
                  <a:lnTo>
                    <a:pt x="837" y="803"/>
                  </a:lnTo>
                  <a:lnTo>
                    <a:pt x="843" y="802"/>
                  </a:lnTo>
                  <a:lnTo>
                    <a:pt x="1102" y="802"/>
                  </a:lnTo>
                  <a:lnTo>
                    <a:pt x="1102" y="845"/>
                  </a:lnTo>
                  <a:lnTo>
                    <a:pt x="1102" y="845"/>
                  </a:lnTo>
                  <a:lnTo>
                    <a:pt x="1101" y="851"/>
                  </a:lnTo>
                  <a:lnTo>
                    <a:pt x="1099" y="858"/>
                  </a:lnTo>
                  <a:lnTo>
                    <a:pt x="1096" y="864"/>
                  </a:lnTo>
                  <a:lnTo>
                    <a:pt x="1092" y="870"/>
                  </a:lnTo>
                  <a:lnTo>
                    <a:pt x="1087" y="874"/>
                  </a:lnTo>
                  <a:lnTo>
                    <a:pt x="1081" y="876"/>
                  </a:lnTo>
                  <a:lnTo>
                    <a:pt x="1074" y="878"/>
                  </a:lnTo>
                  <a:lnTo>
                    <a:pt x="1068" y="879"/>
                  </a:lnTo>
                  <a:lnTo>
                    <a:pt x="886" y="879"/>
                  </a:lnTo>
                  <a:lnTo>
                    <a:pt x="886" y="957"/>
                  </a:lnTo>
                  <a:lnTo>
                    <a:pt x="886" y="957"/>
                  </a:lnTo>
                  <a:lnTo>
                    <a:pt x="885" y="963"/>
                  </a:lnTo>
                  <a:lnTo>
                    <a:pt x="883" y="970"/>
                  </a:lnTo>
                  <a:lnTo>
                    <a:pt x="881" y="976"/>
                  </a:lnTo>
                  <a:lnTo>
                    <a:pt x="877" y="982"/>
                  </a:lnTo>
                  <a:lnTo>
                    <a:pt x="871" y="986"/>
                  </a:lnTo>
                  <a:lnTo>
                    <a:pt x="865" y="988"/>
                  </a:lnTo>
                  <a:lnTo>
                    <a:pt x="858" y="990"/>
                  </a:lnTo>
                  <a:lnTo>
                    <a:pt x="852" y="991"/>
                  </a:lnTo>
                  <a:lnTo>
                    <a:pt x="671" y="991"/>
                  </a:lnTo>
                  <a:lnTo>
                    <a:pt x="671" y="1069"/>
                  </a:lnTo>
                  <a:lnTo>
                    <a:pt x="671" y="1069"/>
                  </a:lnTo>
                  <a:lnTo>
                    <a:pt x="670" y="1076"/>
                  </a:lnTo>
                  <a:lnTo>
                    <a:pt x="668" y="1082"/>
                  </a:lnTo>
                  <a:lnTo>
                    <a:pt x="664" y="1088"/>
                  </a:lnTo>
                  <a:lnTo>
                    <a:pt x="661" y="1094"/>
                  </a:lnTo>
                  <a:lnTo>
                    <a:pt x="656" y="1098"/>
                  </a:lnTo>
                  <a:lnTo>
                    <a:pt x="649" y="1100"/>
                  </a:lnTo>
                  <a:lnTo>
                    <a:pt x="643" y="1103"/>
                  </a:lnTo>
                  <a:lnTo>
                    <a:pt x="636" y="1104"/>
                  </a:lnTo>
                  <a:lnTo>
                    <a:pt x="378" y="1104"/>
                  </a:lnTo>
                  <a:lnTo>
                    <a:pt x="378" y="1060"/>
                  </a:lnTo>
                  <a:lnTo>
                    <a:pt x="378" y="1060"/>
                  </a:lnTo>
                  <a:lnTo>
                    <a:pt x="379" y="1054"/>
                  </a:lnTo>
                  <a:lnTo>
                    <a:pt x="381" y="1048"/>
                  </a:lnTo>
                  <a:lnTo>
                    <a:pt x="384" y="1041"/>
                  </a:lnTo>
                  <a:lnTo>
                    <a:pt x="388" y="1036"/>
                  </a:lnTo>
                  <a:lnTo>
                    <a:pt x="393" y="1031"/>
                  </a:lnTo>
                  <a:lnTo>
                    <a:pt x="399" y="1029"/>
                  </a:lnTo>
                  <a:lnTo>
                    <a:pt x="406" y="1027"/>
                  </a:lnTo>
                  <a:lnTo>
                    <a:pt x="412" y="1026"/>
                  </a:lnTo>
                  <a:lnTo>
                    <a:pt x="412" y="1026"/>
                  </a:lnTo>
                  <a:close/>
                  <a:moveTo>
                    <a:pt x="36" y="676"/>
                  </a:moveTo>
                  <a:lnTo>
                    <a:pt x="199" y="690"/>
                  </a:lnTo>
                  <a:lnTo>
                    <a:pt x="199" y="690"/>
                  </a:lnTo>
                  <a:lnTo>
                    <a:pt x="206" y="690"/>
                  </a:lnTo>
                  <a:lnTo>
                    <a:pt x="214" y="687"/>
                  </a:lnTo>
                  <a:lnTo>
                    <a:pt x="221" y="684"/>
                  </a:lnTo>
                  <a:lnTo>
                    <a:pt x="227" y="681"/>
                  </a:lnTo>
                  <a:lnTo>
                    <a:pt x="232" y="676"/>
                  </a:lnTo>
                  <a:lnTo>
                    <a:pt x="236" y="669"/>
                  </a:lnTo>
                  <a:lnTo>
                    <a:pt x="240" y="662"/>
                  </a:lnTo>
                  <a:lnTo>
                    <a:pt x="241" y="654"/>
                  </a:lnTo>
                  <a:lnTo>
                    <a:pt x="248" y="566"/>
                  </a:lnTo>
                  <a:lnTo>
                    <a:pt x="248" y="566"/>
                  </a:lnTo>
                  <a:lnTo>
                    <a:pt x="248" y="557"/>
                  </a:lnTo>
                  <a:lnTo>
                    <a:pt x="247" y="549"/>
                  </a:lnTo>
                  <a:lnTo>
                    <a:pt x="244" y="543"/>
                  </a:lnTo>
                  <a:lnTo>
                    <a:pt x="240" y="536"/>
                  </a:lnTo>
                  <a:lnTo>
                    <a:pt x="234" y="531"/>
                  </a:lnTo>
                  <a:lnTo>
                    <a:pt x="228" y="528"/>
                  </a:lnTo>
                  <a:lnTo>
                    <a:pt x="221" y="525"/>
                  </a:lnTo>
                  <a:lnTo>
                    <a:pt x="213" y="524"/>
                  </a:lnTo>
                  <a:lnTo>
                    <a:pt x="50" y="510"/>
                  </a:lnTo>
                  <a:lnTo>
                    <a:pt x="50" y="510"/>
                  </a:lnTo>
                  <a:lnTo>
                    <a:pt x="42" y="510"/>
                  </a:lnTo>
                  <a:lnTo>
                    <a:pt x="35" y="511"/>
                  </a:lnTo>
                  <a:lnTo>
                    <a:pt x="28" y="514"/>
                  </a:lnTo>
                  <a:lnTo>
                    <a:pt x="22" y="518"/>
                  </a:lnTo>
                  <a:lnTo>
                    <a:pt x="16" y="524"/>
                  </a:lnTo>
                  <a:lnTo>
                    <a:pt x="12" y="530"/>
                  </a:lnTo>
                  <a:lnTo>
                    <a:pt x="10" y="536"/>
                  </a:lnTo>
                  <a:lnTo>
                    <a:pt x="8" y="544"/>
                  </a:lnTo>
                  <a:lnTo>
                    <a:pt x="0" y="634"/>
                  </a:lnTo>
                  <a:lnTo>
                    <a:pt x="0" y="634"/>
                  </a:lnTo>
                  <a:lnTo>
                    <a:pt x="0" y="641"/>
                  </a:lnTo>
                  <a:lnTo>
                    <a:pt x="2" y="649"/>
                  </a:lnTo>
                  <a:lnTo>
                    <a:pt x="6" y="655"/>
                  </a:lnTo>
                  <a:lnTo>
                    <a:pt x="10" y="662"/>
                  </a:lnTo>
                  <a:lnTo>
                    <a:pt x="15" y="667"/>
                  </a:lnTo>
                  <a:lnTo>
                    <a:pt x="21" y="671"/>
                  </a:lnTo>
                  <a:lnTo>
                    <a:pt x="28" y="674"/>
                  </a:lnTo>
                  <a:lnTo>
                    <a:pt x="36" y="676"/>
                  </a:lnTo>
                  <a:lnTo>
                    <a:pt x="36" y="676"/>
                  </a:lnTo>
                  <a:close/>
                  <a:moveTo>
                    <a:pt x="211" y="900"/>
                  </a:moveTo>
                  <a:lnTo>
                    <a:pt x="211" y="900"/>
                  </a:lnTo>
                  <a:lnTo>
                    <a:pt x="263" y="839"/>
                  </a:lnTo>
                  <a:lnTo>
                    <a:pt x="282" y="815"/>
                  </a:lnTo>
                  <a:lnTo>
                    <a:pt x="289" y="804"/>
                  </a:lnTo>
                  <a:lnTo>
                    <a:pt x="297" y="792"/>
                  </a:lnTo>
                  <a:lnTo>
                    <a:pt x="303" y="780"/>
                  </a:lnTo>
                  <a:lnTo>
                    <a:pt x="310" y="767"/>
                  </a:lnTo>
                  <a:lnTo>
                    <a:pt x="315" y="753"/>
                  </a:lnTo>
                  <a:lnTo>
                    <a:pt x="320" y="737"/>
                  </a:lnTo>
                  <a:lnTo>
                    <a:pt x="331" y="700"/>
                  </a:lnTo>
                  <a:lnTo>
                    <a:pt x="342" y="653"/>
                  </a:lnTo>
                  <a:lnTo>
                    <a:pt x="342" y="653"/>
                  </a:lnTo>
                  <a:lnTo>
                    <a:pt x="451" y="687"/>
                  </a:lnTo>
                  <a:lnTo>
                    <a:pt x="451" y="687"/>
                  </a:lnTo>
                  <a:lnTo>
                    <a:pt x="463" y="691"/>
                  </a:lnTo>
                  <a:lnTo>
                    <a:pt x="463" y="691"/>
                  </a:lnTo>
                  <a:lnTo>
                    <a:pt x="444" y="745"/>
                  </a:lnTo>
                  <a:lnTo>
                    <a:pt x="428" y="786"/>
                  </a:lnTo>
                  <a:lnTo>
                    <a:pt x="421" y="804"/>
                  </a:lnTo>
                  <a:lnTo>
                    <a:pt x="413" y="820"/>
                  </a:lnTo>
                  <a:lnTo>
                    <a:pt x="406" y="834"/>
                  </a:lnTo>
                  <a:lnTo>
                    <a:pt x="398" y="848"/>
                  </a:lnTo>
                  <a:lnTo>
                    <a:pt x="388" y="861"/>
                  </a:lnTo>
                  <a:lnTo>
                    <a:pt x="379" y="874"/>
                  </a:lnTo>
                  <a:lnTo>
                    <a:pt x="356" y="901"/>
                  </a:lnTo>
                  <a:lnTo>
                    <a:pt x="328" y="932"/>
                  </a:lnTo>
                  <a:lnTo>
                    <a:pt x="291" y="971"/>
                  </a:lnTo>
                  <a:lnTo>
                    <a:pt x="291" y="971"/>
                  </a:lnTo>
                  <a:lnTo>
                    <a:pt x="282" y="979"/>
                  </a:lnTo>
                  <a:lnTo>
                    <a:pt x="272" y="985"/>
                  </a:lnTo>
                  <a:lnTo>
                    <a:pt x="262" y="988"/>
                  </a:lnTo>
                  <a:lnTo>
                    <a:pt x="251" y="988"/>
                  </a:lnTo>
                  <a:lnTo>
                    <a:pt x="242" y="988"/>
                  </a:lnTo>
                  <a:lnTo>
                    <a:pt x="232" y="985"/>
                  </a:lnTo>
                  <a:lnTo>
                    <a:pt x="223" y="981"/>
                  </a:lnTo>
                  <a:lnTo>
                    <a:pt x="216" y="974"/>
                  </a:lnTo>
                  <a:lnTo>
                    <a:pt x="208" y="968"/>
                  </a:lnTo>
                  <a:lnTo>
                    <a:pt x="203" y="959"/>
                  </a:lnTo>
                  <a:lnTo>
                    <a:pt x="199" y="950"/>
                  </a:lnTo>
                  <a:lnTo>
                    <a:pt x="198" y="941"/>
                  </a:lnTo>
                  <a:lnTo>
                    <a:pt x="197" y="931"/>
                  </a:lnTo>
                  <a:lnTo>
                    <a:pt x="199" y="920"/>
                  </a:lnTo>
                  <a:lnTo>
                    <a:pt x="204" y="910"/>
                  </a:lnTo>
                  <a:lnTo>
                    <a:pt x="211" y="900"/>
                  </a:lnTo>
                  <a:lnTo>
                    <a:pt x="211" y="900"/>
                  </a:lnTo>
                  <a:close/>
                  <a:moveTo>
                    <a:pt x="512" y="2"/>
                  </a:moveTo>
                  <a:lnTo>
                    <a:pt x="512" y="2"/>
                  </a:lnTo>
                  <a:lnTo>
                    <a:pt x="521" y="4"/>
                  </a:lnTo>
                  <a:lnTo>
                    <a:pt x="529" y="7"/>
                  </a:lnTo>
                  <a:lnTo>
                    <a:pt x="536" y="10"/>
                  </a:lnTo>
                  <a:lnTo>
                    <a:pt x="544" y="16"/>
                  </a:lnTo>
                  <a:lnTo>
                    <a:pt x="550" y="20"/>
                  </a:lnTo>
                  <a:lnTo>
                    <a:pt x="556" y="27"/>
                  </a:lnTo>
                  <a:lnTo>
                    <a:pt x="561" y="33"/>
                  </a:lnTo>
                  <a:lnTo>
                    <a:pt x="565" y="39"/>
                  </a:lnTo>
                  <a:lnTo>
                    <a:pt x="570" y="47"/>
                  </a:lnTo>
                  <a:lnTo>
                    <a:pt x="573" y="55"/>
                  </a:lnTo>
                  <a:lnTo>
                    <a:pt x="576" y="62"/>
                  </a:lnTo>
                  <a:lnTo>
                    <a:pt x="577" y="71"/>
                  </a:lnTo>
                  <a:lnTo>
                    <a:pt x="578" y="79"/>
                  </a:lnTo>
                  <a:lnTo>
                    <a:pt x="579" y="88"/>
                  </a:lnTo>
                  <a:lnTo>
                    <a:pt x="578" y="98"/>
                  </a:lnTo>
                  <a:lnTo>
                    <a:pt x="577" y="106"/>
                  </a:lnTo>
                  <a:lnTo>
                    <a:pt x="577" y="106"/>
                  </a:lnTo>
                  <a:lnTo>
                    <a:pt x="575" y="115"/>
                  </a:lnTo>
                  <a:lnTo>
                    <a:pt x="572" y="125"/>
                  </a:lnTo>
                  <a:lnTo>
                    <a:pt x="567" y="133"/>
                  </a:lnTo>
                  <a:lnTo>
                    <a:pt x="563" y="142"/>
                  </a:lnTo>
                  <a:lnTo>
                    <a:pt x="558" y="149"/>
                  </a:lnTo>
                  <a:lnTo>
                    <a:pt x="551" y="158"/>
                  </a:lnTo>
                  <a:lnTo>
                    <a:pt x="545" y="166"/>
                  </a:lnTo>
                  <a:lnTo>
                    <a:pt x="538" y="172"/>
                  </a:lnTo>
                  <a:lnTo>
                    <a:pt x="531" y="179"/>
                  </a:lnTo>
                  <a:lnTo>
                    <a:pt x="522" y="184"/>
                  </a:lnTo>
                  <a:lnTo>
                    <a:pt x="515" y="188"/>
                  </a:lnTo>
                  <a:lnTo>
                    <a:pt x="506" y="192"/>
                  </a:lnTo>
                  <a:lnTo>
                    <a:pt x="497" y="195"/>
                  </a:lnTo>
                  <a:lnTo>
                    <a:pt x="489" y="196"/>
                  </a:lnTo>
                  <a:lnTo>
                    <a:pt x="480" y="196"/>
                  </a:lnTo>
                  <a:lnTo>
                    <a:pt x="471" y="195"/>
                  </a:lnTo>
                  <a:lnTo>
                    <a:pt x="471" y="195"/>
                  </a:lnTo>
                  <a:lnTo>
                    <a:pt x="464" y="193"/>
                  </a:lnTo>
                  <a:lnTo>
                    <a:pt x="455" y="188"/>
                  </a:lnTo>
                  <a:lnTo>
                    <a:pt x="449" y="184"/>
                  </a:lnTo>
                  <a:lnTo>
                    <a:pt x="441" y="179"/>
                  </a:lnTo>
                  <a:lnTo>
                    <a:pt x="436" y="171"/>
                  </a:lnTo>
                  <a:lnTo>
                    <a:pt x="430" y="165"/>
                  </a:lnTo>
                  <a:lnTo>
                    <a:pt x="425" y="156"/>
                  </a:lnTo>
                  <a:lnTo>
                    <a:pt x="421" y="147"/>
                  </a:lnTo>
                  <a:lnTo>
                    <a:pt x="418" y="139"/>
                  </a:lnTo>
                  <a:lnTo>
                    <a:pt x="414" y="129"/>
                  </a:lnTo>
                  <a:lnTo>
                    <a:pt x="412" y="119"/>
                  </a:lnTo>
                  <a:lnTo>
                    <a:pt x="410" y="110"/>
                  </a:lnTo>
                  <a:lnTo>
                    <a:pt x="409" y="100"/>
                  </a:lnTo>
                  <a:lnTo>
                    <a:pt x="409" y="90"/>
                  </a:lnTo>
                  <a:lnTo>
                    <a:pt x="410" y="80"/>
                  </a:lnTo>
                  <a:lnTo>
                    <a:pt x="411" y="71"/>
                  </a:lnTo>
                  <a:lnTo>
                    <a:pt x="411" y="71"/>
                  </a:lnTo>
                  <a:lnTo>
                    <a:pt x="413" y="62"/>
                  </a:lnTo>
                  <a:lnTo>
                    <a:pt x="416" y="54"/>
                  </a:lnTo>
                  <a:lnTo>
                    <a:pt x="421" y="46"/>
                  </a:lnTo>
                  <a:lnTo>
                    <a:pt x="425" y="38"/>
                  </a:lnTo>
                  <a:lnTo>
                    <a:pt x="430" y="32"/>
                  </a:lnTo>
                  <a:lnTo>
                    <a:pt x="436" y="25"/>
                  </a:lnTo>
                  <a:lnTo>
                    <a:pt x="442" y="20"/>
                  </a:lnTo>
                  <a:lnTo>
                    <a:pt x="449" y="15"/>
                  </a:lnTo>
                  <a:lnTo>
                    <a:pt x="455" y="10"/>
                  </a:lnTo>
                  <a:lnTo>
                    <a:pt x="463" y="7"/>
                  </a:lnTo>
                  <a:lnTo>
                    <a:pt x="470" y="4"/>
                  </a:lnTo>
                  <a:lnTo>
                    <a:pt x="479" y="2"/>
                  </a:lnTo>
                  <a:lnTo>
                    <a:pt x="487" y="1"/>
                  </a:lnTo>
                  <a:lnTo>
                    <a:pt x="495" y="0"/>
                  </a:lnTo>
                  <a:lnTo>
                    <a:pt x="504" y="1"/>
                  </a:lnTo>
                  <a:lnTo>
                    <a:pt x="512" y="2"/>
                  </a:lnTo>
                  <a:lnTo>
                    <a:pt x="512" y="2"/>
                  </a:lnTo>
                  <a:close/>
                  <a:moveTo>
                    <a:pt x="503" y="239"/>
                  </a:moveTo>
                  <a:lnTo>
                    <a:pt x="503" y="239"/>
                  </a:lnTo>
                  <a:lnTo>
                    <a:pt x="510" y="242"/>
                  </a:lnTo>
                  <a:lnTo>
                    <a:pt x="522" y="246"/>
                  </a:lnTo>
                  <a:lnTo>
                    <a:pt x="534" y="253"/>
                  </a:lnTo>
                  <a:lnTo>
                    <a:pt x="539" y="257"/>
                  </a:lnTo>
                  <a:lnTo>
                    <a:pt x="545" y="262"/>
                  </a:lnTo>
                  <a:lnTo>
                    <a:pt x="545" y="262"/>
                  </a:lnTo>
                  <a:lnTo>
                    <a:pt x="614" y="330"/>
                  </a:lnTo>
                  <a:lnTo>
                    <a:pt x="627" y="340"/>
                  </a:lnTo>
                  <a:lnTo>
                    <a:pt x="637" y="349"/>
                  </a:lnTo>
                  <a:lnTo>
                    <a:pt x="647" y="356"/>
                  </a:lnTo>
                  <a:lnTo>
                    <a:pt x="657" y="362"/>
                  </a:lnTo>
                  <a:lnTo>
                    <a:pt x="667" y="366"/>
                  </a:lnTo>
                  <a:lnTo>
                    <a:pt x="677" y="368"/>
                  </a:lnTo>
                  <a:lnTo>
                    <a:pt x="688" y="370"/>
                  </a:lnTo>
                  <a:lnTo>
                    <a:pt x="701" y="372"/>
                  </a:lnTo>
                  <a:lnTo>
                    <a:pt x="733" y="372"/>
                  </a:lnTo>
                  <a:lnTo>
                    <a:pt x="778" y="369"/>
                  </a:lnTo>
                  <a:lnTo>
                    <a:pt x="778" y="369"/>
                  </a:lnTo>
                  <a:lnTo>
                    <a:pt x="786" y="370"/>
                  </a:lnTo>
                  <a:lnTo>
                    <a:pt x="794" y="373"/>
                  </a:lnTo>
                  <a:lnTo>
                    <a:pt x="800" y="376"/>
                  </a:lnTo>
                  <a:lnTo>
                    <a:pt x="807" y="381"/>
                  </a:lnTo>
                  <a:lnTo>
                    <a:pt x="810" y="388"/>
                  </a:lnTo>
                  <a:lnTo>
                    <a:pt x="813" y="394"/>
                  </a:lnTo>
                  <a:lnTo>
                    <a:pt x="815" y="402"/>
                  </a:lnTo>
                  <a:lnTo>
                    <a:pt x="816" y="409"/>
                  </a:lnTo>
                  <a:lnTo>
                    <a:pt x="816" y="418"/>
                  </a:lnTo>
                  <a:lnTo>
                    <a:pt x="814" y="425"/>
                  </a:lnTo>
                  <a:lnTo>
                    <a:pt x="812" y="432"/>
                  </a:lnTo>
                  <a:lnTo>
                    <a:pt x="809" y="438"/>
                  </a:lnTo>
                  <a:lnTo>
                    <a:pt x="805" y="445"/>
                  </a:lnTo>
                  <a:lnTo>
                    <a:pt x="798" y="449"/>
                  </a:lnTo>
                  <a:lnTo>
                    <a:pt x="792" y="452"/>
                  </a:lnTo>
                  <a:lnTo>
                    <a:pt x="784" y="453"/>
                  </a:lnTo>
                  <a:lnTo>
                    <a:pt x="784" y="453"/>
                  </a:lnTo>
                  <a:lnTo>
                    <a:pt x="738" y="459"/>
                  </a:lnTo>
                  <a:lnTo>
                    <a:pt x="701" y="462"/>
                  </a:lnTo>
                  <a:lnTo>
                    <a:pt x="686" y="462"/>
                  </a:lnTo>
                  <a:lnTo>
                    <a:pt x="671" y="462"/>
                  </a:lnTo>
                  <a:lnTo>
                    <a:pt x="658" y="462"/>
                  </a:lnTo>
                  <a:lnTo>
                    <a:pt x="646" y="460"/>
                  </a:lnTo>
                  <a:lnTo>
                    <a:pt x="634" y="457"/>
                  </a:lnTo>
                  <a:lnTo>
                    <a:pt x="622" y="452"/>
                  </a:lnTo>
                  <a:lnTo>
                    <a:pt x="610" y="447"/>
                  </a:lnTo>
                  <a:lnTo>
                    <a:pt x="599" y="441"/>
                  </a:lnTo>
                  <a:lnTo>
                    <a:pt x="586" y="431"/>
                  </a:lnTo>
                  <a:lnTo>
                    <a:pt x="571" y="421"/>
                  </a:lnTo>
                  <a:lnTo>
                    <a:pt x="538" y="393"/>
                  </a:lnTo>
                  <a:lnTo>
                    <a:pt x="516" y="514"/>
                  </a:lnTo>
                  <a:lnTo>
                    <a:pt x="516" y="514"/>
                  </a:lnTo>
                  <a:lnTo>
                    <a:pt x="516" y="521"/>
                  </a:lnTo>
                  <a:lnTo>
                    <a:pt x="518" y="528"/>
                  </a:lnTo>
                  <a:lnTo>
                    <a:pt x="521" y="533"/>
                  </a:lnTo>
                  <a:lnTo>
                    <a:pt x="526" y="538"/>
                  </a:lnTo>
                  <a:lnTo>
                    <a:pt x="526" y="538"/>
                  </a:lnTo>
                  <a:lnTo>
                    <a:pt x="575" y="558"/>
                  </a:lnTo>
                  <a:lnTo>
                    <a:pt x="614" y="576"/>
                  </a:lnTo>
                  <a:lnTo>
                    <a:pt x="631" y="585"/>
                  </a:lnTo>
                  <a:lnTo>
                    <a:pt x="646" y="595"/>
                  </a:lnTo>
                  <a:lnTo>
                    <a:pt x="660" y="604"/>
                  </a:lnTo>
                  <a:lnTo>
                    <a:pt x="673" y="616"/>
                  </a:lnTo>
                  <a:lnTo>
                    <a:pt x="685" y="629"/>
                  </a:lnTo>
                  <a:lnTo>
                    <a:pt x="696" y="644"/>
                  </a:lnTo>
                  <a:lnTo>
                    <a:pt x="706" y="662"/>
                  </a:lnTo>
                  <a:lnTo>
                    <a:pt x="716" y="682"/>
                  </a:lnTo>
                  <a:lnTo>
                    <a:pt x="727" y="705"/>
                  </a:lnTo>
                  <a:lnTo>
                    <a:pt x="738" y="732"/>
                  </a:lnTo>
                  <a:lnTo>
                    <a:pt x="748" y="762"/>
                  </a:lnTo>
                  <a:lnTo>
                    <a:pt x="759" y="796"/>
                  </a:lnTo>
                  <a:lnTo>
                    <a:pt x="759" y="796"/>
                  </a:lnTo>
                  <a:lnTo>
                    <a:pt x="762" y="808"/>
                  </a:lnTo>
                  <a:lnTo>
                    <a:pt x="764" y="819"/>
                  </a:lnTo>
                  <a:lnTo>
                    <a:pt x="761" y="829"/>
                  </a:lnTo>
                  <a:lnTo>
                    <a:pt x="758" y="837"/>
                  </a:lnTo>
                  <a:lnTo>
                    <a:pt x="753" y="846"/>
                  </a:lnTo>
                  <a:lnTo>
                    <a:pt x="746" y="852"/>
                  </a:lnTo>
                  <a:lnTo>
                    <a:pt x="739" y="859"/>
                  </a:lnTo>
                  <a:lnTo>
                    <a:pt x="730" y="863"/>
                  </a:lnTo>
                  <a:lnTo>
                    <a:pt x="722" y="866"/>
                  </a:lnTo>
                  <a:lnTo>
                    <a:pt x="712" y="869"/>
                  </a:lnTo>
                  <a:lnTo>
                    <a:pt x="702" y="869"/>
                  </a:lnTo>
                  <a:lnTo>
                    <a:pt x="692" y="866"/>
                  </a:lnTo>
                  <a:lnTo>
                    <a:pt x="684" y="863"/>
                  </a:lnTo>
                  <a:lnTo>
                    <a:pt x="675" y="858"/>
                  </a:lnTo>
                  <a:lnTo>
                    <a:pt x="669" y="850"/>
                  </a:lnTo>
                  <a:lnTo>
                    <a:pt x="662" y="841"/>
                  </a:lnTo>
                  <a:lnTo>
                    <a:pt x="662" y="841"/>
                  </a:lnTo>
                  <a:lnTo>
                    <a:pt x="645" y="807"/>
                  </a:lnTo>
                  <a:lnTo>
                    <a:pt x="629" y="778"/>
                  </a:lnTo>
                  <a:lnTo>
                    <a:pt x="614" y="754"/>
                  </a:lnTo>
                  <a:lnTo>
                    <a:pt x="600" y="733"/>
                  </a:lnTo>
                  <a:lnTo>
                    <a:pt x="586" y="715"/>
                  </a:lnTo>
                  <a:lnTo>
                    <a:pt x="571" y="700"/>
                  </a:lnTo>
                  <a:lnTo>
                    <a:pt x="556" y="687"/>
                  </a:lnTo>
                  <a:lnTo>
                    <a:pt x="539" y="677"/>
                  </a:lnTo>
                  <a:lnTo>
                    <a:pt x="521" y="668"/>
                  </a:lnTo>
                  <a:lnTo>
                    <a:pt x="502" y="659"/>
                  </a:lnTo>
                  <a:lnTo>
                    <a:pt x="479" y="651"/>
                  </a:lnTo>
                  <a:lnTo>
                    <a:pt x="453" y="642"/>
                  </a:lnTo>
                  <a:lnTo>
                    <a:pt x="393" y="624"/>
                  </a:lnTo>
                  <a:lnTo>
                    <a:pt x="314" y="598"/>
                  </a:lnTo>
                  <a:lnTo>
                    <a:pt x="314" y="598"/>
                  </a:lnTo>
                  <a:lnTo>
                    <a:pt x="303" y="591"/>
                  </a:lnTo>
                  <a:lnTo>
                    <a:pt x="296" y="584"/>
                  </a:lnTo>
                  <a:lnTo>
                    <a:pt x="288" y="576"/>
                  </a:lnTo>
                  <a:lnTo>
                    <a:pt x="283" y="567"/>
                  </a:lnTo>
                  <a:lnTo>
                    <a:pt x="278" y="557"/>
                  </a:lnTo>
                  <a:lnTo>
                    <a:pt x="276" y="547"/>
                  </a:lnTo>
                  <a:lnTo>
                    <a:pt x="274" y="535"/>
                  </a:lnTo>
                  <a:lnTo>
                    <a:pt x="274" y="525"/>
                  </a:lnTo>
                  <a:lnTo>
                    <a:pt x="312" y="317"/>
                  </a:lnTo>
                  <a:lnTo>
                    <a:pt x="312" y="317"/>
                  </a:lnTo>
                  <a:lnTo>
                    <a:pt x="283" y="326"/>
                  </a:lnTo>
                  <a:lnTo>
                    <a:pt x="261" y="334"/>
                  </a:lnTo>
                  <a:lnTo>
                    <a:pt x="253" y="338"/>
                  </a:lnTo>
                  <a:lnTo>
                    <a:pt x="245" y="344"/>
                  </a:lnTo>
                  <a:lnTo>
                    <a:pt x="240" y="349"/>
                  </a:lnTo>
                  <a:lnTo>
                    <a:pt x="235" y="354"/>
                  </a:lnTo>
                  <a:lnTo>
                    <a:pt x="231" y="362"/>
                  </a:lnTo>
                  <a:lnTo>
                    <a:pt x="228" y="370"/>
                  </a:lnTo>
                  <a:lnTo>
                    <a:pt x="225" y="380"/>
                  </a:lnTo>
                  <a:lnTo>
                    <a:pt x="222" y="391"/>
                  </a:lnTo>
                  <a:lnTo>
                    <a:pt x="217" y="420"/>
                  </a:lnTo>
                  <a:lnTo>
                    <a:pt x="211" y="458"/>
                  </a:lnTo>
                  <a:lnTo>
                    <a:pt x="211" y="458"/>
                  </a:lnTo>
                  <a:lnTo>
                    <a:pt x="208" y="465"/>
                  </a:lnTo>
                  <a:lnTo>
                    <a:pt x="205" y="472"/>
                  </a:lnTo>
                  <a:lnTo>
                    <a:pt x="200" y="477"/>
                  </a:lnTo>
                  <a:lnTo>
                    <a:pt x="193" y="482"/>
                  </a:lnTo>
                  <a:lnTo>
                    <a:pt x="187" y="485"/>
                  </a:lnTo>
                  <a:lnTo>
                    <a:pt x="179" y="487"/>
                  </a:lnTo>
                  <a:lnTo>
                    <a:pt x="172" y="488"/>
                  </a:lnTo>
                  <a:lnTo>
                    <a:pt x="164" y="487"/>
                  </a:lnTo>
                  <a:lnTo>
                    <a:pt x="157" y="486"/>
                  </a:lnTo>
                  <a:lnTo>
                    <a:pt x="149" y="483"/>
                  </a:lnTo>
                  <a:lnTo>
                    <a:pt x="143" y="479"/>
                  </a:lnTo>
                  <a:lnTo>
                    <a:pt x="136" y="474"/>
                  </a:lnTo>
                  <a:lnTo>
                    <a:pt x="132" y="467"/>
                  </a:lnTo>
                  <a:lnTo>
                    <a:pt x="129" y="461"/>
                  </a:lnTo>
                  <a:lnTo>
                    <a:pt x="126" y="452"/>
                  </a:lnTo>
                  <a:lnTo>
                    <a:pt x="126" y="443"/>
                  </a:lnTo>
                  <a:lnTo>
                    <a:pt x="126" y="443"/>
                  </a:lnTo>
                  <a:lnTo>
                    <a:pt x="130" y="413"/>
                  </a:lnTo>
                  <a:lnTo>
                    <a:pt x="134" y="386"/>
                  </a:lnTo>
                  <a:lnTo>
                    <a:pt x="138" y="362"/>
                  </a:lnTo>
                  <a:lnTo>
                    <a:pt x="143" y="341"/>
                  </a:lnTo>
                  <a:lnTo>
                    <a:pt x="149" y="323"/>
                  </a:lnTo>
                  <a:lnTo>
                    <a:pt x="157" y="307"/>
                  </a:lnTo>
                  <a:lnTo>
                    <a:pt x="165" y="293"/>
                  </a:lnTo>
                  <a:lnTo>
                    <a:pt x="175" y="281"/>
                  </a:lnTo>
                  <a:lnTo>
                    <a:pt x="187" y="269"/>
                  </a:lnTo>
                  <a:lnTo>
                    <a:pt x="201" y="259"/>
                  </a:lnTo>
                  <a:lnTo>
                    <a:pt x="216" y="250"/>
                  </a:lnTo>
                  <a:lnTo>
                    <a:pt x="234" y="241"/>
                  </a:lnTo>
                  <a:lnTo>
                    <a:pt x="255" y="231"/>
                  </a:lnTo>
                  <a:lnTo>
                    <a:pt x="278" y="223"/>
                  </a:lnTo>
                  <a:lnTo>
                    <a:pt x="333" y="201"/>
                  </a:lnTo>
                  <a:lnTo>
                    <a:pt x="333" y="201"/>
                  </a:lnTo>
                  <a:lnTo>
                    <a:pt x="343" y="199"/>
                  </a:lnTo>
                  <a:lnTo>
                    <a:pt x="355" y="199"/>
                  </a:lnTo>
                  <a:lnTo>
                    <a:pt x="369" y="200"/>
                  </a:lnTo>
                  <a:lnTo>
                    <a:pt x="382" y="202"/>
                  </a:lnTo>
                  <a:lnTo>
                    <a:pt x="407" y="208"/>
                  </a:lnTo>
                  <a:lnTo>
                    <a:pt x="423" y="213"/>
                  </a:lnTo>
                  <a:lnTo>
                    <a:pt x="472" y="300"/>
                  </a:lnTo>
                  <a:lnTo>
                    <a:pt x="503" y="239"/>
                  </a:lnTo>
                  <a:lnTo>
                    <a:pt x="503" y="23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0" name="千图设计师MC：ID 29795607库_文本框 26"/>
            <p:cNvSpPr txBox="1"/>
            <p:nvPr>
              <p:custDataLst>
                <p:tags r:id="rId12"/>
              </p:custDataLst>
            </p:nvPr>
          </p:nvSpPr>
          <p:spPr bwMode="auto">
            <a:xfrm>
              <a:off x="8724" y="6298"/>
              <a:ext cx="1939" cy="388"/>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a:bodyPr>
            <a:lstStyle/>
            <a:p>
              <a:pPr algn="ctr">
                <a:buClr>
                  <a:prstClr val="white"/>
                </a:buClr>
                <a:defRPr/>
              </a:pPr>
              <a:r>
                <a:rPr lang="zh-CN" altLang="en-US" sz="1600" b="1" dirty="0">
                  <a:solidFill>
                    <a:schemeClr val="tx1">
                      <a:lumMod val="75000"/>
                      <a:lumOff val="25000"/>
                    </a:schemeClr>
                  </a:solidFill>
                </a:rPr>
                <a:t>输入标题文本</a:t>
              </a:r>
            </a:p>
          </p:txBody>
        </p:sp>
      </p:grpSp>
      <p:pic>
        <p:nvPicPr>
          <p:cNvPr id="9" name="图片 8"/>
          <p:cNvPicPr>
            <a:picLocks noChangeAspect="1"/>
          </p:cNvPicPr>
          <p:nvPr/>
        </p:nvPicPr>
        <p:blipFill>
          <a:blip r:embed="rId15"/>
          <a:stretch>
            <a:fillRect/>
          </a:stretch>
        </p:blipFill>
        <p:spPr>
          <a:xfrm>
            <a:off x="1118235" y="2092960"/>
            <a:ext cx="2948305" cy="1769110"/>
          </a:xfrm>
          <a:prstGeom prst="rect">
            <a:avLst/>
          </a:prstGeom>
        </p:spPr>
      </p:pic>
      <p:pic>
        <p:nvPicPr>
          <p:cNvPr id="10" name="图片 9"/>
          <p:cNvPicPr>
            <a:picLocks noChangeAspect="1"/>
          </p:cNvPicPr>
          <p:nvPr/>
        </p:nvPicPr>
        <p:blipFill>
          <a:blip r:embed="rId16"/>
          <a:srcRect t="-1744" b="8182"/>
          <a:stretch>
            <a:fillRect/>
          </a:stretch>
        </p:blipFill>
        <p:spPr>
          <a:xfrm>
            <a:off x="7916545" y="2058035"/>
            <a:ext cx="2882265" cy="1806575"/>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5" presetClass="entr" presetSubtype="0"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1000" fill="hold"/>
                                        <p:tgtEl>
                                          <p:spTgt spid="45"/>
                                        </p:tgtEl>
                                        <p:attrNameLst>
                                          <p:attrName>ppt_w</p:attrName>
                                        </p:attrNameLst>
                                      </p:cBhvr>
                                      <p:tavLst>
                                        <p:tav tm="0">
                                          <p:val>
                                            <p:strVal val="#ppt_w*0.70"/>
                                          </p:val>
                                        </p:tav>
                                        <p:tav tm="100000">
                                          <p:val>
                                            <p:strVal val="#ppt_w"/>
                                          </p:val>
                                        </p:tav>
                                      </p:tavLst>
                                    </p:anim>
                                    <p:anim calcmode="lin" valueType="num">
                                      <p:cBhvr>
                                        <p:cTn id="19" dur="1000" fill="hold"/>
                                        <p:tgtEl>
                                          <p:spTgt spid="45"/>
                                        </p:tgtEl>
                                        <p:attrNameLst>
                                          <p:attrName>ppt_h</p:attrName>
                                        </p:attrNameLst>
                                      </p:cBhvr>
                                      <p:tavLst>
                                        <p:tav tm="0">
                                          <p:val>
                                            <p:strVal val="#ppt_h"/>
                                          </p:val>
                                        </p:tav>
                                        <p:tav tm="100000">
                                          <p:val>
                                            <p:strVal val="#ppt_h"/>
                                          </p:val>
                                        </p:tav>
                                      </p:tavLst>
                                    </p:anim>
                                    <p:animEffect transition="in" filter="fade">
                                      <p:cBhvr>
                                        <p:cTn id="20"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flipV="1">
            <a:off x="2129796" y="4305467"/>
            <a:ext cx="289588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129503" y="2392763"/>
            <a:ext cx="8050359" cy="700405"/>
          </a:xfrm>
          <a:prstGeom prst="rect">
            <a:avLst/>
          </a:prstGeom>
          <a:noFill/>
          <a:ln>
            <a:noFill/>
          </a:ln>
          <a:effectLst>
            <a:innerShdw blurRad="63500" dist="50800" dir="16200000">
              <a:prstClr val="black">
                <a:alpha val="50000"/>
              </a:prstClr>
            </a:innerShdw>
          </a:effectLst>
        </p:spPr>
        <p:txBody>
          <a:bodyPr wrap="square" rtlCol="0">
            <a:spAutoFit/>
          </a:bodyPr>
          <a:lstStyle/>
          <a:p>
            <a:pPr algn="ctr">
              <a:lnSpc>
                <a:spcPct val="110000"/>
              </a:lnSpc>
            </a:pPr>
            <a:r>
              <a:rPr lang="zh-CN" altLang="en-US" sz="3600" dirty="0">
                <a:ln w="3175">
                  <a:noFill/>
                </a:ln>
                <a:solidFill>
                  <a:srgbClr val="C00000"/>
                </a:solidFill>
                <a:latin typeface="微软雅黑" panose="020B0503020204020204" charset="-122"/>
                <a:ea typeface="微软雅黑" panose="020B0503020204020204" charset="-122"/>
                <a:cs typeface="方正苏新诗柳楷简体-yolan" panose="02000000000000000000" pitchFamily="2" charset="-122"/>
                <a:sym typeface="+mn-lt"/>
              </a:rPr>
              <a:t>第 </a:t>
            </a:r>
            <a:r>
              <a:rPr lang="en-US" altLang="zh-CN" sz="3600" dirty="0">
                <a:ln w="3175">
                  <a:noFill/>
                </a:ln>
                <a:solidFill>
                  <a:srgbClr val="C00000"/>
                </a:solidFill>
                <a:latin typeface="Impact" panose="020B0806030902050204" pitchFamily="34" charset="0"/>
                <a:ea typeface="微软雅黑" panose="020B0503020204020204" charset="-122"/>
                <a:cs typeface="方正苏新诗柳楷简体-yolan" panose="02000000000000000000" pitchFamily="2" charset="-122"/>
                <a:sym typeface="+mn-lt"/>
              </a:rPr>
              <a:t>02 </a:t>
            </a:r>
            <a:r>
              <a:rPr lang="zh-CN" altLang="en-US" sz="3600" dirty="0">
                <a:ln w="3175">
                  <a:noFill/>
                </a:ln>
                <a:solidFill>
                  <a:srgbClr val="C00000"/>
                </a:solidFill>
                <a:latin typeface="微软雅黑" panose="020B0503020204020204" charset="-122"/>
                <a:ea typeface="微软雅黑" panose="020B0503020204020204" charset="-122"/>
                <a:cs typeface="方正苏新诗柳楷简体-yolan" panose="02000000000000000000" pitchFamily="2" charset="-122"/>
                <a:sym typeface="+mn-lt"/>
              </a:rPr>
              <a:t>章节</a:t>
            </a:r>
          </a:p>
        </p:txBody>
      </p:sp>
      <p:sp>
        <p:nvSpPr>
          <p:cNvPr id="9" name="Freeform 9"/>
          <p:cNvSpPr/>
          <p:nvPr/>
        </p:nvSpPr>
        <p:spPr bwMode="auto">
          <a:xfrm>
            <a:off x="5540375" y="1353820"/>
            <a:ext cx="1140460" cy="1000125"/>
          </a:xfrm>
          <a:custGeom>
            <a:avLst/>
            <a:gdLst>
              <a:gd name="T0" fmla="*/ 33 w 711"/>
              <a:gd name="T1" fmla="*/ 450 h 621"/>
              <a:gd name="T2" fmla="*/ 76 w 711"/>
              <a:gd name="T3" fmla="*/ 407 h 621"/>
              <a:gd name="T4" fmla="*/ 406 w 711"/>
              <a:gd name="T5" fmla="*/ 470 h 621"/>
              <a:gd name="T6" fmla="*/ 209 w 711"/>
              <a:gd name="T7" fmla="*/ 271 h 621"/>
              <a:gd name="T8" fmla="*/ 155 w 711"/>
              <a:gd name="T9" fmla="*/ 326 h 621"/>
              <a:gd name="T10" fmla="*/ 72 w 711"/>
              <a:gd name="T11" fmla="*/ 244 h 621"/>
              <a:gd name="T12" fmla="*/ 219 w 711"/>
              <a:gd name="T13" fmla="*/ 94 h 621"/>
              <a:gd name="T14" fmla="*/ 314 w 711"/>
              <a:gd name="T15" fmla="*/ 77 h 621"/>
              <a:gd name="T16" fmla="*/ 356 w 711"/>
              <a:gd name="T17" fmla="*/ 120 h 621"/>
              <a:gd name="T18" fmla="*/ 283 w 711"/>
              <a:gd name="T19" fmla="*/ 196 h 621"/>
              <a:gd name="T20" fmla="*/ 482 w 711"/>
              <a:gd name="T21" fmla="*/ 396 h 621"/>
              <a:gd name="T22" fmla="*/ 324 w 711"/>
              <a:gd name="T23" fmla="*/ 0 h 621"/>
              <a:gd name="T24" fmla="*/ 556 w 711"/>
              <a:gd name="T25" fmla="*/ 470 h 621"/>
              <a:gd name="T26" fmla="*/ 610 w 711"/>
              <a:gd name="T27" fmla="*/ 526 h 621"/>
              <a:gd name="T28" fmla="*/ 539 w 711"/>
              <a:gd name="T29" fmla="*/ 595 h 621"/>
              <a:gd name="T30" fmla="*/ 484 w 711"/>
              <a:gd name="T31" fmla="*/ 543 h 621"/>
              <a:gd name="T32" fmla="*/ 108 w 711"/>
              <a:gd name="T33" fmla="*/ 531 h 621"/>
              <a:gd name="T34" fmla="*/ 84 w 711"/>
              <a:gd name="T35" fmla="*/ 584 h 621"/>
              <a:gd name="T36" fmla="*/ 24 w 711"/>
              <a:gd name="T37" fmla="*/ 573 h 621"/>
              <a:gd name="T38" fmla="*/ 76 w 711"/>
              <a:gd name="T39" fmla="*/ 502 h 621"/>
              <a:gd name="T40" fmla="*/ 33 w 711"/>
              <a:gd name="T41" fmla="*/ 45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solidFill>
            <a:srgbClr val="C00000"/>
          </a:solidFill>
          <a:ln>
            <a:noFill/>
          </a:ln>
        </p:spPr>
        <p:txBody>
          <a:bodyPr vert="horz" wrap="square" lIns="91440" tIns="45720" rIns="91440" bIns="45720" numCol="1" anchor="t" anchorCtr="0" compatLnSpc="1"/>
          <a:lstStyle/>
          <a:p>
            <a:pPr algn="ctr"/>
            <a:endParaRPr lang="zh-CN" altLang="en-US" dirty="0"/>
          </a:p>
        </p:txBody>
      </p:sp>
      <p:sp>
        <p:nvSpPr>
          <p:cNvPr id="2" name="矩形 1"/>
          <p:cNvSpPr/>
          <p:nvPr/>
        </p:nvSpPr>
        <p:spPr>
          <a:xfrm>
            <a:off x="1971675" y="3127375"/>
            <a:ext cx="8884920" cy="903605"/>
          </a:xfrm>
          <a:prstGeom prst="rect">
            <a:avLst/>
          </a:prstGeom>
          <a:noFill/>
          <a:ln>
            <a:noFill/>
          </a:ln>
          <a:effectLst>
            <a:innerShdw blurRad="63500" dist="50800" dir="16200000">
              <a:prstClr val="black">
                <a:alpha val="50000"/>
              </a:prstClr>
            </a:innerShdw>
          </a:effectLst>
        </p:spPr>
        <p:txBody>
          <a:bodyPr wrap="square" rtlCol="0">
            <a:spAutoFit/>
          </a:bodyPr>
          <a:lstStyle/>
          <a:p>
            <a:pPr algn="ctr">
              <a:lnSpc>
                <a:spcPct val="110000"/>
              </a:lnSpc>
            </a:pPr>
            <a:r>
              <a:rPr lang="zh-CN" altLang="en-US" sz="4800" b="1" dirty="0">
                <a:solidFill>
                  <a:srgbClr val="C00000"/>
                </a:solidFill>
                <a:latin typeface="微软雅黑" panose="020B0503020204020204" charset="-122"/>
                <a:ea typeface="微软雅黑" panose="020B0503020204020204" charset="-122"/>
                <a:sym typeface="+mn-ea"/>
              </a:rPr>
              <a:t>点击输入标题内容</a:t>
            </a:r>
            <a:endParaRPr lang="zh-CN" altLang="en-US" sz="4800" b="1" dirty="0">
              <a:ln w="3175">
                <a:noFill/>
              </a:ln>
              <a:solidFill>
                <a:srgbClr val="C00000"/>
              </a:solidFill>
              <a:latin typeface="微软雅黑" panose="020B0503020204020204" charset="-122"/>
              <a:ea typeface="微软雅黑" panose="020B0503020204020204" charset="-122"/>
              <a:cs typeface="方正苏新诗柳楷简体-yolan" panose="02000000000000000000" pitchFamily="2" charset="-122"/>
              <a:sym typeface="+mn-ea"/>
            </a:endParaRPr>
          </a:p>
        </p:txBody>
      </p:sp>
      <p:grpSp>
        <p:nvGrpSpPr>
          <p:cNvPr id="4" name="组合 3"/>
          <p:cNvGrpSpPr/>
          <p:nvPr/>
        </p:nvGrpSpPr>
        <p:grpSpPr>
          <a:xfrm flipV="1">
            <a:off x="2188216" y="2744002"/>
            <a:ext cx="2895882" cy="1226170"/>
            <a:chOff x="2012668" y="3094892"/>
            <a:chExt cx="2895882" cy="1273908"/>
          </a:xfrm>
        </p:grpSpPr>
        <p:cxnSp>
          <p:nvCxnSpPr>
            <p:cNvPr id="11" name="直接连接符 10"/>
            <p:cNvCxnSpPr/>
            <p:nvPr/>
          </p:nvCxnSpPr>
          <p:spPr>
            <a:xfrm>
              <a:off x="2012668" y="3094892"/>
              <a:ext cx="0" cy="126609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012668" y="4368800"/>
              <a:ext cx="289588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flipH="1" flipV="1">
            <a:off x="7155679" y="2736058"/>
            <a:ext cx="3038891" cy="1559717"/>
            <a:chOff x="1295118" y="2834393"/>
            <a:chExt cx="2895882" cy="1534407"/>
          </a:xfrm>
        </p:grpSpPr>
        <p:cxnSp>
          <p:nvCxnSpPr>
            <p:cNvPr id="19" name="直接连接符 18"/>
            <p:cNvCxnSpPr/>
            <p:nvPr/>
          </p:nvCxnSpPr>
          <p:spPr>
            <a:xfrm flipH="1">
              <a:off x="1295385" y="2834393"/>
              <a:ext cx="15733" cy="152675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295118" y="4368800"/>
              <a:ext cx="289588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21" name="PA_图片 12"/>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5875" y="-19050"/>
            <a:ext cx="5725795" cy="1626235"/>
          </a:xfrm>
          <a:prstGeom prst="rect">
            <a:avLst/>
          </a:prstGeom>
        </p:spPr>
      </p:pic>
      <p:pic>
        <p:nvPicPr>
          <p:cNvPr id="5" name="图片 4" descr="图层-2-副本1-"/>
          <p:cNvPicPr>
            <a:picLocks noChangeAspect="1"/>
          </p:cNvPicPr>
          <p:nvPr/>
        </p:nvPicPr>
        <p:blipFill>
          <a:blip r:embed="rId4"/>
          <a:srcRect l="7721"/>
          <a:stretch>
            <a:fillRect/>
          </a:stretch>
        </p:blipFill>
        <p:spPr>
          <a:xfrm flipH="1">
            <a:off x="10368915" y="1729740"/>
            <a:ext cx="1722755" cy="4502785"/>
          </a:xfrm>
          <a:prstGeom prst="rect">
            <a:avLst/>
          </a:prstGeom>
        </p:spPr>
      </p:pic>
      <p:pic>
        <p:nvPicPr>
          <p:cNvPr id="3" name="图片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9210" y="3473450"/>
            <a:ext cx="3363974" cy="3357880"/>
          </a:xfrm>
          <a:prstGeom prst="rect">
            <a:avLst/>
          </a:prstGeom>
        </p:spPr>
      </p:pic>
      <p:cxnSp>
        <p:nvCxnSpPr>
          <p:cNvPr id="8" name="直接连接符 7"/>
          <p:cNvCxnSpPr/>
          <p:nvPr/>
        </p:nvCxnSpPr>
        <p:spPr>
          <a:xfrm flipV="1">
            <a:off x="7299331" y="4305467"/>
            <a:ext cx="289588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图片 9" descr="图层-12"/>
          <p:cNvPicPr>
            <a:picLocks noChangeAspect="1"/>
          </p:cNvPicPr>
          <p:nvPr/>
        </p:nvPicPr>
        <p:blipFill>
          <a:blip r:embed="rId6"/>
          <a:stretch>
            <a:fillRect/>
          </a:stretch>
        </p:blipFill>
        <p:spPr>
          <a:xfrm>
            <a:off x="7571105" y="790575"/>
            <a:ext cx="2797810" cy="939165"/>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9" grpId="0" bldLvl="0" animBg="1"/>
      <p:bldP spid="2"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p:cNvSpPr txBox="1"/>
          <p:nvPr/>
        </p:nvSpPr>
        <p:spPr>
          <a:xfrm>
            <a:off x="710476" y="116088"/>
            <a:ext cx="4320480" cy="659765"/>
          </a:xfrm>
          <a:prstGeom prst="rect">
            <a:avLst/>
          </a:prstGeom>
          <a:noFill/>
        </p:spPr>
        <p:txBody>
          <a:bodyPr wrap="square" rtlCol="0">
            <a:spAutoFit/>
          </a:bodyPr>
          <a:lstStyle/>
          <a:p>
            <a:pPr algn="ctr">
              <a:lnSpc>
                <a:spcPct val="110000"/>
              </a:lnSpc>
            </a:pPr>
            <a:r>
              <a:rPr lang="zh-CN" altLang="en-US" sz="3355" b="1" dirty="0">
                <a:solidFill>
                  <a:srgbClr val="C00000"/>
                </a:solidFill>
                <a:latin typeface="微软雅黑" panose="020B0503020204020204" charset="-122"/>
                <a:ea typeface="微软雅黑" panose="020B0503020204020204" charset="-122"/>
                <a:sym typeface="+mn-ea"/>
              </a:rPr>
              <a:t>点击输入标题内容</a:t>
            </a:r>
            <a:endParaRPr lang="zh-CN" altLang="en-US" sz="3360" b="1" dirty="0">
              <a:solidFill>
                <a:srgbClr val="C00000"/>
              </a:solidFill>
              <a:latin typeface="Arial" panose="020B0604020202020204"/>
              <a:ea typeface="微软雅黑" panose="020B0503020204020204" charset="-122"/>
            </a:endParaRPr>
          </a:p>
        </p:txBody>
      </p:sp>
      <p:sp>
        <p:nvSpPr>
          <p:cNvPr id="4" name="任意多边形 30"/>
          <p:cNvSpPr/>
          <p:nvPr/>
        </p:nvSpPr>
        <p:spPr>
          <a:xfrm flipV="1">
            <a:off x="685799" y="725597"/>
            <a:ext cx="11520000" cy="39600"/>
          </a:xfrm>
          <a:custGeom>
            <a:avLst/>
            <a:gdLst>
              <a:gd name="connsiteX0" fmla="*/ 0 w 12125327"/>
              <a:gd name="connsiteY0" fmla="*/ 0 h 31282"/>
              <a:gd name="connsiteX1" fmla="*/ 12125327 w 12125327"/>
              <a:gd name="connsiteY1" fmla="*/ 0 h 31282"/>
              <a:gd name="connsiteX2" fmla="*/ 12125327 w 12125327"/>
              <a:gd name="connsiteY2" fmla="*/ 31282 h 31282"/>
              <a:gd name="connsiteX3" fmla="*/ 17139 w 12125327"/>
              <a:gd name="connsiteY3" fmla="*/ 31282 h 31282"/>
            </a:gdLst>
            <a:ahLst/>
            <a:cxnLst>
              <a:cxn ang="0">
                <a:pos x="connsiteX0" y="connsiteY0"/>
              </a:cxn>
              <a:cxn ang="0">
                <a:pos x="connsiteX1" y="connsiteY1"/>
              </a:cxn>
              <a:cxn ang="0">
                <a:pos x="connsiteX2" y="connsiteY2"/>
              </a:cxn>
              <a:cxn ang="0">
                <a:pos x="connsiteX3" y="connsiteY3"/>
              </a:cxn>
            </a:cxnLst>
            <a:rect l="l" t="t" r="r" b="b"/>
            <a:pathLst>
              <a:path w="12125327" h="31282">
                <a:moveTo>
                  <a:pt x="0" y="0"/>
                </a:moveTo>
                <a:lnTo>
                  <a:pt x="12125327" y="0"/>
                </a:lnTo>
                <a:lnTo>
                  <a:pt x="12125327" y="31282"/>
                </a:lnTo>
                <a:lnTo>
                  <a:pt x="17139" y="3128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latin typeface="Arial" panose="020B0604020202020204" pitchFamily="34" charset="0"/>
              <a:ea typeface="微软雅黑" panose="020B0503020204020204" charset="-122"/>
              <a:sym typeface="Arial" panose="020B0604020202020204" pitchFamily="34" charset="0"/>
            </a:endParaRPr>
          </a:p>
        </p:txBody>
      </p:sp>
      <p:sp>
        <p:nvSpPr>
          <p:cNvPr id="5" name="任意多边形 31"/>
          <p:cNvSpPr/>
          <p:nvPr/>
        </p:nvSpPr>
        <p:spPr>
          <a:xfrm>
            <a:off x="0" y="236409"/>
            <a:ext cx="577217" cy="536832"/>
          </a:xfrm>
          <a:custGeom>
            <a:avLst/>
            <a:gdLst>
              <a:gd name="connsiteX0" fmla="*/ 284734 w 577217"/>
              <a:gd name="connsiteY0" fmla="*/ 0 h 536832"/>
              <a:gd name="connsiteX1" fmla="*/ 577217 w 577217"/>
              <a:gd name="connsiteY1" fmla="*/ 536832 h 536832"/>
              <a:gd name="connsiteX2" fmla="*/ 0 w 577217"/>
              <a:gd name="connsiteY2" fmla="*/ 536832 h 536832"/>
              <a:gd name="connsiteX3" fmla="*/ 0 w 577217"/>
              <a:gd name="connsiteY3" fmla="*/ 184 h 536832"/>
            </a:gdLst>
            <a:ahLst/>
            <a:cxnLst>
              <a:cxn ang="0">
                <a:pos x="connsiteX0" y="connsiteY0"/>
              </a:cxn>
              <a:cxn ang="0">
                <a:pos x="connsiteX1" y="connsiteY1"/>
              </a:cxn>
              <a:cxn ang="0">
                <a:pos x="connsiteX2" y="connsiteY2"/>
              </a:cxn>
              <a:cxn ang="0">
                <a:pos x="connsiteX3" y="connsiteY3"/>
              </a:cxn>
            </a:cxnLst>
            <a:rect l="l" t="t" r="r" b="b"/>
            <a:pathLst>
              <a:path w="577217" h="536832">
                <a:moveTo>
                  <a:pt x="284734" y="0"/>
                </a:moveTo>
                <a:lnTo>
                  <a:pt x="577217" y="536832"/>
                </a:lnTo>
                <a:lnTo>
                  <a:pt x="0" y="536832"/>
                </a:lnTo>
                <a:lnTo>
                  <a:pt x="0" y="18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solidFill>
                <a:srgbClr val="7EC234"/>
              </a:solidFill>
              <a:latin typeface="Arial" panose="020B0604020202020204" pitchFamily="34" charset="0"/>
              <a:ea typeface="微软雅黑" panose="020B0503020204020204" charset="-122"/>
              <a:sym typeface="Arial" panose="020B0604020202020204" pitchFamily="34" charset="0"/>
            </a:endParaRPr>
          </a:p>
        </p:txBody>
      </p:sp>
      <p:pic>
        <p:nvPicPr>
          <p:cNvPr id="44" name="Picture 3" descr="C:\Users\Administrator\Desktop\党政机关\素材\党徽\Nipic_5916570_2012061822032932139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0535" y="-116840"/>
            <a:ext cx="971550" cy="882015"/>
          </a:xfrm>
          <a:prstGeom prst="rect">
            <a:avLst/>
          </a:prstGeom>
          <a:noFill/>
          <a:extLst>
            <a:ext uri="{909E8E84-426E-40DD-AFC4-6F175D3DCCD1}">
              <a14:hiddenFill xmlns:a14="http://schemas.microsoft.com/office/drawing/2010/main">
                <a:solidFill>
                  <a:srgbClr val="FFFFFF"/>
                </a:solidFill>
              </a14:hiddenFill>
            </a:ext>
          </a:extLst>
        </p:spPr>
      </p:pic>
      <p:sp>
        <p:nvSpPr>
          <p:cNvPr id="27" name="L 形 26"/>
          <p:cNvSpPr/>
          <p:nvPr/>
        </p:nvSpPr>
        <p:spPr>
          <a:xfrm rot="13509573">
            <a:off x="3645150" y="2467947"/>
            <a:ext cx="674688" cy="665162"/>
          </a:xfrm>
          <a:prstGeom prst="corner">
            <a:avLst>
              <a:gd name="adj1" fmla="val 33246"/>
              <a:gd name="adj2" fmla="val 3024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8" name="L 形 27"/>
          <p:cNvSpPr/>
          <p:nvPr/>
        </p:nvSpPr>
        <p:spPr>
          <a:xfrm rot="13509573">
            <a:off x="7721850" y="2467947"/>
            <a:ext cx="674688" cy="665162"/>
          </a:xfrm>
          <a:prstGeom prst="corner">
            <a:avLst>
              <a:gd name="adj1" fmla="val 33246"/>
              <a:gd name="adj2" fmla="val 3024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9" name="六边形 28"/>
          <p:cNvSpPr/>
          <p:nvPr/>
        </p:nvSpPr>
        <p:spPr bwMode="auto">
          <a:xfrm>
            <a:off x="1028950" y="1815484"/>
            <a:ext cx="2282825" cy="1970088"/>
          </a:xfrm>
          <a:prstGeom prst="hexagon">
            <a:avLst>
              <a:gd name="adj" fmla="val 25000"/>
              <a:gd name="vf" fmla="val 115470"/>
            </a:avLst>
          </a:prstGeom>
          <a:solidFill>
            <a:srgbClr val="C00000"/>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defPPr>
              <a:defRPr lang="zh-CN">
                <a:solidFill>
                  <a:schemeClr val="dk1">
                    <a:hueOff val="0"/>
                    <a:satOff val="0"/>
                    <a:lumOff val="0"/>
                    <a:alphaOff val="0"/>
                  </a:schemeClr>
                </a:solidFill>
              </a:defRPr>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hueOff val="0"/>
                  <a:satOff val="0"/>
                  <a:lumOff val="0"/>
                  <a:alphaOff val="0"/>
                </a:prstClr>
              </a:solidFill>
              <a:effectLst/>
              <a:uLnTx/>
              <a:uFillTx/>
              <a:latin typeface="微软雅黑" panose="020B0503020204020204" charset="-122"/>
              <a:ea typeface="微软雅黑" panose="020B0503020204020204" charset="-122"/>
              <a:cs typeface="+mn-cs"/>
            </a:endParaRPr>
          </a:p>
        </p:txBody>
      </p:sp>
      <p:sp>
        <p:nvSpPr>
          <p:cNvPr id="30" name="KSO_Shape"/>
          <p:cNvSpPr/>
          <p:nvPr/>
        </p:nvSpPr>
        <p:spPr bwMode="auto">
          <a:xfrm>
            <a:off x="1709988" y="1988522"/>
            <a:ext cx="906462" cy="1011237"/>
          </a:xfrm>
          <a:custGeom>
            <a:avLst/>
            <a:gdLst>
              <a:gd name="T0" fmla="*/ 527033 w 2960688"/>
              <a:gd name="T1" fmla="*/ 1877159 h 3298826"/>
              <a:gd name="T2" fmla="*/ 409443 w 2960688"/>
              <a:gd name="T3" fmla="*/ 2000501 h 3298826"/>
              <a:gd name="T4" fmla="*/ 411355 w 2960688"/>
              <a:gd name="T5" fmla="*/ 2233197 h 3298826"/>
              <a:gd name="T6" fmla="*/ 351125 w 2960688"/>
              <a:gd name="T7" fmla="*/ 2312034 h 3298826"/>
              <a:gd name="T8" fmla="*/ 273369 w 2960688"/>
              <a:gd name="T9" fmla="*/ 2124161 h 3298826"/>
              <a:gd name="T10" fmla="*/ 346027 w 2960688"/>
              <a:gd name="T11" fmla="*/ 1891464 h 3298826"/>
              <a:gd name="T12" fmla="*/ 896304 w 2960688"/>
              <a:gd name="T13" fmla="*/ 1785321 h 3298826"/>
              <a:gd name="T14" fmla="*/ 1068706 w 2960688"/>
              <a:gd name="T15" fmla="*/ 2016555 h 3298826"/>
              <a:gd name="T16" fmla="*/ 1068071 w 2960688"/>
              <a:gd name="T17" fmla="*/ 2228732 h 3298826"/>
              <a:gd name="T18" fmla="*/ 959169 w 2960688"/>
              <a:gd name="T19" fmla="*/ 2409781 h 3298826"/>
              <a:gd name="T20" fmla="*/ 713741 w 2960688"/>
              <a:gd name="T21" fmla="*/ 2518728 h 3298826"/>
              <a:gd name="T22" fmla="*/ 693421 w 2960688"/>
              <a:gd name="T23" fmla="*/ 1957476 h 3298826"/>
              <a:gd name="T24" fmla="*/ 640080 w 2960688"/>
              <a:gd name="T25" fmla="*/ 1634173 h 3298826"/>
              <a:gd name="T26" fmla="*/ 392430 w 2960688"/>
              <a:gd name="T27" fmla="*/ 1729423 h 3298826"/>
              <a:gd name="T28" fmla="*/ 232092 w 2960688"/>
              <a:gd name="T29" fmla="*/ 1935163 h 3298826"/>
              <a:gd name="T30" fmla="*/ 200025 w 2960688"/>
              <a:gd name="T31" fmla="*/ 2188846 h 3298826"/>
              <a:gd name="T32" fmla="*/ 307658 w 2960688"/>
              <a:gd name="T33" fmla="*/ 2432368 h 3298826"/>
              <a:gd name="T34" fmla="*/ 520065 w 2960688"/>
              <a:gd name="T35" fmla="*/ 2581276 h 3298826"/>
              <a:gd name="T36" fmla="*/ 775335 w 2960688"/>
              <a:gd name="T37" fmla="*/ 2601279 h 3298826"/>
              <a:gd name="T38" fmla="*/ 1014095 w 2960688"/>
              <a:gd name="T39" fmla="*/ 2481581 h 3298826"/>
              <a:gd name="T40" fmla="*/ 1151890 w 2960688"/>
              <a:gd name="T41" fmla="*/ 2263141 h 3298826"/>
              <a:gd name="T42" fmla="*/ 1159510 w 2960688"/>
              <a:gd name="T43" fmla="*/ 2006283 h 3298826"/>
              <a:gd name="T44" fmla="*/ 1027748 w 2960688"/>
              <a:gd name="T45" fmla="*/ 1773556 h 3298826"/>
              <a:gd name="T46" fmla="*/ 803275 w 2960688"/>
              <a:gd name="T47" fmla="*/ 1647190 h 3298826"/>
              <a:gd name="T48" fmla="*/ 1574800 w 2960688"/>
              <a:gd name="T49" fmla="*/ 2092842 h 3298826"/>
              <a:gd name="T50" fmla="*/ 2153920 w 2960688"/>
              <a:gd name="T51" fmla="*/ 1496357 h 3298826"/>
              <a:gd name="T52" fmla="*/ 2773363 w 2960688"/>
              <a:gd name="T53" fmla="*/ 1705761 h 3298826"/>
              <a:gd name="T54" fmla="*/ 2930208 w 2960688"/>
              <a:gd name="T55" fmla="*/ 2034463 h 3298826"/>
              <a:gd name="T56" fmla="*/ 2534285 w 2960688"/>
              <a:gd name="T57" fmla="*/ 2333022 h 3298826"/>
              <a:gd name="T58" fmla="*/ 2062798 w 2960688"/>
              <a:gd name="T59" fmla="*/ 2832102 h 3298826"/>
              <a:gd name="T60" fmla="*/ 1393825 w 2960688"/>
              <a:gd name="T61" fmla="*/ 2435503 h 3298826"/>
              <a:gd name="T62" fmla="*/ 1449705 w 2960688"/>
              <a:gd name="T63" fmla="*/ 1990995 h 3298826"/>
              <a:gd name="T64" fmla="*/ 1293813 w 2960688"/>
              <a:gd name="T65" fmla="*/ 1642623 h 3298826"/>
              <a:gd name="T66" fmla="*/ 818833 w 2960688"/>
              <a:gd name="T67" fmla="*/ 1450340 h 3298826"/>
              <a:gd name="T68" fmla="*/ 1141095 w 2960688"/>
              <a:gd name="T69" fmla="*/ 1611630 h 3298826"/>
              <a:gd name="T70" fmla="*/ 1340803 w 2960688"/>
              <a:gd name="T71" fmla="*/ 1927861 h 3298826"/>
              <a:gd name="T72" fmla="*/ 1348423 w 2960688"/>
              <a:gd name="T73" fmla="*/ 2284731 h 3298826"/>
              <a:gd name="T74" fmla="*/ 1223010 w 2960688"/>
              <a:gd name="T75" fmla="*/ 2541906 h 3298826"/>
              <a:gd name="T76" fmla="*/ 1473200 w 2960688"/>
              <a:gd name="T77" fmla="*/ 3188336 h 3298826"/>
              <a:gd name="T78" fmla="*/ 1409700 w 2960688"/>
              <a:gd name="T79" fmla="*/ 3287079 h 3298826"/>
              <a:gd name="T80" fmla="*/ 1293813 w 2960688"/>
              <a:gd name="T81" fmla="*/ 3278189 h 3298826"/>
              <a:gd name="T82" fmla="*/ 780415 w 2960688"/>
              <a:gd name="T83" fmla="*/ 2798129 h 3298826"/>
              <a:gd name="T84" fmla="*/ 485775 w 2960688"/>
              <a:gd name="T85" fmla="*/ 2775904 h 3298826"/>
              <a:gd name="T86" fmla="*/ 179387 w 2960688"/>
              <a:gd name="T87" fmla="*/ 2582863 h 3298826"/>
              <a:gd name="T88" fmla="*/ 11747 w 2960688"/>
              <a:gd name="T89" fmla="*/ 2248853 h 3298826"/>
              <a:gd name="T90" fmla="*/ 39687 w 2960688"/>
              <a:gd name="T91" fmla="*/ 1891666 h 3298826"/>
              <a:gd name="T92" fmla="*/ 248285 w 2960688"/>
              <a:gd name="T93" fmla="*/ 1593533 h 3298826"/>
              <a:gd name="T94" fmla="*/ 589598 w 2960688"/>
              <a:gd name="T95" fmla="*/ 1443356 h 3298826"/>
              <a:gd name="T96" fmla="*/ 2009571 w 2960688"/>
              <a:gd name="T97" fmla="*/ 44471 h 3298826"/>
              <a:gd name="T98" fmla="*/ 2211293 w 2960688"/>
              <a:gd name="T99" fmla="*/ 227752 h 3298826"/>
              <a:gd name="T100" fmla="*/ 2308501 w 2960688"/>
              <a:gd name="T101" fmla="*/ 511410 h 3298826"/>
              <a:gd name="T102" fmla="*/ 2385695 w 2960688"/>
              <a:gd name="T103" fmla="*/ 681985 h 3298826"/>
              <a:gd name="T104" fmla="*/ 2326608 w 2960688"/>
              <a:gd name="T105" fmla="*/ 854149 h 3298826"/>
              <a:gd name="T106" fmla="*/ 2142358 w 2960688"/>
              <a:gd name="T107" fmla="*/ 1198477 h 3298826"/>
              <a:gd name="T108" fmla="*/ 1940000 w 2960688"/>
              <a:gd name="T109" fmla="*/ 1360477 h 3298826"/>
              <a:gd name="T110" fmla="*/ 1698569 w 2960688"/>
              <a:gd name="T111" fmla="*/ 1367782 h 3298826"/>
              <a:gd name="T112" fmla="*/ 1505106 w 2960688"/>
              <a:gd name="T113" fmla="*/ 1235642 h 3298826"/>
              <a:gd name="T114" fmla="*/ 1298619 w 2960688"/>
              <a:gd name="T115" fmla="*/ 873208 h 3298826"/>
              <a:gd name="T116" fmla="*/ 1219200 w 2960688"/>
              <a:gd name="T117" fmla="*/ 700409 h 3298826"/>
              <a:gd name="T118" fmla="*/ 1306560 w 2960688"/>
              <a:gd name="T119" fmla="*/ 536504 h 3298826"/>
              <a:gd name="T120" fmla="*/ 1394873 w 2960688"/>
              <a:gd name="T121" fmla="*/ 248081 h 3298826"/>
              <a:gd name="T122" fmla="*/ 1587383 w 2960688"/>
              <a:gd name="T123" fmla="*/ 54953 h 3298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60688" h="3298826">
                <a:moveTo>
                  <a:pt x="472859" y="1797050"/>
                </a:moveTo>
                <a:lnTo>
                  <a:pt x="478276" y="1797050"/>
                </a:lnTo>
                <a:lnTo>
                  <a:pt x="483375" y="1797686"/>
                </a:lnTo>
                <a:lnTo>
                  <a:pt x="488792" y="1798640"/>
                </a:lnTo>
                <a:lnTo>
                  <a:pt x="493891" y="1800229"/>
                </a:lnTo>
                <a:lnTo>
                  <a:pt x="499309" y="1802454"/>
                </a:lnTo>
                <a:lnTo>
                  <a:pt x="503770" y="1804679"/>
                </a:lnTo>
                <a:lnTo>
                  <a:pt x="508550" y="1807858"/>
                </a:lnTo>
                <a:lnTo>
                  <a:pt x="512693" y="1811355"/>
                </a:lnTo>
                <a:lnTo>
                  <a:pt x="516836" y="1815170"/>
                </a:lnTo>
                <a:lnTo>
                  <a:pt x="520341" y="1819302"/>
                </a:lnTo>
                <a:lnTo>
                  <a:pt x="523846" y="1824071"/>
                </a:lnTo>
                <a:lnTo>
                  <a:pt x="526396" y="1829157"/>
                </a:lnTo>
                <a:lnTo>
                  <a:pt x="528945" y="1834561"/>
                </a:lnTo>
                <a:lnTo>
                  <a:pt x="530220" y="1839648"/>
                </a:lnTo>
                <a:lnTo>
                  <a:pt x="531495" y="1845370"/>
                </a:lnTo>
                <a:lnTo>
                  <a:pt x="531813" y="1850774"/>
                </a:lnTo>
                <a:lnTo>
                  <a:pt x="531813" y="1855860"/>
                </a:lnTo>
                <a:lnTo>
                  <a:pt x="531495" y="1861264"/>
                </a:lnTo>
                <a:lnTo>
                  <a:pt x="530220" y="1866668"/>
                </a:lnTo>
                <a:lnTo>
                  <a:pt x="528945" y="1871755"/>
                </a:lnTo>
                <a:lnTo>
                  <a:pt x="527033" y="1877159"/>
                </a:lnTo>
                <a:lnTo>
                  <a:pt x="524165" y="1881609"/>
                </a:lnTo>
                <a:lnTo>
                  <a:pt x="520978" y="1886378"/>
                </a:lnTo>
                <a:lnTo>
                  <a:pt x="517792" y="1890510"/>
                </a:lnTo>
                <a:lnTo>
                  <a:pt x="513968" y="1894643"/>
                </a:lnTo>
                <a:lnTo>
                  <a:pt x="509506" y="1898140"/>
                </a:lnTo>
                <a:lnTo>
                  <a:pt x="504726" y="1901636"/>
                </a:lnTo>
                <a:lnTo>
                  <a:pt x="495803" y="1907358"/>
                </a:lnTo>
                <a:lnTo>
                  <a:pt x="486880" y="1913080"/>
                </a:lnTo>
                <a:lnTo>
                  <a:pt x="478913" y="1918803"/>
                </a:lnTo>
                <a:lnTo>
                  <a:pt x="471265" y="1924842"/>
                </a:lnTo>
                <a:lnTo>
                  <a:pt x="463936" y="1931200"/>
                </a:lnTo>
                <a:lnTo>
                  <a:pt x="457244" y="1937240"/>
                </a:lnTo>
                <a:lnTo>
                  <a:pt x="450870" y="1943280"/>
                </a:lnTo>
                <a:lnTo>
                  <a:pt x="444815" y="1949320"/>
                </a:lnTo>
                <a:lnTo>
                  <a:pt x="439398" y="1955678"/>
                </a:lnTo>
                <a:lnTo>
                  <a:pt x="433980" y="1962036"/>
                </a:lnTo>
                <a:lnTo>
                  <a:pt x="429519" y="1968076"/>
                </a:lnTo>
                <a:lnTo>
                  <a:pt x="424739" y="1974751"/>
                </a:lnTo>
                <a:lnTo>
                  <a:pt x="420596" y="1980791"/>
                </a:lnTo>
                <a:lnTo>
                  <a:pt x="416453" y="1987467"/>
                </a:lnTo>
                <a:lnTo>
                  <a:pt x="412948" y="1993825"/>
                </a:lnTo>
                <a:lnTo>
                  <a:pt x="409443" y="2000501"/>
                </a:lnTo>
                <a:lnTo>
                  <a:pt x="406256" y="2006858"/>
                </a:lnTo>
                <a:lnTo>
                  <a:pt x="403388" y="2013534"/>
                </a:lnTo>
                <a:lnTo>
                  <a:pt x="400838" y="2019892"/>
                </a:lnTo>
                <a:lnTo>
                  <a:pt x="398608" y="2026886"/>
                </a:lnTo>
                <a:lnTo>
                  <a:pt x="394465" y="2039919"/>
                </a:lnTo>
                <a:lnTo>
                  <a:pt x="391278" y="2053271"/>
                </a:lnTo>
                <a:lnTo>
                  <a:pt x="388729" y="2066622"/>
                </a:lnTo>
                <a:lnTo>
                  <a:pt x="387135" y="2079974"/>
                </a:lnTo>
                <a:lnTo>
                  <a:pt x="386498" y="2093007"/>
                </a:lnTo>
                <a:lnTo>
                  <a:pt x="385861" y="2106041"/>
                </a:lnTo>
                <a:lnTo>
                  <a:pt x="385861" y="2118439"/>
                </a:lnTo>
                <a:lnTo>
                  <a:pt x="386817" y="2130518"/>
                </a:lnTo>
                <a:lnTo>
                  <a:pt x="387773" y="2141962"/>
                </a:lnTo>
                <a:lnTo>
                  <a:pt x="389366" y="2153724"/>
                </a:lnTo>
                <a:lnTo>
                  <a:pt x="391278" y="2164215"/>
                </a:lnTo>
                <a:lnTo>
                  <a:pt x="393190" y="2174705"/>
                </a:lnTo>
                <a:lnTo>
                  <a:pt x="395421" y="2184242"/>
                </a:lnTo>
                <a:lnTo>
                  <a:pt x="397970" y="2193461"/>
                </a:lnTo>
                <a:lnTo>
                  <a:pt x="402432" y="2209038"/>
                </a:lnTo>
                <a:lnTo>
                  <a:pt x="406574" y="2221435"/>
                </a:lnTo>
                <a:lnTo>
                  <a:pt x="409761" y="2229383"/>
                </a:lnTo>
                <a:lnTo>
                  <a:pt x="411355" y="2233197"/>
                </a:lnTo>
                <a:lnTo>
                  <a:pt x="413585" y="2238602"/>
                </a:lnTo>
                <a:lnTo>
                  <a:pt x="415179" y="2244006"/>
                </a:lnTo>
                <a:lnTo>
                  <a:pt x="416453" y="2249728"/>
                </a:lnTo>
                <a:lnTo>
                  <a:pt x="416772" y="2255132"/>
                </a:lnTo>
                <a:lnTo>
                  <a:pt x="416772" y="2260536"/>
                </a:lnTo>
                <a:lnTo>
                  <a:pt x="415816" y="2265940"/>
                </a:lnTo>
                <a:lnTo>
                  <a:pt x="414860" y="2271026"/>
                </a:lnTo>
                <a:lnTo>
                  <a:pt x="413267" y="2276113"/>
                </a:lnTo>
                <a:lnTo>
                  <a:pt x="411036" y="2281199"/>
                </a:lnTo>
                <a:lnTo>
                  <a:pt x="408168" y="2285967"/>
                </a:lnTo>
                <a:lnTo>
                  <a:pt x="405300" y="2290736"/>
                </a:lnTo>
                <a:lnTo>
                  <a:pt x="401794" y="2294868"/>
                </a:lnTo>
                <a:lnTo>
                  <a:pt x="397970" y="2298683"/>
                </a:lnTo>
                <a:lnTo>
                  <a:pt x="393509" y="2302180"/>
                </a:lnTo>
                <a:lnTo>
                  <a:pt x="389047" y="2305359"/>
                </a:lnTo>
                <a:lnTo>
                  <a:pt x="383630" y="2307902"/>
                </a:lnTo>
                <a:lnTo>
                  <a:pt x="378213" y="2309809"/>
                </a:lnTo>
                <a:lnTo>
                  <a:pt x="372795" y="2311717"/>
                </a:lnTo>
                <a:lnTo>
                  <a:pt x="367696" y="2312670"/>
                </a:lnTo>
                <a:lnTo>
                  <a:pt x="361642" y="2312988"/>
                </a:lnTo>
                <a:lnTo>
                  <a:pt x="356543" y="2312988"/>
                </a:lnTo>
                <a:lnTo>
                  <a:pt x="351125" y="2312034"/>
                </a:lnTo>
                <a:lnTo>
                  <a:pt x="345708" y="2311081"/>
                </a:lnTo>
                <a:lnTo>
                  <a:pt x="340609" y="2309491"/>
                </a:lnTo>
                <a:lnTo>
                  <a:pt x="335829" y="2307584"/>
                </a:lnTo>
                <a:lnTo>
                  <a:pt x="330730" y="2304723"/>
                </a:lnTo>
                <a:lnTo>
                  <a:pt x="326587" y="2301862"/>
                </a:lnTo>
                <a:lnTo>
                  <a:pt x="322126" y="2298365"/>
                </a:lnTo>
                <a:lnTo>
                  <a:pt x="318302" y="2294550"/>
                </a:lnTo>
                <a:lnTo>
                  <a:pt x="314478" y="2289782"/>
                </a:lnTo>
                <a:lnTo>
                  <a:pt x="311610" y="2285332"/>
                </a:lnTo>
                <a:lnTo>
                  <a:pt x="308742" y="2280245"/>
                </a:lnTo>
                <a:lnTo>
                  <a:pt x="306830" y="2275795"/>
                </a:lnTo>
                <a:lnTo>
                  <a:pt x="302687" y="2264987"/>
                </a:lnTo>
                <a:lnTo>
                  <a:pt x="296951" y="2249092"/>
                </a:lnTo>
                <a:lnTo>
                  <a:pt x="293764" y="2239237"/>
                </a:lnTo>
                <a:lnTo>
                  <a:pt x="290259" y="2228111"/>
                </a:lnTo>
                <a:lnTo>
                  <a:pt x="287391" y="2216349"/>
                </a:lnTo>
                <a:lnTo>
                  <a:pt x="284204" y="2202998"/>
                </a:lnTo>
                <a:lnTo>
                  <a:pt x="281017" y="2189328"/>
                </a:lnTo>
                <a:lnTo>
                  <a:pt x="278468" y="2173752"/>
                </a:lnTo>
                <a:lnTo>
                  <a:pt x="276556" y="2158175"/>
                </a:lnTo>
                <a:lnTo>
                  <a:pt x="274644" y="2141645"/>
                </a:lnTo>
                <a:lnTo>
                  <a:pt x="273369" y="2124161"/>
                </a:lnTo>
                <a:lnTo>
                  <a:pt x="273050" y="2106041"/>
                </a:lnTo>
                <a:lnTo>
                  <a:pt x="273369" y="2088239"/>
                </a:lnTo>
                <a:lnTo>
                  <a:pt x="274325" y="2078384"/>
                </a:lnTo>
                <a:lnTo>
                  <a:pt x="274962" y="2069483"/>
                </a:lnTo>
                <a:lnTo>
                  <a:pt x="275918" y="2059629"/>
                </a:lnTo>
                <a:lnTo>
                  <a:pt x="277193" y="2049774"/>
                </a:lnTo>
                <a:lnTo>
                  <a:pt x="278786" y="2040237"/>
                </a:lnTo>
                <a:lnTo>
                  <a:pt x="280698" y="2030382"/>
                </a:lnTo>
                <a:lnTo>
                  <a:pt x="282929" y="2020846"/>
                </a:lnTo>
                <a:lnTo>
                  <a:pt x="285479" y="2010673"/>
                </a:lnTo>
                <a:lnTo>
                  <a:pt x="288347" y="2000819"/>
                </a:lnTo>
                <a:lnTo>
                  <a:pt x="291533" y="1990328"/>
                </a:lnTo>
                <a:lnTo>
                  <a:pt x="295039" y="1980473"/>
                </a:lnTo>
                <a:lnTo>
                  <a:pt x="299181" y="1970619"/>
                </a:lnTo>
                <a:lnTo>
                  <a:pt x="303324" y="1960446"/>
                </a:lnTo>
                <a:lnTo>
                  <a:pt x="308423" y="1950274"/>
                </a:lnTo>
                <a:lnTo>
                  <a:pt x="313522" y="1940419"/>
                </a:lnTo>
                <a:lnTo>
                  <a:pt x="319258" y="1930247"/>
                </a:lnTo>
                <a:lnTo>
                  <a:pt x="325313" y="1920710"/>
                </a:lnTo>
                <a:lnTo>
                  <a:pt x="331368" y="1910855"/>
                </a:lnTo>
                <a:lnTo>
                  <a:pt x="338697" y="1901318"/>
                </a:lnTo>
                <a:lnTo>
                  <a:pt x="346027" y="1891464"/>
                </a:lnTo>
                <a:lnTo>
                  <a:pt x="353675" y="1881927"/>
                </a:lnTo>
                <a:lnTo>
                  <a:pt x="362279" y="1872708"/>
                </a:lnTo>
                <a:lnTo>
                  <a:pt x="370883" y="1863807"/>
                </a:lnTo>
                <a:lnTo>
                  <a:pt x="380125" y="1854906"/>
                </a:lnTo>
                <a:lnTo>
                  <a:pt x="389685" y="1846005"/>
                </a:lnTo>
                <a:lnTo>
                  <a:pt x="400201" y="1837740"/>
                </a:lnTo>
                <a:lnTo>
                  <a:pt x="411036" y="1829157"/>
                </a:lnTo>
                <a:lnTo>
                  <a:pt x="422190" y="1820892"/>
                </a:lnTo>
                <a:lnTo>
                  <a:pt x="433980" y="1813263"/>
                </a:lnTo>
                <a:lnTo>
                  <a:pt x="446409" y="1805315"/>
                </a:lnTo>
                <a:lnTo>
                  <a:pt x="451189" y="1802772"/>
                </a:lnTo>
                <a:lnTo>
                  <a:pt x="456606" y="1800547"/>
                </a:lnTo>
                <a:lnTo>
                  <a:pt x="461705" y="1798957"/>
                </a:lnTo>
                <a:lnTo>
                  <a:pt x="467441" y="1797686"/>
                </a:lnTo>
                <a:lnTo>
                  <a:pt x="472859" y="1797050"/>
                </a:lnTo>
                <a:close/>
                <a:moveTo>
                  <a:pt x="799783" y="1741488"/>
                </a:moveTo>
                <a:lnTo>
                  <a:pt x="816611" y="1747205"/>
                </a:lnTo>
                <a:lnTo>
                  <a:pt x="833438" y="1753558"/>
                </a:lnTo>
                <a:lnTo>
                  <a:pt x="849631" y="1760228"/>
                </a:lnTo>
                <a:lnTo>
                  <a:pt x="865506" y="1767851"/>
                </a:lnTo>
                <a:lnTo>
                  <a:pt x="881064" y="1776427"/>
                </a:lnTo>
                <a:lnTo>
                  <a:pt x="896304" y="1785321"/>
                </a:lnTo>
                <a:lnTo>
                  <a:pt x="910909" y="1795167"/>
                </a:lnTo>
                <a:lnTo>
                  <a:pt x="925514" y="1805332"/>
                </a:lnTo>
                <a:lnTo>
                  <a:pt x="939166" y="1816131"/>
                </a:lnTo>
                <a:lnTo>
                  <a:pt x="952819" y="1827566"/>
                </a:lnTo>
                <a:lnTo>
                  <a:pt x="965201" y="1839953"/>
                </a:lnTo>
                <a:lnTo>
                  <a:pt x="977584" y="1852976"/>
                </a:lnTo>
                <a:lnTo>
                  <a:pt x="989331" y="1866317"/>
                </a:lnTo>
                <a:lnTo>
                  <a:pt x="1000444" y="1879975"/>
                </a:lnTo>
                <a:lnTo>
                  <a:pt x="1011239" y="1894586"/>
                </a:lnTo>
                <a:lnTo>
                  <a:pt x="1021081" y="1909514"/>
                </a:lnTo>
                <a:lnTo>
                  <a:pt x="1026479" y="1918090"/>
                </a:lnTo>
                <a:lnTo>
                  <a:pt x="1031559" y="1926666"/>
                </a:lnTo>
                <a:lnTo>
                  <a:pt x="1036004" y="1935242"/>
                </a:lnTo>
                <a:lnTo>
                  <a:pt x="1040766" y="1944136"/>
                </a:lnTo>
                <a:lnTo>
                  <a:pt x="1044894" y="1952712"/>
                </a:lnTo>
                <a:lnTo>
                  <a:pt x="1049021" y="1961605"/>
                </a:lnTo>
                <a:lnTo>
                  <a:pt x="1052831" y="1970817"/>
                </a:lnTo>
                <a:lnTo>
                  <a:pt x="1056324" y="1979710"/>
                </a:lnTo>
                <a:lnTo>
                  <a:pt x="1059816" y="1988922"/>
                </a:lnTo>
                <a:lnTo>
                  <a:pt x="1062991" y="1997815"/>
                </a:lnTo>
                <a:lnTo>
                  <a:pt x="1065849" y="2007026"/>
                </a:lnTo>
                <a:lnTo>
                  <a:pt x="1068706" y="2016555"/>
                </a:lnTo>
                <a:lnTo>
                  <a:pt x="1070929" y="2025767"/>
                </a:lnTo>
                <a:lnTo>
                  <a:pt x="1073151" y="2035295"/>
                </a:lnTo>
                <a:lnTo>
                  <a:pt x="1075056" y="2044507"/>
                </a:lnTo>
                <a:lnTo>
                  <a:pt x="1076961" y="2054353"/>
                </a:lnTo>
                <a:lnTo>
                  <a:pt x="1078549" y="2063882"/>
                </a:lnTo>
                <a:lnTo>
                  <a:pt x="1079819" y="2073411"/>
                </a:lnTo>
                <a:lnTo>
                  <a:pt x="1080771" y="2082940"/>
                </a:lnTo>
                <a:lnTo>
                  <a:pt x="1081724" y="2092786"/>
                </a:lnTo>
                <a:lnTo>
                  <a:pt x="1082359" y="2102315"/>
                </a:lnTo>
                <a:lnTo>
                  <a:pt x="1082676" y="2111844"/>
                </a:lnTo>
                <a:lnTo>
                  <a:pt x="1082676" y="2122008"/>
                </a:lnTo>
                <a:lnTo>
                  <a:pt x="1082676" y="2131537"/>
                </a:lnTo>
                <a:lnTo>
                  <a:pt x="1082359" y="2141066"/>
                </a:lnTo>
                <a:lnTo>
                  <a:pt x="1081724" y="2150913"/>
                </a:lnTo>
                <a:lnTo>
                  <a:pt x="1080771" y="2160442"/>
                </a:lnTo>
                <a:lnTo>
                  <a:pt x="1079819" y="2170606"/>
                </a:lnTo>
                <a:lnTo>
                  <a:pt x="1078231" y="2180135"/>
                </a:lnTo>
                <a:lnTo>
                  <a:pt x="1076644" y="2189981"/>
                </a:lnTo>
                <a:lnTo>
                  <a:pt x="1075056" y="2199510"/>
                </a:lnTo>
                <a:lnTo>
                  <a:pt x="1072834" y="2209674"/>
                </a:lnTo>
                <a:lnTo>
                  <a:pt x="1070611" y="2219203"/>
                </a:lnTo>
                <a:lnTo>
                  <a:pt x="1068071" y="2228732"/>
                </a:lnTo>
                <a:lnTo>
                  <a:pt x="1065214" y="2238261"/>
                </a:lnTo>
                <a:lnTo>
                  <a:pt x="1062356" y="2247472"/>
                </a:lnTo>
                <a:lnTo>
                  <a:pt x="1058864" y="2257001"/>
                </a:lnTo>
                <a:lnTo>
                  <a:pt x="1055689" y="2266212"/>
                </a:lnTo>
                <a:lnTo>
                  <a:pt x="1052196" y="2275106"/>
                </a:lnTo>
                <a:lnTo>
                  <a:pt x="1048386" y="2284317"/>
                </a:lnTo>
                <a:lnTo>
                  <a:pt x="1044259" y="2292893"/>
                </a:lnTo>
                <a:lnTo>
                  <a:pt x="1039814" y="2301787"/>
                </a:lnTo>
                <a:lnTo>
                  <a:pt x="1035369" y="2310045"/>
                </a:lnTo>
                <a:lnTo>
                  <a:pt x="1030606" y="2318621"/>
                </a:lnTo>
                <a:lnTo>
                  <a:pt x="1025844" y="2327197"/>
                </a:lnTo>
                <a:lnTo>
                  <a:pt x="1020764" y="2335456"/>
                </a:lnTo>
                <a:lnTo>
                  <a:pt x="1015366" y="2343396"/>
                </a:lnTo>
                <a:lnTo>
                  <a:pt x="1009969" y="2351655"/>
                </a:lnTo>
                <a:lnTo>
                  <a:pt x="1004254" y="2359278"/>
                </a:lnTo>
                <a:lnTo>
                  <a:pt x="998539" y="2366901"/>
                </a:lnTo>
                <a:lnTo>
                  <a:pt x="992506" y="2374524"/>
                </a:lnTo>
                <a:lnTo>
                  <a:pt x="985839" y="2381830"/>
                </a:lnTo>
                <a:lnTo>
                  <a:pt x="979806" y="2389135"/>
                </a:lnTo>
                <a:lnTo>
                  <a:pt x="972821" y="2396440"/>
                </a:lnTo>
                <a:lnTo>
                  <a:pt x="966471" y="2403111"/>
                </a:lnTo>
                <a:lnTo>
                  <a:pt x="959169" y="2409781"/>
                </a:lnTo>
                <a:lnTo>
                  <a:pt x="952184" y="2416451"/>
                </a:lnTo>
                <a:lnTo>
                  <a:pt x="944564" y="2423121"/>
                </a:lnTo>
                <a:lnTo>
                  <a:pt x="937261" y="2429156"/>
                </a:lnTo>
                <a:lnTo>
                  <a:pt x="929641" y="2435191"/>
                </a:lnTo>
                <a:lnTo>
                  <a:pt x="921704" y="2441544"/>
                </a:lnTo>
                <a:lnTo>
                  <a:pt x="913766" y="2447261"/>
                </a:lnTo>
                <a:lnTo>
                  <a:pt x="905511" y="2452661"/>
                </a:lnTo>
                <a:lnTo>
                  <a:pt x="897256" y="2458061"/>
                </a:lnTo>
                <a:lnTo>
                  <a:pt x="884874" y="2465684"/>
                </a:lnTo>
                <a:lnTo>
                  <a:pt x="872809" y="2472354"/>
                </a:lnTo>
                <a:lnTo>
                  <a:pt x="860426" y="2478707"/>
                </a:lnTo>
                <a:lnTo>
                  <a:pt x="847726" y="2484742"/>
                </a:lnTo>
                <a:lnTo>
                  <a:pt x="834708" y="2490141"/>
                </a:lnTo>
                <a:lnTo>
                  <a:pt x="821691" y="2495541"/>
                </a:lnTo>
                <a:lnTo>
                  <a:pt x="808991" y="2499988"/>
                </a:lnTo>
                <a:lnTo>
                  <a:pt x="795338" y="2503799"/>
                </a:lnTo>
                <a:lnTo>
                  <a:pt x="782003" y="2507611"/>
                </a:lnTo>
                <a:lnTo>
                  <a:pt x="768668" y="2510787"/>
                </a:lnTo>
                <a:lnTo>
                  <a:pt x="755016" y="2513328"/>
                </a:lnTo>
                <a:lnTo>
                  <a:pt x="741046" y="2515552"/>
                </a:lnTo>
                <a:lnTo>
                  <a:pt x="727393" y="2517140"/>
                </a:lnTo>
                <a:lnTo>
                  <a:pt x="713741" y="2518728"/>
                </a:lnTo>
                <a:lnTo>
                  <a:pt x="699771" y="2519363"/>
                </a:lnTo>
                <a:lnTo>
                  <a:pt x="685801" y="2519363"/>
                </a:lnTo>
                <a:lnTo>
                  <a:pt x="675958" y="2519363"/>
                </a:lnTo>
                <a:lnTo>
                  <a:pt x="666116" y="2519046"/>
                </a:lnTo>
                <a:lnTo>
                  <a:pt x="646113" y="2517140"/>
                </a:lnTo>
                <a:lnTo>
                  <a:pt x="647701" y="2406922"/>
                </a:lnTo>
                <a:lnTo>
                  <a:pt x="648971" y="2312586"/>
                </a:lnTo>
                <a:lnTo>
                  <a:pt x="650241" y="2242708"/>
                </a:lnTo>
                <a:lnTo>
                  <a:pt x="650876" y="2220156"/>
                </a:lnTo>
                <a:lnTo>
                  <a:pt x="651193" y="2207133"/>
                </a:lnTo>
                <a:lnTo>
                  <a:pt x="653416" y="2182040"/>
                </a:lnTo>
                <a:lnTo>
                  <a:pt x="656273" y="2157583"/>
                </a:lnTo>
                <a:lnTo>
                  <a:pt x="658813" y="2134078"/>
                </a:lnTo>
                <a:lnTo>
                  <a:pt x="661988" y="2111209"/>
                </a:lnTo>
                <a:lnTo>
                  <a:pt x="665481" y="2089293"/>
                </a:lnTo>
                <a:lnTo>
                  <a:pt x="668973" y="2068329"/>
                </a:lnTo>
                <a:lnTo>
                  <a:pt x="672148" y="2048001"/>
                </a:lnTo>
                <a:lnTo>
                  <a:pt x="675958" y="2028625"/>
                </a:lnTo>
                <a:lnTo>
                  <a:pt x="680403" y="2009885"/>
                </a:lnTo>
                <a:lnTo>
                  <a:pt x="684531" y="1991463"/>
                </a:lnTo>
                <a:lnTo>
                  <a:pt x="688658" y="1974311"/>
                </a:lnTo>
                <a:lnTo>
                  <a:pt x="693421" y="1957476"/>
                </a:lnTo>
                <a:lnTo>
                  <a:pt x="697866" y="1941595"/>
                </a:lnTo>
                <a:lnTo>
                  <a:pt x="702946" y="1926031"/>
                </a:lnTo>
                <a:lnTo>
                  <a:pt x="707708" y="1911420"/>
                </a:lnTo>
                <a:lnTo>
                  <a:pt x="712788" y="1897444"/>
                </a:lnTo>
                <a:lnTo>
                  <a:pt x="717868" y="1883786"/>
                </a:lnTo>
                <a:lnTo>
                  <a:pt x="723266" y="1870763"/>
                </a:lnTo>
                <a:lnTo>
                  <a:pt x="728663" y="1858693"/>
                </a:lnTo>
                <a:lnTo>
                  <a:pt x="733743" y="1846941"/>
                </a:lnTo>
                <a:lnTo>
                  <a:pt x="739141" y="1835824"/>
                </a:lnTo>
                <a:lnTo>
                  <a:pt x="744538" y="1825025"/>
                </a:lnTo>
                <a:lnTo>
                  <a:pt x="750253" y="1814543"/>
                </a:lnTo>
                <a:lnTo>
                  <a:pt x="755651" y="1804696"/>
                </a:lnTo>
                <a:lnTo>
                  <a:pt x="761366" y="1795485"/>
                </a:lnTo>
                <a:lnTo>
                  <a:pt x="766763" y="1786591"/>
                </a:lnTo>
                <a:lnTo>
                  <a:pt x="777876" y="1770392"/>
                </a:lnTo>
                <a:lnTo>
                  <a:pt x="788988" y="1755464"/>
                </a:lnTo>
                <a:lnTo>
                  <a:pt x="799783" y="1741488"/>
                </a:lnTo>
                <a:close/>
                <a:moveTo>
                  <a:pt x="687070" y="1632268"/>
                </a:moveTo>
                <a:lnTo>
                  <a:pt x="675640" y="1632585"/>
                </a:lnTo>
                <a:lnTo>
                  <a:pt x="663575" y="1632585"/>
                </a:lnTo>
                <a:lnTo>
                  <a:pt x="651828" y="1633538"/>
                </a:lnTo>
                <a:lnTo>
                  <a:pt x="640080" y="1634173"/>
                </a:lnTo>
                <a:lnTo>
                  <a:pt x="628015" y="1635760"/>
                </a:lnTo>
                <a:lnTo>
                  <a:pt x="616585" y="1637348"/>
                </a:lnTo>
                <a:lnTo>
                  <a:pt x="604838" y="1638935"/>
                </a:lnTo>
                <a:lnTo>
                  <a:pt x="592773" y="1641158"/>
                </a:lnTo>
                <a:lnTo>
                  <a:pt x="581343" y="1643381"/>
                </a:lnTo>
                <a:lnTo>
                  <a:pt x="569595" y="1645920"/>
                </a:lnTo>
                <a:lnTo>
                  <a:pt x="558165" y="1649095"/>
                </a:lnTo>
                <a:lnTo>
                  <a:pt x="546735" y="1652270"/>
                </a:lnTo>
                <a:lnTo>
                  <a:pt x="534670" y="1655763"/>
                </a:lnTo>
                <a:lnTo>
                  <a:pt x="523240" y="1659573"/>
                </a:lnTo>
                <a:lnTo>
                  <a:pt x="512128" y="1663700"/>
                </a:lnTo>
                <a:lnTo>
                  <a:pt x="500698" y="1668145"/>
                </a:lnTo>
                <a:lnTo>
                  <a:pt x="489268" y="1672908"/>
                </a:lnTo>
                <a:lnTo>
                  <a:pt x="478155" y="1678305"/>
                </a:lnTo>
                <a:lnTo>
                  <a:pt x="467043" y="1683703"/>
                </a:lnTo>
                <a:lnTo>
                  <a:pt x="455930" y="1689418"/>
                </a:lnTo>
                <a:lnTo>
                  <a:pt x="444818" y="1695133"/>
                </a:lnTo>
                <a:lnTo>
                  <a:pt x="434023" y="1701483"/>
                </a:lnTo>
                <a:lnTo>
                  <a:pt x="423545" y="1708150"/>
                </a:lnTo>
                <a:lnTo>
                  <a:pt x="412750" y="1714818"/>
                </a:lnTo>
                <a:lnTo>
                  <a:pt x="402273" y="1721803"/>
                </a:lnTo>
                <a:lnTo>
                  <a:pt x="392430" y="1729423"/>
                </a:lnTo>
                <a:lnTo>
                  <a:pt x="382588" y="1736726"/>
                </a:lnTo>
                <a:lnTo>
                  <a:pt x="373063" y="1744663"/>
                </a:lnTo>
                <a:lnTo>
                  <a:pt x="363220" y="1752283"/>
                </a:lnTo>
                <a:lnTo>
                  <a:pt x="354330" y="1760856"/>
                </a:lnTo>
                <a:lnTo>
                  <a:pt x="345440" y="1768793"/>
                </a:lnTo>
                <a:lnTo>
                  <a:pt x="336550" y="1777683"/>
                </a:lnTo>
                <a:lnTo>
                  <a:pt x="328295" y="1785938"/>
                </a:lnTo>
                <a:lnTo>
                  <a:pt x="320040" y="1795146"/>
                </a:lnTo>
                <a:lnTo>
                  <a:pt x="312103" y="1804036"/>
                </a:lnTo>
                <a:lnTo>
                  <a:pt x="304483" y="1813243"/>
                </a:lnTo>
                <a:lnTo>
                  <a:pt x="297180" y="1822768"/>
                </a:lnTo>
                <a:lnTo>
                  <a:pt x="289878" y="1832293"/>
                </a:lnTo>
                <a:lnTo>
                  <a:pt x="282893" y="1841818"/>
                </a:lnTo>
                <a:lnTo>
                  <a:pt x="276225" y="1851978"/>
                </a:lnTo>
                <a:lnTo>
                  <a:pt x="269875" y="1861821"/>
                </a:lnTo>
                <a:lnTo>
                  <a:pt x="263842" y="1871663"/>
                </a:lnTo>
                <a:lnTo>
                  <a:pt x="257810" y="1882141"/>
                </a:lnTo>
                <a:lnTo>
                  <a:pt x="252095" y="1892301"/>
                </a:lnTo>
                <a:lnTo>
                  <a:pt x="246697" y="1903096"/>
                </a:lnTo>
                <a:lnTo>
                  <a:pt x="241617" y="1913573"/>
                </a:lnTo>
                <a:lnTo>
                  <a:pt x="236855" y="1924051"/>
                </a:lnTo>
                <a:lnTo>
                  <a:pt x="232092" y="1935163"/>
                </a:lnTo>
                <a:lnTo>
                  <a:pt x="227965" y="1945958"/>
                </a:lnTo>
                <a:lnTo>
                  <a:pt x="223837" y="1957071"/>
                </a:lnTo>
                <a:lnTo>
                  <a:pt x="220027" y="1968183"/>
                </a:lnTo>
                <a:lnTo>
                  <a:pt x="216535" y="1979296"/>
                </a:lnTo>
                <a:lnTo>
                  <a:pt x="213360" y="1990726"/>
                </a:lnTo>
                <a:lnTo>
                  <a:pt x="210502" y="2001838"/>
                </a:lnTo>
                <a:lnTo>
                  <a:pt x="207645" y="2013268"/>
                </a:lnTo>
                <a:lnTo>
                  <a:pt x="205105" y="2024698"/>
                </a:lnTo>
                <a:lnTo>
                  <a:pt x="203200" y="2036763"/>
                </a:lnTo>
                <a:lnTo>
                  <a:pt x="201295" y="2048193"/>
                </a:lnTo>
                <a:lnTo>
                  <a:pt x="199390" y="2059623"/>
                </a:lnTo>
                <a:lnTo>
                  <a:pt x="198120" y="2071371"/>
                </a:lnTo>
                <a:lnTo>
                  <a:pt x="196850" y="2082801"/>
                </a:lnTo>
                <a:lnTo>
                  <a:pt x="196215" y="2094866"/>
                </a:lnTo>
                <a:lnTo>
                  <a:pt x="195897" y="2106613"/>
                </a:lnTo>
                <a:lnTo>
                  <a:pt x="195580" y="2118043"/>
                </a:lnTo>
                <a:lnTo>
                  <a:pt x="195580" y="2129791"/>
                </a:lnTo>
                <a:lnTo>
                  <a:pt x="195897" y="2141856"/>
                </a:lnTo>
                <a:lnTo>
                  <a:pt x="196532" y="2153603"/>
                </a:lnTo>
                <a:lnTo>
                  <a:pt x="197485" y="2165668"/>
                </a:lnTo>
                <a:lnTo>
                  <a:pt x="198437" y="2177098"/>
                </a:lnTo>
                <a:lnTo>
                  <a:pt x="200025" y="2188846"/>
                </a:lnTo>
                <a:lnTo>
                  <a:pt x="201930" y="2200593"/>
                </a:lnTo>
                <a:lnTo>
                  <a:pt x="203835" y="2212023"/>
                </a:lnTo>
                <a:lnTo>
                  <a:pt x="206057" y="2224088"/>
                </a:lnTo>
                <a:lnTo>
                  <a:pt x="208915" y="2235518"/>
                </a:lnTo>
                <a:lnTo>
                  <a:pt x="211772" y="2247266"/>
                </a:lnTo>
                <a:lnTo>
                  <a:pt x="215265" y="2258696"/>
                </a:lnTo>
                <a:lnTo>
                  <a:pt x="218757" y="2270443"/>
                </a:lnTo>
                <a:lnTo>
                  <a:pt x="222567" y="2281873"/>
                </a:lnTo>
                <a:lnTo>
                  <a:pt x="226695" y="2293303"/>
                </a:lnTo>
                <a:lnTo>
                  <a:pt x="231140" y="2304733"/>
                </a:lnTo>
                <a:lnTo>
                  <a:pt x="235902" y="2315846"/>
                </a:lnTo>
                <a:lnTo>
                  <a:pt x="240982" y="2327276"/>
                </a:lnTo>
                <a:lnTo>
                  <a:pt x="246380" y="2338388"/>
                </a:lnTo>
                <a:lnTo>
                  <a:pt x="252095" y="2349501"/>
                </a:lnTo>
                <a:lnTo>
                  <a:pt x="257810" y="2360296"/>
                </a:lnTo>
                <a:lnTo>
                  <a:pt x="264160" y="2371408"/>
                </a:lnTo>
                <a:lnTo>
                  <a:pt x="270827" y="2381886"/>
                </a:lnTo>
                <a:lnTo>
                  <a:pt x="277813" y="2392681"/>
                </a:lnTo>
                <a:lnTo>
                  <a:pt x="284798" y="2403158"/>
                </a:lnTo>
                <a:lnTo>
                  <a:pt x="292100" y="2413001"/>
                </a:lnTo>
                <a:lnTo>
                  <a:pt x="299720" y="2422843"/>
                </a:lnTo>
                <a:lnTo>
                  <a:pt x="307658" y="2432368"/>
                </a:lnTo>
                <a:lnTo>
                  <a:pt x="315595" y="2442211"/>
                </a:lnTo>
                <a:lnTo>
                  <a:pt x="323533" y="2451101"/>
                </a:lnTo>
                <a:lnTo>
                  <a:pt x="332105" y="2459991"/>
                </a:lnTo>
                <a:lnTo>
                  <a:pt x="340360" y="2468881"/>
                </a:lnTo>
                <a:lnTo>
                  <a:pt x="349250" y="2477136"/>
                </a:lnTo>
                <a:lnTo>
                  <a:pt x="358140" y="2485391"/>
                </a:lnTo>
                <a:lnTo>
                  <a:pt x="367348" y="2493328"/>
                </a:lnTo>
                <a:lnTo>
                  <a:pt x="376238" y="2500948"/>
                </a:lnTo>
                <a:lnTo>
                  <a:pt x="385445" y="2508251"/>
                </a:lnTo>
                <a:lnTo>
                  <a:pt x="394970" y="2515553"/>
                </a:lnTo>
                <a:lnTo>
                  <a:pt x="405130" y="2522538"/>
                </a:lnTo>
                <a:lnTo>
                  <a:pt x="414655" y="2528888"/>
                </a:lnTo>
                <a:lnTo>
                  <a:pt x="424498" y="2535556"/>
                </a:lnTo>
                <a:lnTo>
                  <a:pt x="434975" y="2541588"/>
                </a:lnTo>
                <a:lnTo>
                  <a:pt x="445135" y="2547621"/>
                </a:lnTo>
                <a:lnTo>
                  <a:pt x="455613" y="2553018"/>
                </a:lnTo>
                <a:lnTo>
                  <a:pt x="465773" y="2558416"/>
                </a:lnTo>
                <a:lnTo>
                  <a:pt x="476568" y="2563813"/>
                </a:lnTo>
                <a:lnTo>
                  <a:pt x="487363" y="2568258"/>
                </a:lnTo>
                <a:lnTo>
                  <a:pt x="498158" y="2573021"/>
                </a:lnTo>
                <a:lnTo>
                  <a:pt x="509270" y="2577466"/>
                </a:lnTo>
                <a:lnTo>
                  <a:pt x="520065" y="2581276"/>
                </a:lnTo>
                <a:lnTo>
                  <a:pt x="531178" y="2585086"/>
                </a:lnTo>
                <a:lnTo>
                  <a:pt x="542290" y="2588896"/>
                </a:lnTo>
                <a:lnTo>
                  <a:pt x="553720" y="2592071"/>
                </a:lnTo>
                <a:lnTo>
                  <a:pt x="564833" y="2594928"/>
                </a:lnTo>
                <a:lnTo>
                  <a:pt x="576580" y="2597786"/>
                </a:lnTo>
                <a:lnTo>
                  <a:pt x="588010" y="2600326"/>
                </a:lnTo>
                <a:lnTo>
                  <a:pt x="599440" y="2602231"/>
                </a:lnTo>
                <a:lnTo>
                  <a:pt x="611188" y="2604136"/>
                </a:lnTo>
                <a:lnTo>
                  <a:pt x="622618" y="2605724"/>
                </a:lnTo>
                <a:lnTo>
                  <a:pt x="634683" y="2607311"/>
                </a:lnTo>
                <a:lnTo>
                  <a:pt x="646113" y="2608581"/>
                </a:lnTo>
                <a:lnTo>
                  <a:pt x="657860" y="2609216"/>
                </a:lnTo>
                <a:lnTo>
                  <a:pt x="669925" y="2609534"/>
                </a:lnTo>
                <a:lnTo>
                  <a:pt x="681355" y="2609851"/>
                </a:lnTo>
                <a:lnTo>
                  <a:pt x="693103" y="2609851"/>
                </a:lnTo>
                <a:lnTo>
                  <a:pt x="704850" y="2609534"/>
                </a:lnTo>
                <a:lnTo>
                  <a:pt x="716915" y="2608899"/>
                </a:lnTo>
                <a:lnTo>
                  <a:pt x="728345" y="2607946"/>
                </a:lnTo>
                <a:lnTo>
                  <a:pt x="740093" y="2606676"/>
                </a:lnTo>
                <a:lnTo>
                  <a:pt x="752158" y="2605406"/>
                </a:lnTo>
                <a:lnTo>
                  <a:pt x="763905" y="2603501"/>
                </a:lnTo>
                <a:lnTo>
                  <a:pt x="775335" y="2601279"/>
                </a:lnTo>
                <a:lnTo>
                  <a:pt x="787083" y="2598738"/>
                </a:lnTo>
                <a:lnTo>
                  <a:pt x="798830" y="2596198"/>
                </a:lnTo>
                <a:lnTo>
                  <a:pt x="810578" y="2593658"/>
                </a:lnTo>
                <a:lnTo>
                  <a:pt x="822008" y="2590166"/>
                </a:lnTo>
                <a:lnTo>
                  <a:pt x="833438" y="2586673"/>
                </a:lnTo>
                <a:lnTo>
                  <a:pt x="844868" y="2582863"/>
                </a:lnTo>
                <a:lnTo>
                  <a:pt x="856615" y="2578736"/>
                </a:lnTo>
                <a:lnTo>
                  <a:pt x="867410" y="2573973"/>
                </a:lnTo>
                <a:lnTo>
                  <a:pt x="879158" y="2569528"/>
                </a:lnTo>
                <a:lnTo>
                  <a:pt x="890270" y="2564131"/>
                </a:lnTo>
                <a:lnTo>
                  <a:pt x="901383" y="2558733"/>
                </a:lnTo>
                <a:lnTo>
                  <a:pt x="912178" y="2553336"/>
                </a:lnTo>
                <a:lnTo>
                  <a:pt x="923290" y="2547303"/>
                </a:lnTo>
                <a:lnTo>
                  <a:pt x="934085" y="2540636"/>
                </a:lnTo>
                <a:lnTo>
                  <a:pt x="944880" y="2534286"/>
                </a:lnTo>
                <a:lnTo>
                  <a:pt x="955675" y="2527301"/>
                </a:lnTo>
                <a:lnTo>
                  <a:pt x="965835" y="2520633"/>
                </a:lnTo>
                <a:lnTo>
                  <a:pt x="976313" y="2512696"/>
                </a:lnTo>
                <a:lnTo>
                  <a:pt x="986155" y="2505711"/>
                </a:lnTo>
                <a:lnTo>
                  <a:pt x="995680" y="2497456"/>
                </a:lnTo>
                <a:lnTo>
                  <a:pt x="1005205" y="2489836"/>
                </a:lnTo>
                <a:lnTo>
                  <a:pt x="1014095" y="2481581"/>
                </a:lnTo>
                <a:lnTo>
                  <a:pt x="1023303" y="2473326"/>
                </a:lnTo>
                <a:lnTo>
                  <a:pt x="1031558" y="2464753"/>
                </a:lnTo>
                <a:lnTo>
                  <a:pt x="1040130" y="2456181"/>
                </a:lnTo>
                <a:lnTo>
                  <a:pt x="1048385" y="2446973"/>
                </a:lnTo>
                <a:lnTo>
                  <a:pt x="1056640" y="2438083"/>
                </a:lnTo>
                <a:lnTo>
                  <a:pt x="1064260" y="2429193"/>
                </a:lnTo>
                <a:lnTo>
                  <a:pt x="1071563" y="2419351"/>
                </a:lnTo>
                <a:lnTo>
                  <a:pt x="1078865" y="2409826"/>
                </a:lnTo>
                <a:lnTo>
                  <a:pt x="1085533" y="2400301"/>
                </a:lnTo>
                <a:lnTo>
                  <a:pt x="1092200" y="2390458"/>
                </a:lnTo>
                <a:lnTo>
                  <a:pt x="1098550" y="2380616"/>
                </a:lnTo>
                <a:lnTo>
                  <a:pt x="1104583" y="2370456"/>
                </a:lnTo>
                <a:lnTo>
                  <a:pt x="1110933" y="2360296"/>
                </a:lnTo>
                <a:lnTo>
                  <a:pt x="1116330" y="2349818"/>
                </a:lnTo>
                <a:lnTo>
                  <a:pt x="1121728" y="2339023"/>
                </a:lnTo>
                <a:lnTo>
                  <a:pt x="1126808" y="2328863"/>
                </a:lnTo>
                <a:lnTo>
                  <a:pt x="1131570" y="2318068"/>
                </a:lnTo>
                <a:lnTo>
                  <a:pt x="1136015" y="2306956"/>
                </a:lnTo>
                <a:lnTo>
                  <a:pt x="1140778" y="2296478"/>
                </a:lnTo>
                <a:lnTo>
                  <a:pt x="1144588" y="2285366"/>
                </a:lnTo>
                <a:lnTo>
                  <a:pt x="1148398" y="2274253"/>
                </a:lnTo>
                <a:lnTo>
                  <a:pt x="1151890" y="2263141"/>
                </a:lnTo>
                <a:lnTo>
                  <a:pt x="1155383" y="2251711"/>
                </a:lnTo>
                <a:lnTo>
                  <a:pt x="1158240" y="2240598"/>
                </a:lnTo>
                <a:lnTo>
                  <a:pt x="1161098" y="2228851"/>
                </a:lnTo>
                <a:lnTo>
                  <a:pt x="1163320" y="2217421"/>
                </a:lnTo>
                <a:lnTo>
                  <a:pt x="1165543" y="2205673"/>
                </a:lnTo>
                <a:lnTo>
                  <a:pt x="1167448" y="2194243"/>
                </a:lnTo>
                <a:lnTo>
                  <a:pt x="1169035" y="2182813"/>
                </a:lnTo>
                <a:lnTo>
                  <a:pt x="1170305" y="2170748"/>
                </a:lnTo>
                <a:lnTo>
                  <a:pt x="1171258" y="2159318"/>
                </a:lnTo>
                <a:lnTo>
                  <a:pt x="1172210" y="2147571"/>
                </a:lnTo>
                <a:lnTo>
                  <a:pt x="1172845" y="2135823"/>
                </a:lnTo>
                <a:lnTo>
                  <a:pt x="1172845" y="2123758"/>
                </a:lnTo>
                <a:lnTo>
                  <a:pt x="1172845" y="2112328"/>
                </a:lnTo>
                <a:lnTo>
                  <a:pt x="1172528" y="2100581"/>
                </a:lnTo>
                <a:lnTo>
                  <a:pt x="1172210" y="2088516"/>
                </a:lnTo>
                <a:lnTo>
                  <a:pt x="1170940" y="2076768"/>
                </a:lnTo>
                <a:lnTo>
                  <a:pt x="1169670" y="2065021"/>
                </a:lnTo>
                <a:lnTo>
                  <a:pt x="1168083" y="2053591"/>
                </a:lnTo>
                <a:lnTo>
                  <a:pt x="1166813" y="2041526"/>
                </a:lnTo>
                <a:lnTo>
                  <a:pt x="1164273" y="2029778"/>
                </a:lnTo>
                <a:lnTo>
                  <a:pt x="1162050" y="2018348"/>
                </a:lnTo>
                <a:lnTo>
                  <a:pt x="1159510" y="2006283"/>
                </a:lnTo>
                <a:lnTo>
                  <a:pt x="1156335" y="1994853"/>
                </a:lnTo>
                <a:lnTo>
                  <a:pt x="1153478" y="1983423"/>
                </a:lnTo>
                <a:lnTo>
                  <a:pt x="1149985" y="1971993"/>
                </a:lnTo>
                <a:lnTo>
                  <a:pt x="1145540" y="1960563"/>
                </a:lnTo>
                <a:lnTo>
                  <a:pt x="1141730" y="1949133"/>
                </a:lnTo>
                <a:lnTo>
                  <a:pt x="1137285" y="1937386"/>
                </a:lnTo>
                <a:lnTo>
                  <a:pt x="1132205" y="1926591"/>
                </a:lnTo>
                <a:lnTo>
                  <a:pt x="1127443" y="1914843"/>
                </a:lnTo>
                <a:lnTo>
                  <a:pt x="1122045" y="1903731"/>
                </a:lnTo>
                <a:lnTo>
                  <a:pt x="1116330" y="1892936"/>
                </a:lnTo>
                <a:lnTo>
                  <a:pt x="1110615" y="1882141"/>
                </a:lnTo>
                <a:lnTo>
                  <a:pt x="1103948" y="1871028"/>
                </a:lnTo>
                <a:lnTo>
                  <a:pt x="1097598" y="1860233"/>
                </a:lnTo>
                <a:lnTo>
                  <a:pt x="1090613" y="1849438"/>
                </a:lnTo>
                <a:lnTo>
                  <a:pt x="1083310" y="1839278"/>
                </a:lnTo>
                <a:lnTo>
                  <a:pt x="1076008" y="1829436"/>
                </a:lnTo>
                <a:lnTo>
                  <a:pt x="1068388" y="1819276"/>
                </a:lnTo>
                <a:lnTo>
                  <a:pt x="1060768" y="1809751"/>
                </a:lnTo>
                <a:lnTo>
                  <a:pt x="1053148" y="1800226"/>
                </a:lnTo>
                <a:lnTo>
                  <a:pt x="1044575" y="1791018"/>
                </a:lnTo>
                <a:lnTo>
                  <a:pt x="1036320" y="1782128"/>
                </a:lnTo>
                <a:lnTo>
                  <a:pt x="1027748" y="1773556"/>
                </a:lnTo>
                <a:lnTo>
                  <a:pt x="1019175" y="1764983"/>
                </a:lnTo>
                <a:lnTo>
                  <a:pt x="1010285" y="1757046"/>
                </a:lnTo>
                <a:lnTo>
                  <a:pt x="1001395" y="1749108"/>
                </a:lnTo>
                <a:lnTo>
                  <a:pt x="992188" y="1741171"/>
                </a:lnTo>
                <a:lnTo>
                  <a:pt x="982663" y="1734186"/>
                </a:lnTo>
                <a:lnTo>
                  <a:pt x="973138" y="1726883"/>
                </a:lnTo>
                <a:lnTo>
                  <a:pt x="963613" y="1719898"/>
                </a:lnTo>
                <a:lnTo>
                  <a:pt x="953770" y="1713230"/>
                </a:lnTo>
                <a:lnTo>
                  <a:pt x="943610" y="1706880"/>
                </a:lnTo>
                <a:lnTo>
                  <a:pt x="933768" y="1700848"/>
                </a:lnTo>
                <a:lnTo>
                  <a:pt x="923290" y="1695133"/>
                </a:lnTo>
                <a:lnTo>
                  <a:pt x="913130" y="1689418"/>
                </a:lnTo>
                <a:lnTo>
                  <a:pt x="902335" y="1684020"/>
                </a:lnTo>
                <a:lnTo>
                  <a:pt x="892175" y="1678623"/>
                </a:lnTo>
                <a:lnTo>
                  <a:pt x="881380" y="1673860"/>
                </a:lnTo>
                <a:lnTo>
                  <a:pt x="870268" y="1669415"/>
                </a:lnTo>
                <a:lnTo>
                  <a:pt x="859473" y="1664653"/>
                </a:lnTo>
                <a:lnTo>
                  <a:pt x="848360" y="1660843"/>
                </a:lnTo>
                <a:lnTo>
                  <a:pt x="837248" y="1657033"/>
                </a:lnTo>
                <a:lnTo>
                  <a:pt x="825818" y="1653858"/>
                </a:lnTo>
                <a:lnTo>
                  <a:pt x="814705" y="1650365"/>
                </a:lnTo>
                <a:lnTo>
                  <a:pt x="803275" y="1647190"/>
                </a:lnTo>
                <a:lnTo>
                  <a:pt x="791845" y="1644651"/>
                </a:lnTo>
                <a:lnTo>
                  <a:pt x="780415" y="1642111"/>
                </a:lnTo>
                <a:lnTo>
                  <a:pt x="768985" y="1639888"/>
                </a:lnTo>
                <a:lnTo>
                  <a:pt x="757238" y="1637983"/>
                </a:lnTo>
                <a:lnTo>
                  <a:pt x="745490" y="1636395"/>
                </a:lnTo>
                <a:lnTo>
                  <a:pt x="734060" y="1635125"/>
                </a:lnTo>
                <a:lnTo>
                  <a:pt x="722313" y="1633855"/>
                </a:lnTo>
                <a:lnTo>
                  <a:pt x="710565" y="1632903"/>
                </a:lnTo>
                <a:lnTo>
                  <a:pt x="698818" y="1632585"/>
                </a:lnTo>
                <a:lnTo>
                  <a:pt x="687070" y="1632268"/>
                </a:lnTo>
                <a:close/>
                <a:moveTo>
                  <a:pt x="1446848" y="1466850"/>
                </a:moveTo>
                <a:lnTo>
                  <a:pt x="1448435" y="1479858"/>
                </a:lnTo>
                <a:lnTo>
                  <a:pt x="1450658" y="1496357"/>
                </a:lnTo>
                <a:lnTo>
                  <a:pt x="1453833" y="1515711"/>
                </a:lnTo>
                <a:lnTo>
                  <a:pt x="1457960" y="1538238"/>
                </a:lnTo>
                <a:lnTo>
                  <a:pt x="1468120" y="1591541"/>
                </a:lnTo>
                <a:lnTo>
                  <a:pt x="1480185" y="1653093"/>
                </a:lnTo>
                <a:lnTo>
                  <a:pt x="1494155" y="1721308"/>
                </a:lnTo>
                <a:lnTo>
                  <a:pt x="1509713" y="1794282"/>
                </a:lnTo>
                <a:lnTo>
                  <a:pt x="1525905" y="1870112"/>
                </a:lnTo>
                <a:lnTo>
                  <a:pt x="1542098" y="1946576"/>
                </a:lnTo>
                <a:lnTo>
                  <a:pt x="1574800" y="2092842"/>
                </a:lnTo>
                <a:lnTo>
                  <a:pt x="1602740" y="2217533"/>
                </a:lnTo>
                <a:lnTo>
                  <a:pt x="1629410" y="2336830"/>
                </a:lnTo>
                <a:lnTo>
                  <a:pt x="1730693" y="1746690"/>
                </a:lnTo>
                <a:lnTo>
                  <a:pt x="1671003" y="1606453"/>
                </a:lnTo>
                <a:lnTo>
                  <a:pt x="1768475" y="1514442"/>
                </a:lnTo>
                <a:lnTo>
                  <a:pt x="1798955" y="1514442"/>
                </a:lnTo>
                <a:lnTo>
                  <a:pt x="1806258" y="1514442"/>
                </a:lnTo>
                <a:lnTo>
                  <a:pt x="1836420" y="1514442"/>
                </a:lnTo>
                <a:lnTo>
                  <a:pt x="1933575" y="1606453"/>
                </a:lnTo>
                <a:lnTo>
                  <a:pt x="1873885" y="1746690"/>
                </a:lnTo>
                <a:lnTo>
                  <a:pt x="1975168" y="2336830"/>
                </a:lnTo>
                <a:lnTo>
                  <a:pt x="2002155" y="2217533"/>
                </a:lnTo>
                <a:lnTo>
                  <a:pt x="2030095" y="2092842"/>
                </a:lnTo>
                <a:lnTo>
                  <a:pt x="2062480" y="1946576"/>
                </a:lnTo>
                <a:lnTo>
                  <a:pt x="2078990" y="1870112"/>
                </a:lnTo>
                <a:lnTo>
                  <a:pt x="2094865" y="1794282"/>
                </a:lnTo>
                <a:lnTo>
                  <a:pt x="2110740" y="1721308"/>
                </a:lnTo>
                <a:lnTo>
                  <a:pt x="2124393" y="1653093"/>
                </a:lnTo>
                <a:lnTo>
                  <a:pt x="2136775" y="1591541"/>
                </a:lnTo>
                <a:lnTo>
                  <a:pt x="2146618" y="1538238"/>
                </a:lnTo>
                <a:lnTo>
                  <a:pt x="2150428" y="1515711"/>
                </a:lnTo>
                <a:lnTo>
                  <a:pt x="2153920" y="1496357"/>
                </a:lnTo>
                <a:lnTo>
                  <a:pt x="2156143" y="1479858"/>
                </a:lnTo>
                <a:lnTo>
                  <a:pt x="2157730" y="1466850"/>
                </a:lnTo>
                <a:lnTo>
                  <a:pt x="2164398" y="1469071"/>
                </a:lnTo>
                <a:lnTo>
                  <a:pt x="2173923" y="1471609"/>
                </a:lnTo>
                <a:lnTo>
                  <a:pt x="2226628" y="1488108"/>
                </a:lnTo>
                <a:lnTo>
                  <a:pt x="2293620" y="1509683"/>
                </a:lnTo>
                <a:lnTo>
                  <a:pt x="2331085" y="1522374"/>
                </a:lnTo>
                <a:lnTo>
                  <a:pt x="2370455" y="1535700"/>
                </a:lnTo>
                <a:lnTo>
                  <a:pt x="2411730" y="1549660"/>
                </a:lnTo>
                <a:lnTo>
                  <a:pt x="2453323" y="1564255"/>
                </a:lnTo>
                <a:lnTo>
                  <a:pt x="2495868" y="1579801"/>
                </a:lnTo>
                <a:lnTo>
                  <a:pt x="2538413" y="1595665"/>
                </a:lnTo>
                <a:lnTo>
                  <a:pt x="2580005" y="1612164"/>
                </a:lnTo>
                <a:lnTo>
                  <a:pt x="2620645" y="1628345"/>
                </a:lnTo>
                <a:lnTo>
                  <a:pt x="2659698" y="1644844"/>
                </a:lnTo>
                <a:lnTo>
                  <a:pt x="2678430" y="1653410"/>
                </a:lnTo>
                <a:lnTo>
                  <a:pt x="2696210" y="1661342"/>
                </a:lnTo>
                <a:lnTo>
                  <a:pt x="2713990" y="1669909"/>
                </a:lnTo>
                <a:lnTo>
                  <a:pt x="2730818" y="1678158"/>
                </a:lnTo>
                <a:lnTo>
                  <a:pt x="2747010" y="1686090"/>
                </a:lnTo>
                <a:lnTo>
                  <a:pt x="2761933" y="1694339"/>
                </a:lnTo>
                <a:lnTo>
                  <a:pt x="2773363" y="1705761"/>
                </a:lnTo>
                <a:lnTo>
                  <a:pt x="2785110" y="1718770"/>
                </a:lnTo>
                <a:lnTo>
                  <a:pt x="2798128" y="1733364"/>
                </a:lnTo>
                <a:lnTo>
                  <a:pt x="2805113" y="1741296"/>
                </a:lnTo>
                <a:lnTo>
                  <a:pt x="2811780" y="1749546"/>
                </a:lnTo>
                <a:lnTo>
                  <a:pt x="2818766" y="1758747"/>
                </a:lnTo>
                <a:lnTo>
                  <a:pt x="2825750" y="1768265"/>
                </a:lnTo>
                <a:lnTo>
                  <a:pt x="2833053" y="1778735"/>
                </a:lnTo>
                <a:lnTo>
                  <a:pt x="2839720" y="1789840"/>
                </a:lnTo>
                <a:lnTo>
                  <a:pt x="2847023" y="1801262"/>
                </a:lnTo>
                <a:lnTo>
                  <a:pt x="2854326" y="1813636"/>
                </a:lnTo>
                <a:lnTo>
                  <a:pt x="2861310" y="1826962"/>
                </a:lnTo>
                <a:lnTo>
                  <a:pt x="2867978" y="1840922"/>
                </a:lnTo>
                <a:lnTo>
                  <a:pt x="2874963" y="1855517"/>
                </a:lnTo>
                <a:lnTo>
                  <a:pt x="2881948" y="1871698"/>
                </a:lnTo>
                <a:lnTo>
                  <a:pt x="2888933" y="1887880"/>
                </a:lnTo>
                <a:lnTo>
                  <a:pt x="2895283" y="1905964"/>
                </a:lnTo>
                <a:lnTo>
                  <a:pt x="2901316" y="1924367"/>
                </a:lnTo>
                <a:lnTo>
                  <a:pt x="2907666" y="1944355"/>
                </a:lnTo>
                <a:lnTo>
                  <a:pt x="2913698" y="1964978"/>
                </a:lnTo>
                <a:lnTo>
                  <a:pt x="2919413" y="1986871"/>
                </a:lnTo>
                <a:lnTo>
                  <a:pt x="2924810" y="2010032"/>
                </a:lnTo>
                <a:lnTo>
                  <a:pt x="2930208" y="2034463"/>
                </a:lnTo>
                <a:lnTo>
                  <a:pt x="2934653" y="2059528"/>
                </a:lnTo>
                <a:lnTo>
                  <a:pt x="2939416" y="2086496"/>
                </a:lnTo>
                <a:lnTo>
                  <a:pt x="2943543" y="2114734"/>
                </a:lnTo>
                <a:lnTo>
                  <a:pt x="2947353" y="2144241"/>
                </a:lnTo>
                <a:lnTo>
                  <a:pt x="2950846" y="2175017"/>
                </a:lnTo>
                <a:lnTo>
                  <a:pt x="2953703" y="2207062"/>
                </a:lnTo>
                <a:lnTo>
                  <a:pt x="2954338" y="2215946"/>
                </a:lnTo>
                <a:lnTo>
                  <a:pt x="2954656" y="2230858"/>
                </a:lnTo>
                <a:lnTo>
                  <a:pt x="2955608" y="2275595"/>
                </a:lnTo>
                <a:lnTo>
                  <a:pt x="2957196" y="2411390"/>
                </a:lnTo>
                <a:lnTo>
                  <a:pt x="2959100" y="2583673"/>
                </a:lnTo>
                <a:lnTo>
                  <a:pt x="2960688" y="2760715"/>
                </a:lnTo>
                <a:lnTo>
                  <a:pt x="2908936" y="2767695"/>
                </a:lnTo>
                <a:lnTo>
                  <a:pt x="2857818" y="2773723"/>
                </a:lnTo>
                <a:lnTo>
                  <a:pt x="2806383" y="2779434"/>
                </a:lnTo>
                <a:lnTo>
                  <a:pt x="2755266" y="2784511"/>
                </a:lnTo>
                <a:lnTo>
                  <a:pt x="2702878" y="2788952"/>
                </a:lnTo>
                <a:lnTo>
                  <a:pt x="2649220" y="2793712"/>
                </a:lnTo>
                <a:lnTo>
                  <a:pt x="2536825" y="2802278"/>
                </a:lnTo>
                <a:lnTo>
                  <a:pt x="2535555" y="2668704"/>
                </a:lnTo>
                <a:lnTo>
                  <a:pt x="2534920" y="2527832"/>
                </a:lnTo>
                <a:lnTo>
                  <a:pt x="2534285" y="2333022"/>
                </a:lnTo>
                <a:lnTo>
                  <a:pt x="2534285" y="2318745"/>
                </a:lnTo>
                <a:lnTo>
                  <a:pt x="2533333" y="2305102"/>
                </a:lnTo>
                <a:lnTo>
                  <a:pt x="2531745" y="2291776"/>
                </a:lnTo>
                <a:lnTo>
                  <a:pt x="2530475" y="2279085"/>
                </a:lnTo>
                <a:lnTo>
                  <a:pt x="2527935" y="2266711"/>
                </a:lnTo>
                <a:lnTo>
                  <a:pt x="2525713" y="2254654"/>
                </a:lnTo>
                <a:lnTo>
                  <a:pt x="2522538" y="2243232"/>
                </a:lnTo>
                <a:lnTo>
                  <a:pt x="2519680" y="2232127"/>
                </a:lnTo>
                <a:lnTo>
                  <a:pt x="2515870" y="2221340"/>
                </a:lnTo>
                <a:lnTo>
                  <a:pt x="2512060" y="2210870"/>
                </a:lnTo>
                <a:lnTo>
                  <a:pt x="2508250" y="2200717"/>
                </a:lnTo>
                <a:lnTo>
                  <a:pt x="2503488" y="2191198"/>
                </a:lnTo>
                <a:lnTo>
                  <a:pt x="2499360" y="2181680"/>
                </a:lnTo>
                <a:lnTo>
                  <a:pt x="2494280" y="2172796"/>
                </a:lnTo>
                <a:lnTo>
                  <a:pt x="2489835" y="2163912"/>
                </a:lnTo>
                <a:lnTo>
                  <a:pt x="2484755" y="2155346"/>
                </a:lnTo>
                <a:lnTo>
                  <a:pt x="2484755" y="2813383"/>
                </a:lnTo>
                <a:lnTo>
                  <a:pt x="2405698" y="2818459"/>
                </a:lnTo>
                <a:lnTo>
                  <a:pt x="2323148" y="2822584"/>
                </a:lnTo>
                <a:lnTo>
                  <a:pt x="2238058" y="2826391"/>
                </a:lnTo>
                <a:lnTo>
                  <a:pt x="2150745" y="2829881"/>
                </a:lnTo>
                <a:lnTo>
                  <a:pt x="2062798" y="2832102"/>
                </a:lnTo>
                <a:lnTo>
                  <a:pt x="1974850" y="2834006"/>
                </a:lnTo>
                <a:lnTo>
                  <a:pt x="1887538" y="2835275"/>
                </a:lnTo>
                <a:lnTo>
                  <a:pt x="1802448" y="2835275"/>
                </a:lnTo>
                <a:lnTo>
                  <a:pt x="1750378" y="2835275"/>
                </a:lnTo>
                <a:lnTo>
                  <a:pt x="1697673" y="2834958"/>
                </a:lnTo>
                <a:lnTo>
                  <a:pt x="1644333" y="2834006"/>
                </a:lnTo>
                <a:lnTo>
                  <a:pt x="1590358" y="2833372"/>
                </a:lnTo>
                <a:lnTo>
                  <a:pt x="1536065" y="2832102"/>
                </a:lnTo>
                <a:lnTo>
                  <a:pt x="1482090" y="2830516"/>
                </a:lnTo>
                <a:lnTo>
                  <a:pt x="1427798" y="2829247"/>
                </a:lnTo>
                <a:lnTo>
                  <a:pt x="1374775" y="2826709"/>
                </a:lnTo>
                <a:lnTo>
                  <a:pt x="1257300" y="2643639"/>
                </a:lnTo>
                <a:lnTo>
                  <a:pt x="1274128" y="2624919"/>
                </a:lnTo>
                <a:lnTo>
                  <a:pt x="1290003" y="2605882"/>
                </a:lnTo>
                <a:lnTo>
                  <a:pt x="1305560" y="2585894"/>
                </a:lnTo>
                <a:lnTo>
                  <a:pt x="1319848" y="2565588"/>
                </a:lnTo>
                <a:lnTo>
                  <a:pt x="1334135" y="2544965"/>
                </a:lnTo>
                <a:lnTo>
                  <a:pt x="1347470" y="2524024"/>
                </a:lnTo>
                <a:lnTo>
                  <a:pt x="1360170" y="2502132"/>
                </a:lnTo>
                <a:lnTo>
                  <a:pt x="1371918" y="2480557"/>
                </a:lnTo>
                <a:lnTo>
                  <a:pt x="1383348" y="2458348"/>
                </a:lnTo>
                <a:lnTo>
                  <a:pt x="1393825" y="2435503"/>
                </a:lnTo>
                <a:lnTo>
                  <a:pt x="1403668" y="2412342"/>
                </a:lnTo>
                <a:lnTo>
                  <a:pt x="1412558" y="2389181"/>
                </a:lnTo>
                <a:lnTo>
                  <a:pt x="1420813" y="2365385"/>
                </a:lnTo>
                <a:lnTo>
                  <a:pt x="1428115" y="2341589"/>
                </a:lnTo>
                <a:lnTo>
                  <a:pt x="1435100" y="2317158"/>
                </a:lnTo>
                <a:lnTo>
                  <a:pt x="1441133" y="2293045"/>
                </a:lnTo>
                <a:lnTo>
                  <a:pt x="1444943" y="2274008"/>
                </a:lnTo>
                <a:lnTo>
                  <a:pt x="1448753" y="2254972"/>
                </a:lnTo>
                <a:lnTo>
                  <a:pt x="1451928" y="2236252"/>
                </a:lnTo>
                <a:lnTo>
                  <a:pt x="1454785" y="2217215"/>
                </a:lnTo>
                <a:lnTo>
                  <a:pt x="1456690" y="2198179"/>
                </a:lnTo>
                <a:lnTo>
                  <a:pt x="1458595" y="2179142"/>
                </a:lnTo>
                <a:lnTo>
                  <a:pt x="1459548" y="2160105"/>
                </a:lnTo>
                <a:lnTo>
                  <a:pt x="1460500" y="2141068"/>
                </a:lnTo>
                <a:lnTo>
                  <a:pt x="1460818" y="2122349"/>
                </a:lnTo>
                <a:lnTo>
                  <a:pt x="1460500" y="2103312"/>
                </a:lnTo>
                <a:lnTo>
                  <a:pt x="1459548" y="2084593"/>
                </a:lnTo>
                <a:lnTo>
                  <a:pt x="1458913" y="2065873"/>
                </a:lnTo>
                <a:lnTo>
                  <a:pt x="1457008" y="2046519"/>
                </a:lnTo>
                <a:lnTo>
                  <a:pt x="1455103" y="2027800"/>
                </a:lnTo>
                <a:lnTo>
                  <a:pt x="1452880" y="2009715"/>
                </a:lnTo>
                <a:lnTo>
                  <a:pt x="1449705" y="1990995"/>
                </a:lnTo>
                <a:lnTo>
                  <a:pt x="1446213" y="1971958"/>
                </a:lnTo>
                <a:lnTo>
                  <a:pt x="1442403" y="1953874"/>
                </a:lnTo>
                <a:lnTo>
                  <a:pt x="1437958" y="1935471"/>
                </a:lnTo>
                <a:lnTo>
                  <a:pt x="1433195" y="1917069"/>
                </a:lnTo>
                <a:lnTo>
                  <a:pt x="1427798" y="1898984"/>
                </a:lnTo>
                <a:lnTo>
                  <a:pt x="1422083" y="1881217"/>
                </a:lnTo>
                <a:lnTo>
                  <a:pt x="1416050" y="1863132"/>
                </a:lnTo>
                <a:lnTo>
                  <a:pt x="1409383" y="1845364"/>
                </a:lnTo>
                <a:lnTo>
                  <a:pt x="1402715" y="1827596"/>
                </a:lnTo>
                <a:lnTo>
                  <a:pt x="1395095" y="1810146"/>
                </a:lnTo>
                <a:lnTo>
                  <a:pt x="1386840" y="1792696"/>
                </a:lnTo>
                <a:lnTo>
                  <a:pt x="1378585" y="1775563"/>
                </a:lnTo>
                <a:lnTo>
                  <a:pt x="1369695" y="1758429"/>
                </a:lnTo>
                <a:lnTo>
                  <a:pt x="1360488" y="1741614"/>
                </a:lnTo>
                <a:lnTo>
                  <a:pt x="1350963" y="1724798"/>
                </a:lnTo>
                <a:lnTo>
                  <a:pt x="1340485" y="1708299"/>
                </a:lnTo>
                <a:lnTo>
                  <a:pt x="1333500" y="1696877"/>
                </a:lnTo>
                <a:lnTo>
                  <a:pt x="1325563" y="1685773"/>
                </a:lnTo>
                <a:lnTo>
                  <a:pt x="1317943" y="1674668"/>
                </a:lnTo>
                <a:lnTo>
                  <a:pt x="1310323" y="1663563"/>
                </a:lnTo>
                <a:lnTo>
                  <a:pt x="1302385" y="1653093"/>
                </a:lnTo>
                <a:lnTo>
                  <a:pt x="1293813" y="1642623"/>
                </a:lnTo>
                <a:lnTo>
                  <a:pt x="1285558" y="1632152"/>
                </a:lnTo>
                <a:lnTo>
                  <a:pt x="1276985" y="1621999"/>
                </a:lnTo>
                <a:lnTo>
                  <a:pt x="1259523" y="1602011"/>
                </a:lnTo>
                <a:lnTo>
                  <a:pt x="1241425" y="1582657"/>
                </a:lnTo>
                <a:lnTo>
                  <a:pt x="1222693" y="1564255"/>
                </a:lnTo>
                <a:lnTo>
                  <a:pt x="1203325" y="1546170"/>
                </a:lnTo>
                <a:lnTo>
                  <a:pt x="1270953" y="1523008"/>
                </a:lnTo>
                <a:lnTo>
                  <a:pt x="1332865" y="1502702"/>
                </a:lnTo>
                <a:lnTo>
                  <a:pt x="1386840" y="1485569"/>
                </a:lnTo>
                <a:lnTo>
                  <a:pt x="1430655" y="1471609"/>
                </a:lnTo>
                <a:lnTo>
                  <a:pt x="1440815" y="1468754"/>
                </a:lnTo>
                <a:lnTo>
                  <a:pt x="1446848" y="1466850"/>
                </a:lnTo>
                <a:close/>
                <a:moveTo>
                  <a:pt x="671830" y="1436688"/>
                </a:moveTo>
                <a:lnTo>
                  <a:pt x="688658" y="1436688"/>
                </a:lnTo>
                <a:lnTo>
                  <a:pt x="704850" y="1437323"/>
                </a:lnTo>
                <a:lnTo>
                  <a:pt x="721360" y="1437958"/>
                </a:lnTo>
                <a:lnTo>
                  <a:pt x="737870" y="1439228"/>
                </a:lnTo>
                <a:lnTo>
                  <a:pt x="754380" y="1440816"/>
                </a:lnTo>
                <a:lnTo>
                  <a:pt x="770255" y="1442721"/>
                </a:lnTo>
                <a:lnTo>
                  <a:pt x="786765" y="1444943"/>
                </a:lnTo>
                <a:lnTo>
                  <a:pt x="802958" y="1447483"/>
                </a:lnTo>
                <a:lnTo>
                  <a:pt x="818833" y="1450340"/>
                </a:lnTo>
                <a:lnTo>
                  <a:pt x="835025" y="1453515"/>
                </a:lnTo>
                <a:lnTo>
                  <a:pt x="851218" y="1457643"/>
                </a:lnTo>
                <a:lnTo>
                  <a:pt x="866775" y="1461771"/>
                </a:lnTo>
                <a:lnTo>
                  <a:pt x="882333" y="1466215"/>
                </a:lnTo>
                <a:lnTo>
                  <a:pt x="898208" y="1471295"/>
                </a:lnTo>
                <a:lnTo>
                  <a:pt x="913765" y="1476693"/>
                </a:lnTo>
                <a:lnTo>
                  <a:pt x="929005" y="1482408"/>
                </a:lnTo>
                <a:lnTo>
                  <a:pt x="944563" y="1488440"/>
                </a:lnTo>
                <a:lnTo>
                  <a:pt x="959803" y="1495108"/>
                </a:lnTo>
                <a:lnTo>
                  <a:pt x="974725" y="1501458"/>
                </a:lnTo>
                <a:lnTo>
                  <a:pt x="989648" y="1508760"/>
                </a:lnTo>
                <a:lnTo>
                  <a:pt x="1004253" y="1516380"/>
                </a:lnTo>
                <a:lnTo>
                  <a:pt x="1018540" y="1524318"/>
                </a:lnTo>
                <a:lnTo>
                  <a:pt x="1033145" y="1532573"/>
                </a:lnTo>
                <a:lnTo>
                  <a:pt x="1047433" y="1541146"/>
                </a:lnTo>
                <a:lnTo>
                  <a:pt x="1061085" y="1550035"/>
                </a:lnTo>
                <a:lnTo>
                  <a:pt x="1075373" y="1559560"/>
                </a:lnTo>
                <a:lnTo>
                  <a:pt x="1088708" y="1569085"/>
                </a:lnTo>
                <a:lnTo>
                  <a:pt x="1102043" y="1579245"/>
                </a:lnTo>
                <a:lnTo>
                  <a:pt x="1115378" y="1589723"/>
                </a:lnTo>
                <a:lnTo>
                  <a:pt x="1128078" y="1600518"/>
                </a:lnTo>
                <a:lnTo>
                  <a:pt x="1141095" y="1611630"/>
                </a:lnTo>
                <a:lnTo>
                  <a:pt x="1153478" y="1623061"/>
                </a:lnTo>
                <a:lnTo>
                  <a:pt x="1165543" y="1634490"/>
                </a:lnTo>
                <a:lnTo>
                  <a:pt x="1177290" y="1646873"/>
                </a:lnTo>
                <a:lnTo>
                  <a:pt x="1189355" y="1659573"/>
                </a:lnTo>
                <a:lnTo>
                  <a:pt x="1200785" y="1671955"/>
                </a:lnTo>
                <a:lnTo>
                  <a:pt x="1211898" y="1685608"/>
                </a:lnTo>
                <a:lnTo>
                  <a:pt x="1222693" y="1698943"/>
                </a:lnTo>
                <a:lnTo>
                  <a:pt x="1233170" y="1712595"/>
                </a:lnTo>
                <a:lnTo>
                  <a:pt x="1243330" y="1726883"/>
                </a:lnTo>
                <a:lnTo>
                  <a:pt x="1253173" y="1741171"/>
                </a:lnTo>
                <a:lnTo>
                  <a:pt x="1262698" y="1755776"/>
                </a:lnTo>
                <a:lnTo>
                  <a:pt x="1272223" y="1771016"/>
                </a:lnTo>
                <a:lnTo>
                  <a:pt x="1280795" y="1785938"/>
                </a:lnTo>
                <a:lnTo>
                  <a:pt x="1289050" y="1801496"/>
                </a:lnTo>
                <a:lnTo>
                  <a:pt x="1297305" y="1817053"/>
                </a:lnTo>
                <a:lnTo>
                  <a:pt x="1304925" y="1832293"/>
                </a:lnTo>
                <a:lnTo>
                  <a:pt x="1311593" y="1848168"/>
                </a:lnTo>
                <a:lnTo>
                  <a:pt x="1318578" y="1864043"/>
                </a:lnTo>
                <a:lnTo>
                  <a:pt x="1324610" y="1879918"/>
                </a:lnTo>
                <a:lnTo>
                  <a:pt x="1330325" y="1895793"/>
                </a:lnTo>
                <a:lnTo>
                  <a:pt x="1335723" y="1911986"/>
                </a:lnTo>
                <a:lnTo>
                  <a:pt x="1340803" y="1927861"/>
                </a:lnTo>
                <a:lnTo>
                  <a:pt x="1345248" y="1944371"/>
                </a:lnTo>
                <a:lnTo>
                  <a:pt x="1349693" y="1960881"/>
                </a:lnTo>
                <a:lnTo>
                  <a:pt x="1353503" y="1977073"/>
                </a:lnTo>
                <a:lnTo>
                  <a:pt x="1356360" y="1993266"/>
                </a:lnTo>
                <a:lnTo>
                  <a:pt x="1359535" y="2009776"/>
                </a:lnTo>
                <a:lnTo>
                  <a:pt x="1361758" y="2026286"/>
                </a:lnTo>
                <a:lnTo>
                  <a:pt x="1363980" y="2042796"/>
                </a:lnTo>
                <a:lnTo>
                  <a:pt x="1365568" y="2059623"/>
                </a:lnTo>
                <a:lnTo>
                  <a:pt x="1367155" y="2076133"/>
                </a:lnTo>
                <a:lnTo>
                  <a:pt x="1367790" y="2092326"/>
                </a:lnTo>
                <a:lnTo>
                  <a:pt x="1368425" y="2108836"/>
                </a:lnTo>
                <a:lnTo>
                  <a:pt x="1368425" y="2125346"/>
                </a:lnTo>
                <a:lnTo>
                  <a:pt x="1368425" y="2141856"/>
                </a:lnTo>
                <a:lnTo>
                  <a:pt x="1367473" y="2158366"/>
                </a:lnTo>
                <a:lnTo>
                  <a:pt x="1366520" y="2174558"/>
                </a:lnTo>
                <a:lnTo>
                  <a:pt x="1364933" y="2191068"/>
                </a:lnTo>
                <a:lnTo>
                  <a:pt x="1363028" y="2207578"/>
                </a:lnTo>
                <a:lnTo>
                  <a:pt x="1360805" y="2223771"/>
                </a:lnTo>
                <a:lnTo>
                  <a:pt x="1357948" y="2239963"/>
                </a:lnTo>
                <a:lnTo>
                  <a:pt x="1354773" y="2256156"/>
                </a:lnTo>
                <a:lnTo>
                  <a:pt x="1351598" y="2272348"/>
                </a:lnTo>
                <a:lnTo>
                  <a:pt x="1348423" y="2284731"/>
                </a:lnTo>
                <a:lnTo>
                  <a:pt x="1345248" y="2297431"/>
                </a:lnTo>
                <a:lnTo>
                  <a:pt x="1342073" y="2309813"/>
                </a:lnTo>
                <a:lnTo>
                  <a:pt x="1337945" y="2322196"/>
                </a:lnTo>
                <a:lnTo>
                  <a:pt x="1334135" y="2334578"/>
                </a:lnTo>
                <a:lnTo>
                  <a:pt x="1330008" y="2347278"/>
                </a:lnTo>
                <a:lnTo>
                  <a:pt x="1325563" y="2359343"/>
                </a:lnTo>
                <a:lnTo>
                  <a:pt x="1320800" y="2371408"/>
                </a:lnTo>
                <a:lnTo>
                  <a:pt x="1316038" y="2383473"/>
                </a:lnTo>
                <a:lnTo>
                  <a:pt x="1310958" y="2395538"/>
                </a:lnTo>
                <a:lnTo>
                  <a:pt x="1305560" y="2407286"/>
                </a:lnTo>
                <a:lnTo>
                  <a:pt x="1299845" y="2419033"/>
                </a:lnTo>
                <a:lnTo>
                  <a:pt x="1294130" y="2431098"/>
                </a:lnTo>
                <a:lnTo>
                  <a:pt x="1288098" y="2442528"/>
                </a:lnTo>
                <a:lnTo>
                  <a:pt x="1281430" y="2453958"/>
                </a:lnTo>
                <a:lnTo>
                  <a:pt x="1275080" y="2465388"/>
                </a:lnTo>
                <a:lnTo>
                  <a:pt x="1268413" y="2476818"/>
                </a:lnTo>
                <a:lnTo>
                  <a:pt x="1261110" y="2487931"/>
                </a:lnTo>
                <a:lnTo>
                  <a:pt x="1253808" y="2499043"/>
                </a:lnTo>
                <a:lnTo>
                  <a:pt x="1246505" y="2509838"/>
                </a:lnTo>
                <a:lnTo>
                  <a:pt x="1238885" y="2520951"/>
                </a:lnTo>
                <a:lnTo>
                  <a:pt x="1230948" y="2531428"/>
                </a:lnTo>
                <a:lnTo>
                  <a:pt x="1223010" y="2541906"/>
                </a:lnTo>
                <a:lnTo>
                  <a:pt x="1214438" y="2552383"/>
                </a:lnTo>
                <a:lnTo>
                  <a:pt x="1206183" y="2562543"/>
                </a:lnTo>
                <a:lnTo>
                  <a:pt x="1197293" y="2573021"/>
                </a:lnTo>
                <a:lnTo>
                  <a:pt x="1188403" y="2582863"/>
                </a:lnTo>
                <a:lnTo>
                  <a:pt x="1179195" y="2592388"/>
                </a:lnTo>
                <a:lnTo>
                  <a:pt x="1169670" y="2602231"/>
                </a:lnTo>
                <a:lnTo>
                  <a:pt x="1160145" y="2611439"/>
                </a:lnTo>
                <a:lnTo>
                  <a:pt x="1150303" y="2620964"/>
                </a:lnTo>
                <a:lnTo>
                  <a:pt x="1140460" y="2630171"/>
                </a:lnTo>
                <a:lnTo>
                  <a:pt x="1455420" y="3124201"/>
                </a:lnTo>
                <a:lnTo>
                  <a:pt x="1458595" y="3128964"/>
                </a:lnTo>
                <a:lnTo>
                  <a:pt x="1461135" y="3134044"/>
                </a:lnTo>
                <a:lnTo>
                  <a:pt x="1463675" y="3139441"/>
                </a:lnTo>
                <a:lnTo>
                  <a:pt x="1465898" y="3144839"/>
                </a:lnTo>
                <a:lnTo>
                  <a:pt x="1467803" y="3150236"/>
                </a:lnTo>
                <a:lnTo>
                  <a:pt x="1469390" y="3155316"/>
                </a:lnTo>
                <a:lnTo>
                  <a:pt x="1470343" y="3160714"/>
                </a:lnTo>
                <a:lnTo>
                  <a:pt x="1471613" y="3166111"/>
                </a:lnTo>
                <a:lnTo>
                  <a:pt x="1472248" y="3171826"/>
                </a:lnTo>
                <a:lnTo>
                  <a:pt x="1472883" y="3177224"/>
                </a:lnTo>
                <a:lnTo>
                  <a:pt x="1473200" y="3182621"/>
                </a:lnTo>
                <a:lnTo>
                  <a:pt x="1473200" y="3188336"/>
                </a:lnTo>
                <a:lnTo>
                  <a:pt x="1472883" y="3193734"/>
                </a:lnTo>
                <a:lnTo>
                  <a:pt x="1471930" y="3199131"/>
                </a:lnTo>
                <a:lnTo>
                  <a:pt x="1471295" y="3204529"/>
                </a:lnTo>
                <a:lnTo>
                  <a:pt x="1470025" y="3209609"/>
                </a:lnTo>
                <a:lnTo>
                  <a:pt x="1469073" y="3215006"/>
                </a:lnTo>
                <a:lnTo>
                  <a:pt x="1467485" y="3220404"/>
                </a:lnTo>
                <a:lnTo>
                  <a:pt x="1465580" y="3225484"/>
                </a:lnTo>
                <a:lnTo>
                  <a:pt x="1463675" y="3230881"/>
                </a:lnTo>
                <a:lnTo>
                  <a:pt x="1461135" y="3235644"/>
                </a:lnTo>
                <a:lnTo>
                  <a:pt x="1458595" y="3240406"/>
                </a:lnTo>
                <a:lnTo>
                  <a:pt x="1455420" y="3245486"/>
                </a:lnTo>
                <a:lnTo>
                  <a:pt x="1452563" y="3249931"/>
                </a:lnTo>
                <a:lnTo>
                  <a:pt x="1449388" y="3254376"/>
                </a:lnTo>
                <a:lnTo>
                  <a:pt x="1445895" y="3258821"/>
                </a:lnTo>
                <a:lnTo>
                  <a:pt x="1442085" y="3262949"/>
                </a:lnTo>
                <a:lnTo>
                  <a:pt x="1437958" y="3266759"/>
                </a:lnTo>
                <a:lnTo>
                  <a:pt x="1433830" y="3270886"/>
                </a:lnTo>
                <a:lnTo>
                  <a:pt x="1429385" y="3274379"/>
                </a:lnTo>
                <a:lnTo>
                  <a:pt x="1424940" y="3277871"/>
                </a:lnTo>
                <a:lnTo>
                  <a:pt x="1419860" y="3281364"/>
                </a:lnTo>
                <a:lnTo>
                  <a:pt x="1415098" y="3283904"/>
                </a:lnTo>
                <a:lnTo>
                  <a:pt x="1409700" y="3287079"/>
                </a:lnTo>
                <a:lnTo>
                  <a:pt x="1404620" y="3289301"/>
                </a:lnTo>
                <a:lnTo>
                  <a:pt x="1399223" y="3291524"/>
                </a:lnTo>
                <a:lnTo>
                  <a:pt x="1393825" y="3293429"/>
                </a:lnTo>
                <a:lnTo>
                  <a:pt x="1388428" y="3295016"/>
                </a:lnTo>
                <a:lnTo>
                  <a:pt x="1382713" y="3296286"/>
                </a:lnTo>
                <a:lnTo>
                  <a:pt x="1377633" y="3297239"/>
                </a:lnTo>
                <a:lnTo>
                  <a:pt x="1372235" y="3298191"/>
                </a:lnTo>
                <a:lnTo>
                  <a:pt x="1366520" y="3298509"/>
                </a:lnTo>
                <a:lnTo>
                  <a:pt x="1361123" y="3298826"/>
                </a:lnTo>
                <a:lnTo>
                  <a:pt x="1355725" y="3298826"/>
                </a:lnTo>
                <a:lnTo>
                  <a:pt x="1350010" y="3298509"/>
                </a:lnTo>
                <a:lnTo>
                  <a:pt x="1344613" y="3297874"/>
                </a:lnTo>
                <a:lnTo>
                  <a:pt x="1339215" y="3296921"/>
                </a:lnTo>
                <a:lnTo>
                  <a:pt x="1333818" y="3295969"/>
                </a:lnTo>
                <a:lnTo>
                  <a:pt x="1328420" y="3294699"/>
                </a:lnTo>
                <a:lnTo>
                  <a:pt x="1323658" y="3293111"/>
                </a:lnTo>
                <a:lnTo>
                  <a:pt x="1318260" y="3291206"/>
                </a:lnTo>
                <a:lnTo>
                  <a:pt x="1313180" y="3289301"/>
                </a:lnTo>
                <a:lnTo>
                  <a:pt x="1308100" y="3287079"/>
                </a:lnTo>
                <a:lnTo>
                  <a:pt x="1303338" y="3284221"/>
                </a:lnTo>
                <a:lnTo>
                  <a:pt x="1298575" y="3281364"/>
                </a:lnTo>
                <a:lnTo>
                  <a:pt x="1293813" y="3278189"/>
                </a:lnTo>
                <a:lnTo>
                  <a:pt x="1289368" y="3275014"/>
                </a:lnTo>
                <a:lnTo>
                  <a:pt x="1284923" y="3271839"/>
                </a:lnTo>
                <a:lnTo>
                  <a:pt x="1280795" y="3268029"/>
                </a:lnTo>
                <a:lnTo>
                  <a:pt x="1276985" y="3263584"/>
                </a:lnTo>
                <a:lnTo>
                  <a:pt x="1273175" y="3259456"/>
                </a:lnTo>
                <a:lnTo>
                  <a:pt x="1269365" y="3255329"/>
                </a:lnTo>
                <a:lnTo>
                  <a:pt x="1265873" y="3250249"/>
                </a:lnTo>
                <a:lnTo>
                  <a:pt x="1262698" y="3245804"/>
                </a:lnTo>
                <a:lnTo>
                  <a:pt x="947420" y="2751774"/>
                </a:lnTo>
                <a:lnTo>
                  <a:pt x="935038" y="2756854"/>
                </a:lnTo>
                <a:lnTo>
                  <a:pt x="922338" y="2761934"/>
                </a:lnTo>
                <a:lnTo>
                  <a:pt x="909638" y="2766379"/>
                </a:lnTo>
                <a:lnTo>
                  <a:pt x="896938" y="2770506"/>
                </a:lnTo>
                <a:lnTo>
                  <a:pt x="883920" y="2774951"/>
                </a:lnTo>
                <a:lnTo>
                  <a:pt x="871538" y="2778761"/>
                </a:lnTo>
                <a:lnTo>
                  <a:pt x="858520" y="2782254"/>
                </a:lnTo>
                <a:lnTo>
                  <a:pt x="845503" y="2785429"/>
                </a:lnTo>
                <a:lnTo>
                  <a:pt x="832485" y="2788604"/>
                </a:lnTo>
                <a:lnTo>
                  <a:pt x="819468" y="2791144"/>
                </a:lnTo>
                <a:lnTo>
                  <a:pt x="806450" y="2794001"/>
                </a:lnTo>
                <a:lnTo>
                  <a:pt x="793433" y="2796224"/>
                </a:lnTo>
                <a:lnTo>
                  <a:pt x="780415" y="2798129"/>
                </a:lnTo>
                <a:lnTo>
                  <a:pt x="767398" y="2799716"/>
                </a:lnTo>
                <a:lnTo>
                  <a:pt x="754063" y="2801304"/>
                </a:lnTo>
                <a:lnTo>
                  <a:pt x="741045" y="2802891"/>
                </a:lnTo>
                <a:lnTo>
                  <a:pt x="728028" y="2803526"/>
                </a:lnTo>
                <a:lnTo>
                  <a:pt x="715010" y="2804161"/>
                </a:lnTo>
                <a:lnTo>
                  <a:pt x="701675" y="2804796"/>
                </a:lnTo>
                <a:lnTo>
                  <a:pt x="688658" y="2805114"/>
                </a:lnTo>
                <a:lnTo>
                  <a:pt x="675640" y="2805114"/>
                </a:lnTo>
                <a:lnTo>
                  <a:pt x="662623" y="2804796"/>
                </a:lnTo>
                <a:lnTo>
                  <a:pt x="649605" y="2804161"/>
                </a:lnTo>
                <a:lnTo>
                  <a:pt x="636588" y="2803526"/>
                </a:lnTo>
                <a:lnTo>
                  <a:pt x="623570" y="2802256"/>
                </a:lnTo>
                <a:lnTo>
                  <a:pt x="610553" y="2801304"/>
                </a:lnTo>
                <a:lnTo>
                  <a:pt x="597535" y="2799716"/>
                </a:lnTo>
                <a:lnTo>
                  <a:pt x="584518" y="2797811"/>
                </a:lnTo>
                <a:lnTo>
                  <a:pt x="571818" y="2795906"/>
                </a:lnTo>
                <a:lnTo>
                  <a:pt x="558800" y="2793684"/>
                </a:lnTo>
                <a:lnTo>
                  <a:pt x="546100" y="2791144"/>
                </a:lnTo>
                <a:lnTo>
                  <a:pt x="533718" y="2788286"/>
                </a:lnTo>
                <a:lnTo>
                  <a:pt x="517525" y="2784794"/>
                </a:lnTo>
                <a:lnTo>
                  <a:pt x="501968" y="2780666"/>
                </a:lnTo>
                <a:lnTo>
                  <a:pt x="485775" y="2775904"/>
                </a:lnTo>
                <a:lnTo>
                  <a:pt x="470218" y="2771141"/>
                </a:lnTo>
                <a:lnTo>
                  <a:pt x="454660" y="2765744"/>
                </a:lnTo>
                <a:lnTo>
                  <a:pt x="439103" y="2760029"/>
                </a:lnTo>
                <a:lnTo>
                  <a:pt x="424180" y="2753679"/>
                </a:lnTo>
                <a:lnTo>
                  <a:pt x="408940" y="2747329"/>
                </a:lnTo>
                <a:lnTo>
                  <a:pt x="394018" y="2740661"/>
                </a:lnTo>
                <a:lnTo>
                  <a:pt x="379095" y="2733676"/>
                </a:lnTo>
                <a:lnTo>
                  <a:pt x="364173" y="2725739"/>
                </a:lnTo>
                <a:lnTo>
                  <a:pt x="349568" y="2717801"/>
                </a:lnTo>
                <a:lnTo>
                  <a:pt x="335598" y="2709864"/>
                </a:lnTo>
                <a:lnTo>
                  <a:pt x="321310" y="2700974"/>
                </a:lnTo>
                <a:lnTo>
                  <a:pt x="307023" y="2692084"/>
                </a:lnTo>
                <a:lnTo>
                  <a:pt x="293370" y="2682559"/>
                </a:lnTo>
                <a:lnTo>
                  <a:pt x="279718" y="2673034"/>
                </a:lnTo>
                <a:lnTo>
                  <a:pt x="266065" y="2663191"/>
                </a:lnTo>
                <a:lnTo>
                  <a:pt x="253047" y="2652396"/>
                </a:lnTo>
                <a:lnTo>
                  <a:pt x="240347" y="2641601"/>
                </a:lnTo>
                <a:lnTo>
                  <a:pt x="227647" y="2630489"/>
                </a:lnTo>
                <a:lnTo>
                  <a:pt x="214947" y="2619059"/>
                </a:lnTo>
                <a:lnTo>
                  <a:pt x="203200" y="2607629"/>
                </a:lnTo>
                <a:lnTo>
                  <a:pt x="190817" y="2595563"/>
                </a:lnTo>
                <a:lnTo>
                  <a:pt x="179387" y="2582863"/>
                </a:lnTo>
                <a:lnTo>
                  <a:pt x="167957" y="2570163"/>
                </a:lnTo>
                <a:lnTo>
                  <a:pt x="156845" y="2556828"/>
                </a:lnTo>
                <a:lnTo>
                  <a:pt x="146050" y="2543493"/>
                </a:lnTo>
                <a:lnTo>
                  <a:pt x="135255" y="2529523"/>
                </a:lnTo>
                <a:lnTo>
                  <a:pt x="125095" y="2515553"/>
                </a:lnTo>
                <a:lnTo>
                  <a:pt x="115252" y="2500948"/>
                </a:lnTo>
                <a:lnTo>
                  <a:pt x="105410" y="2486343"/>
                </a:lnTo>
                <a:lnTo>
                  <a:pt x="96202" y="2471103"/>
                </a:lnTo>
                <a:lnTo>
                  <a:pt x="87630" y="2456181"/>
                </a:lnTo>
                <a:lnTo>
                  <a:pt x="79057" y="2440941"/>
                </a:lnTo>
                <a:lnTo>
                  <a:pt x="71437" y="2425383"/>
                </a:lnTo>
                <a:lnTo>
                  <a:pt x="63817" y="2409826"/>
                </a:lnTo>
                <a:lnTo>
                  <a:pt x="56515" y="2394268"/>
                </a:lnTo>
                <a:lnTo>
                  <a:pt x="50165" y="2378076"/>
                </a:lnTo>
                <a:lnTo>
                  <a:pt x="43815" y="2362518"/>
                </a:lnTo>
                <a:lnTo>
                  <a:pt x="38100" y="2346326"/>
                </a:lnTo>
                <a:lnTo>
                  <a:pt x="32385" y="2330451"/>
                </a:lnTo>
                <a:lnTo>
                  <a:pt x="27622" y="2313941"/>
                </a:lnTo>
                <a:lnTo>
                  <a:pt x="23177" y="2297748"/>
                </a:lnTo>
                <a:lnTo>
                  <a:pt x="19050" y="2281556"/>
                </a:lnTo>
                <a:lnTo>
                  <a:pt x="15240" y="2265363"/>
                </a:lnTo>
                <a:lnTo>
                  <a:pt x="11747" y="2248853"/>
                </a:lnTo>
                <a:lnTo>
                  <a:pt x="9207" y="2232343"/>
                </a:lnTo>
                <a:lnTo>
                  <a:pt x="6350" y="2216151"/>
                </a:lnTo>
                <a:lnTo>
                  <a:pt x="4445" y="2199641"/>
                </a:lnTo>
                <a:lnTo>
                  <a:pt x="2540" y="2182813"/>
                </a:lnTo>
                <a:lnTo>
                  <a:pt x="1587" y="2166303"/>
                </a:lnTo>
                <a:lnTo>
                  <a:pt x="635" y="2149793"/>
                </a:lnTo>
                <a:lnTo>
                  <a:pt x="0" y="2133283"/>
                </a:lnTo>
                <a:lnTo>
                  <a:pt x="0" y="2117091"/>
                </a:lnTo>
                <a:lnTo>
                  <a:pt x="317" y="2100581"/>
                </a:lnTo>
                <a:lnTo>
                  <a:pt x="952" y="2084071"/>
                </a:lnTo>
                <a:lnTo>
                  <a:pt x="2222" y="2067561"/>
                </a:lnTo>
                <a:lnTo>
                  <a:pt x="3810" y="2051051"/>
                </a:lnTo>
                <a:lnTo>
                  <a:pt x="5715" y="2034541"/>
                </a:lnTo>
                <a:lnTo>
                  <a:pt x="7937" y="2018666"/>
                </a:lnTo>
                <a:lnTo>
                  <a:pt x="10795" y="2002473"/>
                </a:lnTo>
                <a:lnTo>
                  <a:pt x="13652" y="1986598"/>
                </a:lnTo>
                <a:lnTo>
                  <a:pt x="17145" y="1970406"/>
                </a:lnTo>
                <a:lnTo>
                  <a:pt x="20955" y="1954213"/>
                </a:lnTo>
                <a:lnTo>
                  <a:pt x="24765" y="1938656"/>
                </a:lnTo>
                <a:lnTo>
                  <a:pt x="29527" y="1922463"/>
                </a:lnTo>
                <a:lnTo>
                  <a:pt x="34290" y="1906906"/>
                </a:lnTo>
                <a:lnTo>
                  <a:pt x="39687" y="1891666"/>
                </a:lnTo>
                <a:lnTo>
                  <a:pt x="45402" y="1876426"/>
                </a:lnTo>
                <a:lnTo>
                  <a:pt x="51752" y="1861186"/>
                </a:lnTo>
                <a:lnTo>
                  <a:pt x="58102" y="1845628"/>
                </a:lnTo>
                <a:lnTo>
                  <a:pt x="64452" y="1830706"/>
                </a:lnTo>
                <a:lnTo>
                  <a:pt x="71755" y="1815783"/>
                </a:lnTo>
                <a:lnTo>
                  <a:pt x="79375" y="1800861"/>
                </a:lnTo>
                <a:lnTo>
                  <a:pt x="87630" y="1786573"/>
                </a:lnTo>
                <a:lnTo>
                  <a:pt x="95567" y="1772286"/>
                </a:lnTo>
                <a:lnTo>
                  <a:pt x="104457" y="1757998"/>
                </a:lnTo>
                <a:lnTo>
                  <a:pt x="113030" y="1744028"/>
                </a:lnTo>
                <a:lnTo>
                  <a:pt x="122872" y="1730376"/>
                </a:lnTo>
                <a:lnTo>
                  <a:pt x="132397" y="1716723"/>
                </a:lnTo>
                <a:lnTo>
                  <a:pt x="142240" y="1703388"/>
                </a:lnTo>
                <a:lnTo>
                  <a:pt x="152717" y="1690053"/>
                </a:lnTo>
                <a:lnTo>
                  <a:pt x="163195" y="1677353"/>
                </a:lnTo>
                <a:lnTo>
                  <a:pt x="174307" y="1664335"/>
                </a:lnTo>
                <a:lnTo>
                  <a:pt x="185737" y="1652270"/>
                </a:lnTo>
                <a:lnTo>
                  <a:pt x="197802" y="1639888"/>
                </a:lnTo>
                <a:lnTo>
                  <a:pt x="209867" y="1628140"/>
                </a:lnTo>
                <a:lnTo>
                  <a:pt x="222250" y="1616075"/>
                </a:lnTo>
                <a:lnTo>
                  <a:pt x="235267" y="1604646"/>
                </a:lnTo>
                <a:lnTo>
                  <a:pt x="248285" y="1593533"/>
                </a:lnTo>
                <a:lnTo>
                  <a:pt x="261937" y="1583056"/>
                </a:lnTo>
                <a:lnTo>
                  <a:pt x="275908" y="1572260"/>
                </a:lnTo>
                <a:lnTo>
                  <a:pt x="289878" y="1561783"/>
                </a:lnTo>
                <a:lnTo>
                  <a:pt x="304165" y="1552258"/>
                </a:lnTo>
                <a:lnTo>
                  <a:pt x="319088" y="1542416"/>
                </a:lnTo>
                <a:lnTo>
                  <a:pt x="334010" y="1533208"/>
                </a:lnTo>
                <a:lnTo>
                  <a:pt x="349250" y="1524318"/>
                </a:lnTo>
                <a:lnTo>
                  <a:pt x="364490" y="1516063"/>
                </a:lnTo>
                <a:lnTo>
                  <a:pt x="379730" y="1508443"/>
                </a:lnTo>
                <a:lnTo>
                  <a:pt x="395605" y="1500823"/>
                </a:lnTo>
                <a:lnTo>
                  <a:pt x="411163" y="1493838"/>
                </a:lnTo>
                <a:lnTo>
                  <a:pt x="426720" y="1486853"/>
                </a:lnTo>
                <a:lnTo>
                  <a:pt x="442913" y="1480821"/>
                </a:lnTo>
                <a:lnTo>
                  <a:pt x="459105" y="1475105"/>
                </a:lnTo>
                <a:lnTo>
                  <a:pt x="474980" y="1469708"/>
                </a:lnTo>
                <a:lnTo>
                  <a:pt x="491173" y="1464628"/>
                </a:lnTo>
                <a:lnTo>
                  <a:pt x="507365" y="1460183"/>
                </a:lnTo>
                <a:lnTo>
                  <a:pt x="523558" y="1456055"/>
                </a:lnTo>
                <a:lnTo>
                  <a:pt x="540068" y="1452245"/>
                </a:lnTo>
                <a:lnTo>
                  <a:pt x="556578" y="1449070"/>
                </a:lnTo>
                <a:lnTo>
                  <a:pt x="573088" y="1445895"/>
                </a:lnTo>
                <a:lnTo>
                  <a:pt x="589598" y="1443356"/>
                </a:lnTo>
                <a:lnTo>
                  <a:pt x="605790" y="1441451"/>
                </a:lnTo>
                <a:lnTo>
                  <a:pt x="622300" y="1439546"/>
                </a:lnTo>
                <a:lnTo>
                  <a:pt x="638810" y="1438275"/>
                </a:lnTo>
                <a:lnTo>
                  <a:pt x="655320" y="1437640"/>
                </a:lnTo>
                <a:lnTo>
                  <a:pt x="671830" y="1436688"/>
                </a:lnTo>
                <a:close/>
                <a:moveTo>
                  <a:pt x="1808801" y="0"/>
                </a:moveTo>
                <a:lnTo>
                  <a:pt x="1822779" y="318"/>
                </a:lnTo>
                <a:lnTo>
                  <a:pt x="1836121" y="635"/>
                </a:lnTo>
                <a:lnTo>
                  <a:pt x="1849463" y="1588"/>
                </a:lnTo>
                <a:lnTo>
                  <a:pt x="1862806" y="3177"/>
                </a:lnTo>
                <a:lnTo>
                  <a:pt x="1875830" y="4447"/>
                </a:lnTo>
                <a:lnTo>
                  <a:pt x="1888855" y="6353"/>
                </a:lnTo>
                <a:lnTo>
                  <a:pt x="1901562" y="8894"/>
                </a:lnTo>
                <a:lnTo>
                  <a:pt x="1914269" y="11435"/>
                </a:lnTo>
                <a:lnTo>
                  <a:pt x="1926658" y="14612"/>
                </a:lnTo>
                <a:lnTo>
                  <a:pt x="1939047" y="17471"/>
                </a:lnTo>
                <a:lnTo>
                  <a:pt x="1951119" y="21282"/>
                </a:lnTo>
                <a:lnTo>
                  <a:pt x="1963190" y="25412"/>
                </a:lnTo>
                <a:lnTo>
                  <a:pt x="1974944" y="29859"/>
                </a:lnTo>
                <a:lnTo>
                  <a:pt x="1986698" y="34306"/>
                </a:lnTo>
                <a:lnTo>
                  <a:pt x="1998452" y="39071"/>
                </a:lnTo>
                <a:lnTo>
                  <a:pt x="2009571" y="44471"/>
                </a:lnTo>
                <a:lnTo>
                  <a:pt x="2020689" y="49870"/>
                </a:lnTo>
                <a:lnTo>
                  <a:pt x="2031490" y="55906"/>
                </a:lnTo>
                <a:lnTo>
                  <a:pt x="2042291" y="61941"/>
                </a:lnTo>
                <a:lnTo>
                  <a:pt x="2053092" y="67976"/>
                </a:lnTo>
                <a:lnTo>
                  <a:pt x="2063257" y="74964"/>
                </a:lnTo>
                <a:lnTo>
                  <a:pt x="2073741" y="81953"/>
                </a:lnTo>
                <a:lnTo>
                  <a:pt x="2083589" y="89259"/>
                </a:lnTo>
                <a:lnTo>
                  <a:pt x="2093754" y="96564"/>
                </a:lnTo>
                <a:lnTo>
                  <a:pt x="2103284" y="104506"/>
                </a:lnTo>
                <a:lnTo>
                  <a:pt x="2112814" y="112447"/>
                </a:lnTo>
                <a:lnTo>
                  <a:pt x="2122027" y="120388"/>
                </a:lnTo>
                <a:lnTo>
                  <a:pt x="2131239" y="129282"/>
                </a:lnTo>
                <a:lnTo>
                  <a:pt x="2139816" y="138176"/>
                </a:lnTo>
                <a:lnTo>
                  <a:pt x="2148711" y="147070"/>
                </a:lnTo>
                <a:lnTo>
                  <a:pt x="2157288" y="156282"/>
                </a:lnTo>
                <a:lnTo>
                  <a:pt x="2165548" y="165811"/>
                </a:lnTo>
                <a:lnTo>
                  <a:pt x="2173490" y="175658"/>
                </a:lnTo>
                <a:lnTo>
                  <a:pt x="2181749" y="185505"/>
                </a:lnTo>
                <a:lnTo>
                  <a:pt x="2189373" y="195987"/>
                </a:lnTo>
                <a:lnTo>
                  <a:pt x="2196680" y="206152"/>
                </a:lnTo>
                <a:lnTo>
                  <a:pt x="2203986" y="216952"/>
                </a:lnTo>
                <a:lnTo>
                  <a:pt x="2211293" y="227752"/>
                </a:lnTo>
                <a:lnTo>
                  <a:pt x="2217646" y="238870"/>
                </a:lnTo>
                <a:lnTo>
                  <a:pt x="2224635" y="249987"/>
                </a:lnTo>
                <a:lnTo>
                  <a:pt x="2230671" y="261423"/>
                </a:lnTo>
                <a:lnTo>
                  <a:pt x="2237024" y="273175"/>
                </a:lnTo>
                <a:lnTo>
                  <a:pt x="2243060" y="285246"/>
                </a:lnTo>
                <a:lnTo>
                  <a:pt x="2248778" y="296999"/>
                </a:lnTo>
                <a:lnTo>
                  <a:pt x="2253861" y="309069"/>
                </a:lnTo>
                <a:lnTo>
                  <a:pt x="2259261" y="321458"/>
                </a:lnTo>
                <a:lnTo>
                  <a:pt x="2264344" y="334163"/>
                </a:lnTo>
                <a:lnTo>
                  <a:pt x="2269427" y="347187"/>
                </a:lnTo>
                <a:lnTo>
                  <a:pt x="2273874" y="359575"/>
                </a:lnTo>
                <a:lnTo>
                  <a:pt x="2278004" y="372599"/>
                </a:lnTo>
                <a:lnTo>
                  <a:pt x="2282452" y="386257"/>
                </a:lnTo>
                <a:lnTo>
                  <a:pt x="2286264" y="399598"/>
                </a:lnTo>
                <a:lnTo>
                  <a:pt x="2290076" y="412939"/>
                </a:lnTo>
                <a:lnTo>
                  <a:pt x="2292935" y="426598"/>
                </a:lnTo>
                <a:lnTo>
                  <a:pt x="2296429" y="440575"/>
                </a:lnTo>
                <a:lnTo>
                  <a:pt x="2299288" y="454233"/>
                </a:lnTo>
                <a:lnTo>
                  <a:pt x="2301830" y="468527"/>
                </a:lnTo>
                <a:lnTo>
                  <a:pt x="2304053" y="482504"/>
                </a:lnTo>
                <a:lnTo>
                  <a:pt x="2306595" y="497116"/>
                </a:lnTo>
                <a:lnTo>
                  <a:pt x="2308501" y="511410"/>
                </a:lnTo>
                <a:lnTo>
                  <a:pt x="2309772" y="526339"/>
                </a:lnTo>
                <a:lnTo>
                  <a:pt x="2311360" y="540633"/>
                </a:lnTo>
                <a:lnTo>
                  <a:pt x="2312630" y="555245"/>
                </a:lnTo>
                <a:lnTo>
                  <a:pt x="2313266" y="570174"/>
                </a:lnTo>
                <a:lnTo>
                  <a:pt x="2320255" y="573033"/>
                </a:lnTo>
                <a:lnTo>
                  <a:pt x="2327244" y="576209"/>
                </a:lnTo>
                <a:lnTo>
                  <a:pt x="2333597" y="579704"/>
                </a:lnTo>
                <a:lnTo>
                  <a:pt x="2339633" y="583515"/>
                </a:lnTo>
                <a:lnTo>
                  <a:pt x="2345351" y="587645"/>
                </a:lnTo>
                <a:lnTo>
                  <a:pt x="2350751" y="592727"/>
                </a:lnTo>
                <a:lnTo>
                  <a:pt x="2356152" y="597809"/>
                </a:lnTo>
                <a:lnTo>
                  <a:pt x="2361234" y="603527"/>
                </a:lnTo>
                <a:lnTo>
                  <a:pt x="2365364" y="609562"/>
                </a:lnTo>
                <a:lnTo>
                  <a:pt x="2369494" y="616233"/>
                </a:lnTo>
                <a:lnTo>
                  <a:pt x="2372988" y="622903"/>
                </a:lnTo>
                <a:lnTo>
                  <a:pt x="2376483" y="630527"/>
                </a:lnTo>
                <a:lnTo>
                  <a:pt x="2379024" y="638786"/>
                </a:lnTo>
                <a:lnTo>
                  <a:pt x="2381566" y="647362"/>
                </a:lnTo>
                <a:lnTo>
                  <a:pt x="2383472" y="656574"/>
                </a:lnTo>
                <a:lnTo>
                  <a:pt x="2384425" y="666103"/>
                </a:lnTo>
                <a:lnTo>
                  <a:pt x="2385378" y="674362"/>
                </a:lnTo>
                <a:lnTo>
                  <a:pt x="2385695" y="681985"/>
                </a:lnTo>
                <a:lnTo>
                  <a:pt x="2386013" y="689927"/>
                </a:lnTo>
                <a:lnTo>
                  <a:pt x="2385695" y="698503"/>
                </a:lnTo>
                <a:lnTo>
                  <a:pt x="2385378" y="706444"/>
                </a:lnTo>
                <a:lnTo>
                  <a:pt x="2384425" y="714703"/>
                </a:lnTo>
                <a:lnTo>
                  <a:pt x="2383472" y="723279"/>
                </a:lnTo>
                <a:lnTo>
                  <a:pt x="2381883" y="731538"/>
                </a:lnTo>
                <a:lnTo>
                  <a:pt x="2380295" y="740115"/>
                </a:lnTo>
                <a:lnTo>
                  <a:pt x="2378389" y="748373"/>
                </a:lnTo>
                <a:lnTo>
                  <a:pt x="2376483" y="756950"/>
                </a:lnTo>
                <a:lnTo>
                  <a:pt x="2374259" y="765526"/>
                </a:lnTo>
                <a:lnTo>
                  <a:pt x="2371400" y="773467"/>
                </a:lnTo>
                <a:lnTo>
                  <a:pt x="2368541" y="781726"/>
                </a:lnTo>
                <a:lnTo>
                  <a:pt x="2365364" y="789985"/>
                </a:lnTo>
                <a:lnTo>
                  <a:pt x="2361870" y="797926"/>
                </a:lnTo>
                <a:lnTo>
                  <a:pt x="2358376" y="805550"/>
                </a:lnTo>
                <a:lnTo>
                  <a:pt x="2354563" y="813173"/>
                </a:lnTo>
                <a:lnTo>
                  <a:pt x="2350434" y="820479"/>
                </a:lnTo>
                <a:lnTo>
                  <a:pt x="2346304" y="827785"/>
                </a:lnTo>
                <a:lnTo>
                  <a:pt x="2341539" y="834773"/>
                </a:lnTo>
                <a:lnTo>
                  <a:pt x="2337091" y="841444"/>
                </a:lnTo>
                <a:lnTo>
                  <a:pt x="2332009" y="848114"/>
                </a:lnTo>
                <a:lnTo>
                  <a:pt x="2326608" y="854149"/>
                </a:lnTo>
                <a:lnTo>
                  <a:pt x="2321843" y="859867"/>
                </a:lnTo>
                <a:lnTo>
                  <a:pt x="2316125" y="865585"/>
                </a:lnTo>
                <a:lnTo>
                  <a:pt x="2310407" y="870667"/>
                </a:lnTo>
                <a:lnTo>
                  <a:pt x="2304689" y="875432"/>
                </a:lnTo>
                <a:lnTo>
                  <a:pt x="2298335" y="879879"/>
                </a:lnTo>
                <a:lnTo>
                  <a:pt x="2292300" y="884008"/>
                </a:lnTo>
                <a:lnTo>
                  <a:pt x="2285628" y="887502"/>
                </a:lnTo>
                <a:lnTo>
                  <a:pt x="2279275" y="890996"/>
                </a:lnTo>
                <a:lnTo>
                  <a:pt x="2273239" y="915137"/>
                </a:lnTo>
                <a:lnTo>
                  <a:pt x="2266250" y="938643"/>
                </a:lnTo>
                <a:lnTo>
                  <a:pt x="2258626" y="962467"/>
                </a:lnTo>
                <a:lnTo>
                  <a:pt x="2251002" y="986290"/>
                </a:lnTo>
                <a:lnTo>
                  <a:pt x="2242425" y="1009161"/>
                </a:lnTo>
                <a:lnTo>
                  <a:pt x="2233212" y="1032031"/>
                </a:lnTo>
                <a:lnTo>
                  <a:pt x="2223682" y="1054584"/>
                </a:lnTo>
                <a:lnTo>
                  <a:pt x="2213834" y="1076819"/>
                </a:lnTo>
                <a:lnTo>
                  <a:pt x="2203351" y="1098419"/>
                </a:lnTo>
                <a:lnTo>
                  <a:pt x="2192232" y="1119701"/>
                </a:lnTo>
                <a:lnTo>
                  <a:pt x="2180479" y="1140348"/>
                </a:lnTo>
                <a:lnTo>
                  <a:pt x="2168407" y="1160360"/>
                </a:lnTo>
                <a:lnTo>
                  <a:pt x="2155700" y="1179736"/>
                </a:lnTo>
                <a:lnTo>
                  <a:pt x="2142358" y="1198477"/>
                </a:lnTo>
                <a:lnTo>
                  <a:pt x="2128380" y="1216901"/>
                </a:lnTo>
                <a:lnTo>
                  <a:pt x="2114403" y="1234054"/>
                </a:lnTo>
                <a:lnTo>
                  <a:pt x="2106779" y="1242630"/>
                </a:lnTo>
                <a:lnTo>
                  <a:pt x="2099472" y="1250889"/>
                </a:lnTo>
                <a:lnTo>
                  <a:pt x="2091848" y="1259148"/>
                </a:lnTo>
                <a:lnTo>
                  <a:pt x="2083589" y="1266771"/>
                </a:lnTo>
                <a:lnTo>
                  <a:pt x="2075647" y="1274395"/>
                </a:lnTo>
                <a:lnTo>
                  <a:pt x="2067705" y="1282018"/>
                </a:lnTo>
                <a:lnTo>
                  <a:pt x="2059445" y="1289006"/>
                </a:lnTo>
                <a:lnTo>
                  <a:pt x="2051186" y="1295994"/>
                </a:lnTo>
                <a:lnTo>
                  <a:pt x="2042609" y="1302665"/>
                </a:lnTo>
                <a:lnTo>
                  <a:pt x="2034032" y="1309018"/>
                </a:lnTo>
                <a:lnTo>
                  <a:pt x="2025137" y="1315688"/>
                </a:lnTo>
                <a:lnTo>
                  <a:pt x="2016242" y="1321724"/>
                </a:lnTo>
                <a:lnTo>
                  <a:pt x="2007029" y="1327441"/>
                </a:lnTo>
                <a:lnTo>
                  <a:pt x="1997817" y="1332841"/>
                </a:lnTo>
                <a:lnTo>
                  <a:pt x="1988922" y="1338241"/>
                </a:lnTo>
                <a:lnTo>
                  <a:pt x="1979074" y="1343324"/>
                </a:lnTo>
                <a:lnTo>
                  <a:pt x="1969544" y="1348088"/>
                </a:lnTo>
                <a:lnTo>
                  <a:pt x="1960014" y="1352535"/>
                </a:lnTo>
                <a:lnTo>
                  <a:pt x="1950166" y="1356665"/>
                </a:lnTo>
                <a:lnTo>
                  <a:pt x="1940000" y="1360477"/>
                </a:lnTo>
                <a:lnTo>
                  <a:pt x="1929835" y="1364288"/>
                </a:lnTo>
                <a:lnTo>
                  <a:pt x="1919352" y="1367782"/>
                </a:lnTo>
                <a:lnTo>
                  <a:pt x="1909186" y="1370641"/>
                </a:lnTo>
                <a:lnTo>
                  <a:pt x="1898703" y="1373500"/>
                </a:lnTo>
                <a:lnTo>
                  <a:pt x="1888220" y="1375724"/>
                </a:lnTo>
                <a:lnTo>
                  <a:pt x="1877101" y="1377947"/>
                </a:lnTo>
                <a:lnTo>
                  <a:pt x="1865982" y="1379853"/>
                </a:lnTo>
                <a:lnTo>
                  <a:pt x="1854864" y="1381123"/>
                </a:lnTo>
                <a:lnTo>
                  <a:pt x="1843745" y="1382712"/>
                </a:lnTo>
                <a:lnTo>
                  <a:pt x="1832309" y="1383347"/>
                </a:lnTo>
                <a:lnTo>
                  <a:pt x="1820873" y="1383665"/>
                </a:lnTo>
                <a:lnTo>
                  <a:pt x="1808801" y="1384300"/>
                </a:lnTo>
                <a:lnTo>
                  <a:pt x="1797365" y="1383665"/>
                </a:lnTo>
                <a:lnTo>
                  <a:pt x="1785929" y="1383347"/>
                </a:lnTo>
                <a:lnTo>
                  <a:pt x="1774493" y="1382712"/>
                </a:lnTo>
                <a:lnTo>
                  <a:pt x="1763374" y="1381441"/>
                </a:lnTo>
                <a:lnTo>
                  <a:pt x="1752256" y="1379853"/>
                </a:lnTo>
                <a:lnTo>
                  <a:pt x="1741137" y="1377947"/>
                </a:lnTo>
                <a:lnTo>
                  <a:pt x="1730336" y="1375724"/>
                </a:lnTo>
                <a:lnTo>
                  <a:pt x="1719535" y="1373500"/>
                </a:lnTo>
                <a:lnTo>
                  <a:pt x="1709052" y="1370641"/>
                </a:lnTo>
                <a:lnTo>
                  <a:pt x="1698569" y="1367782"/>
                </a:lnTo>
                <a:lnTo>
                  <a:pt x="1688721" y="1364606"/>
                </a:lnTo>
                <a:lnTo>
                  <a:pt x="1678238" y="1360794"/>
                </a:lnTo>
                <a:lnTo>
                  <a:pt x="1668390" y="1356982"/>
                </a:lnTo>
                <a:lnTo>
                  <a:pt x="1658542" y="1352853"/>
                </a:lnTo>
                <a:lnTo>
                  <a:pt x="1649012" y="1348088"/>
                </a:lnTo>
                <a:lnTo>
                  <a:pt x="1639164" y="1343641"/>
                </a:lnTo>
                <a:lnTo>
                  <a:pt x="1630269" y="1338559"/>
                </a:lnTo>
                <a:lnTo>
                  <a:pt x="1620421" y="1333794"/>
                </a:lnTo>
                <a:lnTo>
                  <a:pt x="1611526" y="1327759"/>
                </a:lnTo>
                <a:lnTo>
                  <a:pt x="1602632" y="1322042"/>
                </a:lnTo>
                <a:lnTo>
                  <a:pt x="1593737" y="1316324"/>
                </a:lnTo>
                <a:lnTo>
                  <a:pt x="1584842" y="1309971"/>
                </a:lnTo>
                <a:lnTo>
                  <a:pt x="1576265" y="1303936"/>
                </a:lnTo>
                <a:lnTo>
                  <a:pt x="1567688" y="1296947"/>
                </a:lnTo>
                <a:lnTo>
                  <a:pt x="1559746" y="1289959"/>
                </a:lnTo>
                <a:lnTo>
                  <a:pt x="1551169" y="1282653"/>
                </a:lnTo>
                <a:lnTo>
                  <a:pt x="1543227" y="1275348"/>
                </a:lnTo>
                <a:lnTo>
                  <a:pt x="1535285" y="1267724"/>
                </a:lnTo>
                <a:lnTo>
                  <a:pt x="1527661" y="1260100"/>
                </a:lnTo>
                <a:lnTo>
                  <a:pt x="1520037" y="1252159"/>
                </a:lnTo>
                <a:lnTo>
                  <a:pt x="1512095" y="1244218"/>
                </a:lnTo>
                <a:lnTo>
                  <a:pt x="1505106" y="1235642"/>
                </a:lnTo>
                <a:lnTo>
                  <a:pt x="1490811" y="1218489"/>
                </a:lnTo>
                <a:lnTo>
                  <a:pt x="1477151" y="1200383"/>
                </a:lnTo>
                <a:lnTo>
                  <a:pt x="1463491" y="1181642"/>
                </a:lnTo>
                <a:lnTo>
                  <a:pt x="1451102" y="1162583"/>
                </a:lnTo>
                <a:lnTo>
                  <a:pt x="1438712" y="1142572"/>
                </a:lnTo>
                <a:lnTo>
                  <a:pt x="1426958" y="1121925"/>
                </a:lnTo>
                <a:lnTo>
                  <a:pt x="1415840" y="1101278"/>
                </a:lnTo>
                <a:lnTo>
                  <a:pt x="1405357" y="1079678"/>
                </a:lnTo>
                <a:lnTo>
                  <a:pt x="1395191" y="1057760"/>
                </a:lnTo>
                <a:lnTo>
                  <a:pt x="1385979" y="1035525"/>
                </a:lnTo>
                <a:lnTo>
                  <a:pt x="1376766" y="1012972"/>
                </a:lnTo>
                <a:lnTo>
                  <a:pt x="1368189" y="989467"/>
                </a:lnTo>
                <a:lnTo>
                  <a:pt x="1360247" y="966278"/>
                </a:lnTo>
                <a:lnTo>
                  <a:pt x="1352941" y="943090"/>
                </a:lnTo>
                <a:lnTo>
                  <a:pt x="1346269" y="919267"/>
                </a:lnTo>
                <a:lnTo>
                  <a:pt x="1339598" y="895126"/>
                </a:lnTo>
                <a:lnTo>
                  <a:pt x="1332292" y="892902"/>
                </a:lnTo>
                <a:lnTo>
                  <a:pt x="1324985" y="889726"/>
                </a:lnTo>
                <a:lnTo>
                  <a:pt x="1318314" y="886232"/>
                </a:lnTo>
                <a:lnTo>
                  <a:pt x="1311325" y="882420"/>
                </a:lnTo>
                <a:lnTo>
                  <a:pt x="1304654" y="878290"/>
                </a:lnTo>
                <a:lnTo>
                  <a:pt x="1298619" y="873208"/>
                </a:lnTo>
                <a:lnTo>
                  <a:pt x="1292265" y="867808"/>
                </a:lnTo>
                <a:lnTo>
                  <a:pt x="1286547" y="862726"/>
                </a:lnTo>
                <a:lnTo>
                  <a:pt x="1280829" y="856373"/>
                </a:lnTo>
                <a:lnTo>
                  <a:pt x="1274793" y="850020"/>
                </a:lnTo>
                <a:lnTo>
                  <a:pt x="1269710" y="843032"/>
                </a:lnTo>
                <a:lnTo>
                  <a:pt x="1264627" y="836044"/>
                </a:lnTo>
                <a:lnTo>
                  <a:pt x="1259545" y="828738"/>
                </a:lnTo>
                <a:lnTo>
                  <a:pt x="1255097" y="821114"/>
                </a:lnTo>
                <a:lnTo>
                  <a:pt x="1250968" y="813491"/>
                </a:lnTo>
                <a:lnTo>
                  <a:pt x="1246520" y="805550"/>
                </a:lnTo>
                <a:lnTo>
                  <a:pt x="1242708" y="796973"/>
                </a:lnTo>
                <a:lnTo>
                  <a:pt x="1239214" y="788714"/>
                </a:lnTo>
                <a:lnTo>
                  <a:pt x="1236037" y="780138"/>
                </a:lnTo>
                <a:lnTo>
                  <a:pt x="1232860" y="771562"/>
                </a:lnTo>
                <a:lnTo>
                  <a:pt x="1230001" y="762667"/>
                </a:lnTo>
                <a:lnTo>
                  <a:pt x="1227460" y="753773"/>
                </a:lnTo>
                <a:lnTo>
                  <a:pt x="1225554" y="745197"/>
                </a:lnTo>
                <a:lnTo>
                  <a:pt x="1223648" y="735985"/>
                </a:lnTo>
                <a:lnTo>
                  <a:pt x="1222059" y="727091"/>
                </a:lnTo>
                <a:lnTo>
                  <a:pt x="1220471" y="718197"/>
                </a:lnTo>
                <a:lnTo>
                  <a:pt x="1219836" y="708985"/>
                </a:lnTo>
                <a:lnTo>
                  <a:pt x="1219200" y="700409"/>
                </a:lnTo>
                <a:lnTo>
                  <a:pt x="1219200" y="691832"/>
                </a:lnTo>
                <a:lnTo>
                  <a:pt x="1219200" y="682938"/>
                </a:lnTo>
                <a:lnTo>
                  <a:pt x="1219518" y="674680"/>
                </a:lnTo>
                <a:lnTo>
                  <a:pt x="1220153" y="666103"/>
                </a:lnTo>
                <a:lnTo>
                  <a:pt x="1221742" y="655621"/>
                </a:lnTo>
                <a:lnTo>
                  <a:pt x="1223648" y="645456"/>
                </a:lnTo>
                <a:lnTo>
                  <a:pt x="1226824" y="635927"/>
                </a:lnTo>
                <a:lnTo>
                  <a:pt x="1229683" y="627350"/>
                </a:lnTo>
                <a:lnTo>
                  <a:pt x="1233496" y="618774"/>
                </a:lnTo>
                <a:lnTo>
                  <a:pt x="1237943" y="611468"/>
                </a:lnTo>
                <a:lnTo>
                  <a:pt x="1242708" y="604162"/>
                </a:lnTo>
                <a:lnTo>
                  <a:pt x="1248108" y="598127"/>
                </a:lnTo>
                <a:lnTo>
                  <a:pt x="1253827" y="592409"/>
                </a:lnTo>
                <a:lnTo>
                  <a:pt x="1259862" y="587009"/>
                </a:lnTo>
                <a:lnTo>
                  <a:pt x="1266534" y="581927"/>
                </a:lnTo>
                <a:lnTo>
                  <a:pt x="1273522" y="577798"/>
                </a:lnTo>
                <a:lnTo>
                  <a:pt x="1280829" y="574304"/>
                </a:lnTo>
                <a:lnTo>
                  <a:pt x="1288453" y="570809"/>
                </a:lnTo>
                <a:lnTo>
                  <a:pt x="1296395" y="568268"/>
                </a:lnTo>
                <a:lnTo>
                  <a:pt x="1304654" y="566045"/>
                </a:lnTo>
                <a:lnTo>
                  <a:pt x="1305607" y="551115"/>
                </a:lnTo>
                <a:lnTo>
                  <a:pt x="1306560" y="536504"/>
                </a:lnTo>
                <a:lnTo>
                  <a:pt x="1308149" y="521892"/>
                </a:lnTo>
                <a:lnTo>
                  <a:pt x="1310055" y="507598"/>
                </a:lnTo>
                <a:lnTo>
                  <a:pt x="1311961" y="493304"/>
                </a:lnTo>
                <a:lnTo>
                  <a:pt x="1314502" y="479010"/>
                </a:lnTo>
                <a:lnTo>
                  <a:pt x="1316726" y="465033"/>
                </a:lnTo>
                <a:lnTo>
                  <a:pt x="1319267" y="450739"/>
                </a:lnTo>
                <a:lnTo>
                  <a:pt x="1322444" y="437081"/>
                </a:lnTo>
                <a:lnTo>
                  <a:pt x="1325303" y="423104"/>
                </a:lnTo>
                <a:lnTo>
                  <a:pt x="1328797" y="409763"/>
                </a:lnTo>
                <a:lnTo>
                  <a:pt x="1332610" y="396422"/>
                </a:lnTo>
                <a:lnTo>
                  <a:pt x="1336422" y="383081"/>
                </a:lnTo>
                <a:lnTo>
                  <a:pt x="1340869" y="370057"/>
                </a:lnTo>
                <a:lnTo>
                  <a:pt x="1344999" y="357034"/>
                </a:lnTo>
                <a:lnTo>
                  <a:pt x="1349446" y="344010"/>
                </a:lnTo>
                <a:lnTo>
                  <a:pt x="1354529" y="331305"/>
                </a:lnTo>
                <a:lnTo>
                  <a:pt x="1359612" y="319234"/>
                </a:lnTo>
                <a:lnTo>
                  <a:pt x="1365012" y="306528"/>
                </a:lnTo>
                <a:lnTo>
                  <a:pt x="1370095" y="294775"/>
                </a:lnTo>
                <a:lnTo>
                  <a:pt x="1376131" y="282705"/>
                </a:lnTo>
                <a:lnTo>
                  <a:pt x="1382167" y="270952"/>
                </a:lnTo>
                <a:lnTo>
                  <a:pt x="1388202" y="259517"/>
                </a:lnTo>
                <a:lnTo>
                  <a:pt x="1394873" y="248081"/>
                </a:lnTo>
                <a:lnTo>
                  <a:pt x="1401227" y="236964"/>
                </a:lnTo>
                <a:lnTo>
                  <a:pt x="1408216" y="225846"/>
                </a:lnTo>
                <a:lnTo>
                  <a:pt x="1414887" y="215046"/>
                </a:lnTo>
                <a:lnTo>
                  <a:pt x="1422193" y="204246"/>
                </a:lnTo>
                <a:lnTo>
                  <a:pt x="1429817" y="194082"/>
                </a:lnTo>
                <a:lnTo>
                  <a:pt x="1437759" y="183917"/>
                </a:lnTo>
                <a:lnTo>
                  <a:pt x="1445701" y="174070"/>
                </a:lnTo>
                <a:lnTo>
                  <a:pt x="1453643" y="164541"/>
                </a:lnTo>
                <a:lnTo>
                  <a:pt x="1461585" y="155011"/>
                </a:lnTo>
                <a:lnTo>
                  <a:pt x="1470480" y="145799"/>
                </a:lnTo>
                <a:lnTo>
                  <a:pt x="1479057" y="136588"/>
                </a:lnTo>
                <a:lnTo>
                  <a:pt x="1488269" y="128329"/>
                </a:lnTo>
                <a:lnTo>
                  <a:pt x="1496846" y="119753"/>
                </a:lnTo>
                <a:lnTo>
                  <a:pt x="1506377" y="111494"/>
                </a:lnTo>
                <a:lnTo>
                  <a:pt x="1515589" y="103235"/>
                </a:lnTo>
                <a:lnTo>
                  <a:pt x="1525755" y="95611"/>
                </a:lnTo>
                <a:lnTo>
                  <a:pt x="1535285" y="88306"/>
                </a:lnTo>
                <a:lnTo>
                  <a:pt x="1545133" y="81000"/>
                </a:lnTo>
                <a:lnTo>
                  <a:pt x="1555616" y="74329"/>
                </a:lnTo>
                <a:lnTo>
                  <a:pt x="1565781" y="67659"/>
                </a:lnTo>
                <a:lnTo>
                  <a:pt x="1576582" y="61306"/>
                </a:lnTo>
                <a:lnTo>
                  <a:pt x="1587383" y="54953"/>
                </a:lnTo>
                <a:lnTo>
                  <a:pt x="1597866" y="49235"/>
                </a:lnTo>
                <a:lnTo>
                  <a:pt x="1608985" y="44153"/>
                </a:lnTo>
                <a:lnTo>
                  <a:pt x="1620421" y="38753"/>
                </a:lnTo>
                <a:lnTo>
                  <a:pt x="1632175" y="33988"/>
                </a:lnTo>
                <a:lnTo>
                  <a:pt x="1643611" y="29541"/>
                </a:lnTo>
                <a:lnTo>
                  <a:pt x="1655365" y="25412"/>
                </a:lnTo>
                <a:lnTo>
                  <a:pt x="1667119" y="20965"/>
                </a:lnTo>
                <a:lnTo>
                  <a:pt x="1679508" y="17471"/>
                </a:lnTo>
                <a:lnTo>
                  <a:pt x="1691898" y="14294"/>
                </a:lnTo>
                <a:lnTo>
                  <a:pt x="1703969" y="11435"/>
                </a:lnTo>
                <a:lnTo>
                  <a:pt x="1716676" y="8894"/>
                </a:lnTo>
                <a:lnTo>
                  <a:pt x="1729383" y="6353"/>
                </a:lnTo>
                <a:lnTo>
                  <a:pt x="1742408" y="4447"/>
                </a:lnTo>
                <a:lnTo>
                  <a:pt x="1755432" y="3177"/>
                </a:lnTo>
                <a:lnTo>
                  <a:pt x="1768457" y="1588"/>
                </a:lnTo>
                <a:lnTo>
                  <a:pt x="1781799" y="635"/>
                </a:lnTo>
                <a:lnTo>
                  <a:pt x="1795459" y="318"/>
                </a:lnTo>
                <a:lnTo>
                  <a:pt x="1808801"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31" name="矩形 30" descr="#clear#"/>
          <p:cNvSpPr>
            <a:spLocks noChangeArrowheads="1"/>
          </p:cNvSpPr>
          <p:nvPr/>
        </p:nvSpPr>
        <p:spPr bwMode="auto">
          <a:xfrm>
            <a:off x="1408363" y="3109297"/>
            <a:ext cx="1539875" cy="369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rPr>
              <a:t>添加标题</a:t>
            </a:r>
          </a:p>
        </p:txBody>
      </p:sp>
      <p:sp>
        <p:nvSpPr>
          <p:cNvPr id="32" name="六边形 31"/>
          <p:cNvSpPr/>
          <p:nvPr/>
        </p:nvSpPr>
        <p:spPr bwMode="auto">
          <a:xfrm>
            <a:off x="4954838" y="1815484"/>
            <a:ext cx="2282825" cy="1970088"/>
          </a:xfrm>
          <a:prstGeom prst="hexagon">
            <a:avLst>
              <a:gd name="adj" fmla="val 25000"/>
              <a:gd name="vf" fmla="val 115470"/>
            </a:avLst>
          </a:prstGeom>
          <a:solidFill>
            <a:srgbClr val="C00000"/>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defPPr>
              <a:defRPr lang="zh-CN">
                <a:solidFill>
                  <a:schemeClr val="dk1">
                    <a:hueOff val="0"/>
                    <a:satOff val="0"/>
                    <a:lumOff val="0"/>
                    <a:alphaOff val="0"/>
                  </a:schemeClr>
                </a:solidFill>
              </a:defRPr>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hueOff val="0"/>
                  <a:satOff val="0"/>
                  <a:lumOff val="0"/>
                  <a:alphaOff val="0"/>
                </a:prstClr>
              </a:solidFill>
              <a:effectLst/>
              <a:uLnTx/>
              <a:uFillTx/>
              <a:latin typeface="微软雅黑" panose="020B0503020204020204" charset="-122"/>
              <a:ea typeface="微软雅黑" panose="020B0503020204020204" charset="-122"/>
              <a:cs typeface="+mn-cs"/>
            </a:endParaRPr>
          </a:p>
        </p:txBody>
      </p:sp>
      <p:sp>
        <p:nvSpPr>
          <p:cNvPr id="33" name="KSO_Shape"/>
          <p:cNvSpPr/>
          <p:nvPr/>
        </p:nvSpPr>
        <p:spPr bwMode="auto">
          <a:xfrm>
            <a:off x="5589838" y="2021859"/>
            <a:ext cx="1009650" cy="944563"/>
          </a:xfrm>
          <a:custGeom>
            <a:avLst/>
            <a:gdLst>
              <a:gd name="T0" fmla="*/ 1264650 w 2063750"/>
              <a:gd name="T1" fmla="*/ 933236 h 1925638"/>
              <a:gd name="T2" fmla="*/ 1205010 w 2063750"/>
              <a:gd name="T3" fmla="*/ 981200 h 1925638"/>
              <a:gd name="T4" fmla="*/ 1169637 w 2063750"/>
              <a:gd name="T5" fmla="*/ 913641 h 1925638"/>
              <a:gd name="T6" fmla="*/ 1863628 w 2063750"/>
              <a:gd name="T7" fmla="*/ 619424 h 1925638"/>
              <a:gd name="T8" fmla="*/ 1873035 w 2063750"/>
              <a:gd name="T9" fmla="*/ 667280 h 1925638"/>
              <a:gd name="T10" fmla="*/ 1691374 w 2063750"/>
              <a:gd name="T11" fmla="*/ 669322 h 1925638"/>
              <a:gd name="T12" fmla="*/ 1696077 w 2063750"/>
              <a:gd name="T13" fmla="*/ 621175 h 1925638"/>
              <a:gd name="T14" fmla="*/ 742063 w 2063750"/>
              <a:gd name="T15" fmla="*/ 629637 h 1925638"/>
              <a:gd name="T16" fmla="*/ 727975 w 2063750"/>
              <a:gd name="T17" fmla="*/ 676034 h 1925638"/>
              <a:gd name="T18" fmla="*/ 550987 w 2063750"/>
              <a:gd name="T19" fmla="*/ 656483 h 1925638"/>
              <a:gd name="T20" fmla="*/ 577990 w 2063750"/>
              <a:gd name="T21" fmla="*/ 615922 h 1925638"/>
              <a:gd name="T22" fmla="*/ 1273128 w 2063750"/>
              <a:gd name="T23" fmla="*/ 560052 h 1925638"/>
              <a:gd name="T24" fmla="*/ 1196826 w 2063750"/>
              <a:gd name="T25" fmla="*/ 846374 h 1925638"/>
              <a:gd name="T26" fmla="*/ 1157651 w 2063750"/>
              <a:gd name="T27" fmla="*/ 551279 h 1925638"/>
              <a:gd name="T28" fmla="*/ 1196634 w 2063750"/>
              <a:gd name="T29" fmla="*/ 394965 h 1925638"/>
              <a:gd name="T30" fmla="*/ 1004375 w 2063750"/>
              <a:gd name="T31" fmla="*/ 453667 h 1925638"/>
              <a:gd name="T32" fmla="*/ 916159 w 2063750"/>
              <a:gd name="T33" fmla="*/ 617446 h 1925638"/>
              <a:gd name="T34" fmla="*/ 942243 w 2063750"/>
              <a:gd name="T35" fmla="*/ 775648 h 1925638"/>
              <a:gd name="T36" fmla="*/ 1065042 w 2063750"/>
              <a:gd name="T37" fmla="*/ 952636 h 1925638"/>
              <a:gd name="T38" fmla="*/ 1352258 w 2063750"/>
              <a:gd name="T39" fmla="*/ 1009577 h 1925638"/>
              <a:gd name="T40" fmla="*/ 1456007 w 2063750"/>
              <a:gd name="T41" fmla="*/ 831122 h 1925638"/>
              <a:gd name="T42" fmla="*/ 1514915 w 2063750"/>
              <a:gd name="T43" fmla="*/ 694346 h 1925638"/>
              <a:gd name="T44" fmla="*/ 1484729 w 2063750"/>
              <a:gd name="T45" fmla="*/ 506499 h 1925638"/>
              <a:gd name="T46" fmla="*/ 1323829 w 2063750"/>
              <a:gd name="T47" fmla="*/ 407879 h 1925638"/>
              <a:gd name="T48" fmla="*/ 1277230 w 2063750"/>
              <a:gd name="T49" fmla="*/ 330686 h 1925638"/>
              <a:gd name="T50" fmla="*/ 1483556 w 2063750"/>
              <a:gd name="T51" fmla="*/ 408467 h 1925638"/>
              <a:gd name="T52" fmla="*/ 1585840 w 2063750"/>
              <a:gd name="T53" fmla="*/ 598074 h 1925638"/>
              <a:gd name="T54" fmla="*/ 1556532 w 2063750"/>
              <a:gd name="T55" fmla="*/ 799717 h 1925638"/>
              <a:gd name="T56" fmla="*/ 1444577 w 2063750"/>
              <a:gd name="T57" fmla="*/ 953809 h 1925638"/>
              <a:gd name="T58" fmla="*/ 1379514 w 2063750"/>
              <a:gd name="T59" fmla="*/ 1234993 h 1925638"/>
              <a:gd name="T60" fmla="*/ 1224769 w 2063750"/>
              <a:gd name="T61" fmla="*/ 1299859 h 1925638"/>
              <a:gd name="T62" fmla="*/ 973458 w 2063750"/>
              <a:gd name="T63" fmla="*/ 1301550 h 1925638"/>
              <a:gd name="T64" fmla="*/ 884643 w 2063750"/>
              <a:gd name="T65" fmla="*/ 1352828 h 1925638"/>
              <a:gd name="T66" fmla="*/ 1171315 w 2063750"/>
              <a:gd name="T67" fmla="*/ 1381250 h 1925638"/>
              <a:gd name="T68" fmla="*/ 1609826 w 2063750"/>
              <a:gd name="T69" fmla="*/ 1205732 h 1925638"/>
              <a:gd name="T70" fmla="*/ 1769285 w 2063750"/>
              <a:gd name="T71" fmla="*/ 1202215 h 1925638"/>
              <a:gd name="T72" fmla="*/ 1698033 w 2063750"/>
              <a:gd name="T73" fmla="*/ 1343539 h 1925638"/>
              <a:gd name="T74" fmla="*/ 1830840 w 2063750"/>
              <a:gd name="T75" fmla="*/ 1309461 h 1925638"/>
              <a:gd name="T76" fmla="*/ 1902362 w 2063750"/>
              <a:gd name="T77" fmla="*/ 1344330 h 1925638"/>
              <a:gd name="T78" fmla="*/ 1805632 w 2063750"/>
              <a:gd name="T79" fmla="*/ 1426962 h 1925638"/>
              <a:gd name="T80" fmla="*/ 1115916 w 2063750"/>
              <a:gd name="T81" fmla="*/ 1759833 h 1925638"/>
              <a:gd name="T82" fmla="*/ 544327 w 2063750"/>
              <a:gd name="T83" fmla="*/ 1713829 h 1925638"/>
              <a:gd name="T84" fmla="*/ 50124 w 2063750"/>
              <a:gd name="T85" fmla="*/ 1388576 h 1925638"/>
              <a:gd name="T86" fmla="*/ 277587 w 2063750"/>
              <a:gd name="T87" fmla="*/ 1364841 h 1925638"/>
              <a:gd name="T88" fmla="*/ 557812 w 2063750"/>
              <a:gd name="T89" fmla="*/ 1209541 h 1925638"/>
              <a:gd name="T90" fmla="*/ 1023426 w 2063750"/>
              <a:gd name="T91" fmla="*/ 1057126 h 1925638"/>
              <a:gd name="T92" fmla="*/ 919090 w 2063750"/>
              <a:gd name="T93" fmla="*/ 864876 h 1925638"/>
              <a:gd name="T94" fmla="*/ 854320 w 2063750"/>
              <a:gd name="T95" fmla="*/ 707847 h 1925638"/>
              <a:gd name="T96" fmla="*/ 887730 w 2063750"/>
              <a:gd name="T97" fmla="*/ 478909 h 1925638"/>
              <a:gd name="T98" fmla="*/ 1065042 w 2063750"/>
              <a:gd name="T99" fmla="*/ 350938 h 1925638"/>
              <a:gd name="T100" fmla="*/ 1690144 w 2063750"/>
              <a:gd name="T101" fmla="*/ 203159 h 1925638"/>
              <a:gd name="T102" fmla="*/ 1700127 w 2063750"/>
              <a:gd name="T103" fmla="*/ 250943 h 1925638"/>
              <a:gd name="T104" fmla="*/ 1558014 w 2063750"/>
              <a:gd name="T105" fmla="*/ 348271 h 1925638"/>
              <a:gd name="T106" fmla="*/ 1655497 w 2063750"/>
              <a:gd name="T107" fmla="*/ 206383 h 1925638"/>
              <a:gd name="T108" fmla="*/ 904489 w 2063750"/>
              <a:gd name="T109" fmla="*/ 306056 h 1925638"/>
              <a:gd name="T110" fmla="*/ 895180 w 2063750"/>
              <a:gd name="T111" fmla="*/ 353841 h 1925638"/>
              <a:gd name="T112" fmla="*/ 757001 w 2063750"/>
              <a:gd name="T113" fmla="*/ 243028 h 1925638"/>
              <a:gd name="T114" fmla="*/ 779982 w 2063750"/>
              <a:gd name="T115" fmla="*/ 199933 h 1925638"/>
              <a:gd name="T116" fmla="*/ 1248509 w 2063750"/>
              <a:gd name="T117" fmla="*/ 28478 h 1925638"/>
              <a:gd name="T118" fmla="*/ 1217149 w 2063750"/>
              <a:gd name="T119" fmla="*/ 197882 h 1925638"/>
              <a:gd name="T120" fmla="*/ 1185497 w 2063750"/>
              <a:gd name="T121" fmla="*/ 28478 h 1925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34" name="矩形 33" descr="#clear#"/>
          <p:cNvSpPr>
            <a:spLocks noChangeArrowheads="1"/>
          </p:cNvSpPr>
          <p:nvPr/>
        </p:nvSpPr>
        <p:spPr bwMode="auto">
          <a:xfrm>
            <a:off x="5326313" y="3109297"/>
            <a:ext cx="1539875" cy="369887"/>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rPr>
              <a:t>添加标题</a:t>
            </a:r>
          </a:p>
        </p:txBody>
      </p:sp>
      <p:sp>
        <p:nvSpPr>
          <p:cNvPr id="35" name="六边形 34"/>
          <p:cNvSpPr/>
          <p:nvPr/>
        </p:nvSpPr>
        <p:spPr bwMode="auto">
          <a:xfrm>
            <a:off x="8880725" y="1815484"/>
            <a:ext cx="2282825" cy="1970088"/>
          </a:xfrm>
          <a:prstGeom prst="hexagon">
            <a:avLst>
              <a:gd name="adj" fmla="val 25000"/>
              <a:gd name="vf" fmla="val 115470"/>
            </a:avLst>
          </a:prstGeom>
          <a:solidFill>
            <a:srgbClr val="C00000"/>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defPPr>
              <a:defRPr lang="zh-CN">
                <a:solidFill>
                  <a:schemeClr val="dk1">
                    <a:hueOff val="0"/>
                    <a:satOff val="0"/>
                    <a:lumOff val="0"/>
                    <a:alphaOff val="0"/>
                  </a:schemeClr>
                </a:solidFill>
              </a:defRPr>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hueOff val="0"/>
                  <a:satOff val="0"/>
                  <a:lumOff val="0"/>
                  <a:alphaOff val="0"/>
                </a:prstClr>
              </a:solidFill>
              <a:effectLst/>
              <a:uLnTx/>
              <a:uFillTx/>
              <a:latin typeface="微软雅黑" panose="020B0503020204020204" charset="-122"/>
              <a:ea typeface="微软雅黑" panose="020B0503020204020204" charset="-122"/>
              <a:cs typeface="+mn-cs"/>
            </a:endParaRPr>
          </a:p>
        </p:txBody>
      </p:sp>
      <p:sp>
        <p:nvSpPr>
          <p:cNvPr id="36" name="KSO_Shape"/>
          <p:cNvSpPr/>
          <p:nvPr/>
        </p:nvSpPr>
        <p:spPr bwMode="auto">
          <a:xfrm>
            <a:off x="9542713" y="2140922"/>
            <a:ext cx="1009650" cy="706437"/>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37" name="矩形 36" descr="#clear#"/>
          <p:cNvSpPr>
            <a:spLocks noChangeArrowheads="1"/>
          </p:cNvSpPr>
          <p:nvPr/>
        </p:nvSpPr>
        <p:spPr bwMode="auto">
          <a:xfrm>
            <a:off x="9285538" y="3109297"/>
            <a:ext cx="1538287" cy="36830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rPr>
              <a:t>添加标题</a:t>
            </a:r>
          </a:p>
        </p:txBody>
      </p:sp>
      <p:sp>
        <p:nvSpPr>
          <p:cNvPr id="2" name="矩形 1" descr="#clear#"/>
          <p:cNvSpPr>
            <a:spLocks noChangeArrowheads="1"/>
          </p:cNvSpPr>
          <p:nvPr/>
        </p:nvSpPr>
        <p:spPr bwMode="auto">
          <a:xfrm>
            <a:off x="1343722" y="3940779"/>
            <a:ext cx="1723549" cy="400110"/>
          </a:xfrm>
          <a:prstGeom prst="rect">
            <a:avLst/>
          </a:prstGeom>
          <a:noFill/>
          <a:ln>
            <a:noFill/>
          </a:ln>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00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点击添加标题</a:t>
            </a:r>
          </a:p>
        </p:txBody>
      </p:sp>
      <p:sp>
        <p:nvSpPr>
          <p:cNvPr id="39" name="矩形 38" descr="#clear#"/>
          <p:cNvSpPr>
            <a:spLocks noChangeArrowheads="1"/>
          </p:cNvSpPr>
          <p:nvPr/>
        </p:nvSpPr>
        <p:spPr bwMode="auto">
          <a:xfrm>
            <a:off x="1343722" y="4411337"/>
            <a:ext cx="9742983" cy="120032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fontAlgn="auto">
              <a:lnSpc>
                <a:spcPct val="150000"/>
              </a:lnSpc>
              <a:spcBef>
                <a:spcPct val="0"/>
              </a:spcBef>
              <a:spcAft>
                <a:spcPts val="0"/>
              </a:spcAft>
              <a:buNone/>
              <a:defRPr/>
            </a:pPr>
            <a:r>
              <a:rPr lang="zh-CN" altLang="en-US" sz="1600" dirty="0">
                <a:solidFill>
                  <a:schemeClr val="tx1">
                    <a:lumMod val="75000"/>
                    <a:lumOff val="25000"/>
                  </a:schemeClr>
                </a:solidFill>
                <a:latin typeface="微软雅黑" panose="020B0503020204020204" charset="-122"/>
                <a:ea typeface="微软雅黑" panose="020B0503020204020204" charset="-122"/>
              </a:rPr>
              <a:t>单击此处添加文本单击此处添加文本简明扼要的说明分项内容，此为概念图解，请根据您的具体内容酌情修改。如有数据进行数据修改，如有图标进行图标的具体修改，完成不同内容的不同状态下的数据系统的填写添加，从而达到不同的展示。</a:t>
            </a:r>
            <a:endParaRPr kumimoji="0" lang="zh-CN" altLang="en-US" sz="16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endParaRPr>
          </a:p>
        </p:txBody>
      </p:sp>
      <p:cxnSp>
        <p:nvCxnSpPr>
          <p:cNvPr id="40" name="直接连接符 39"/>
          <p:cNvCxnSpPr/>
          <p:nvPr/>
        </p:nvCxnSpPr>
        <p:spPr>
          <a:xfrm>
            <a:off x="1438972" y="4402741"/>
            <a:ext cx="1851025"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1000" fill="hold"/>
                                        <p:tgtEl>
                                          <p:spTgt spid="3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1000"/>
                                        <p:tgtEl>
                                          <p:spTgt spid="31"/>
                                        </p:tgtEl>
                                      </p:cBhvr>
                                    </p:animEffect>
                                    <p:anim calcmode="lin" valueType="num">
                                      <p:cBhvr>
                                        <p:cTn id="28" dur="1000" fill="hold"/>
                                        <p:tgtEl>
                                          <p:spTgt spid="31"/>
                                        </p:tgtEl>
                                        <p:attrNameLst>
                                          <p:attrName>ppt_x</p:attrName>
                                        </p:attrNameLst>
                                      </p:cBhvr>
                                      <p:tavLst>
                                        <p:tav tm="0">
                                          <p:val>
                                            <p:strVal val="#ppt_x"/>
                                          </p:val>
                                        </p:tav>
                                        <p:tav tm="100000">
                                          <p:val>
                                            <p:strVal val="#ppt_x"/>
                                          </p:val>
                                        </p:tav>
                                      </p:tavLst>
                                    </p:anim>
                                    <p:anim calcmode="lin" valueType="num">
                                      <p:cBhvr>
                                        <p:cTn id="29" dur="1000" fill="hold"/>
                                        <p:tgtEl>
                                          <p:spTgt spid="3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1000"/>
                                        <p:tgtEl>
                                          <p:spTgt spid="37"/>
                                        </p:tgtEl>
                                      </p:cBhvr>
                                    </p:animEffect>
                                    <p:anim calcmode="lin" valueType="num">
                                      <p:cBhvr>
                                        <p:cTn id="58" dur="1000" fill="hold"/>
                                        <p:tgtEl>
                                          <p:spTgt spid="37"/>
                                        </p:tgtEl>
                                        <p:attrNameLst>
                                          <p:attrName>ppt_x</p:attrName>
                                        </p:attrNameLst>
                                      </p:cBhvr>
                                      <p:tavLst>
                                        <p:tav tm="0">
                                          <p:val>
                                            <p:strVal val="#ppt_x"/>
                                          </p:val>
                                        </p:tav>
                                        <p:tav tm="100000">
                                          <p:val>
                                            <p:strVal val="#ppt_x"/>
                                          </p:val>
                                        </p:tav>
                                      </p:tavLst>
                                    </p:anim>
                                    <p:anim calcmode="lin" valueType="num">
                                      <p:cBhvr>
                                        <p:cTn id="59" dur="1000" fill="hold"/>
                                        <p:tgtEl>
                                          <p:spTgt spid="3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1000"/>
                                        <p:tgtEl>
                                          <p:spTgt spid="39"/>
                                        </p:tgtEl>
                                      </p:cBhvr>
                                    </p:animEffect>
                                    <p:anim calcmode="lin" valueType="num">
                                      <p:cBhvr>
                                        <p:cTn id="68" dur="1000" fill="hold"/>
                                        <p:tgtEl>
                                          <p:spTgt spid="39"/>
                                        </p:tgtEl>
                                        <p:attrNameLst>
                                          <p:attrName>ppt_x</p:attrName>
                                        </p:attrNameLst>
                                      </p:cBhvr>
                                      <p:tavLst>
                                        <p:tav tm="0">
                                          <p:val>
                                            <p:strVal val="#ppt_x"/>
                                          </p:val>
                                        </p:tav>
                                        <p:tav tm="100000">
                                          <p:val>
                                            <p:strVal val="#ppt_x"/>
                                          </p:val>
                                        </p:tav>
                                      </p:tavLst>
                                    </p:anim>
                                    <p:anim calcmode="lin" valueType="num">
                                      <p:cBhvr>
                                        <p:cTn id="69" dur="1000" fill="hold"/>
                                        <p:tgtEl>
                                          <p:spTgt spid="39"/>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28" grpId="0" bldLvl="0" animBg="1"/>
      <p:bldP spid="29" grpId="0" bldLvl="0" animBg="1"/>
      <p:bldP spid="30" grpId="0" bldLvl="0" animBg="1"/>
      <p:bldP spid="31" grpId="0"/>
      <p:bldP spid="32" grpId="0" bldLvl="0" animBg="1"/>
      <p:bldP spid="33" grpId="0" bldLvl="0" animBg="1"/>
      <p:bldP spid="34" grpId="0"/>
      <p:bldP spid="35" grpId="0" bldLvl="0" animBg="1"/>
      <p:bldP spid="36" grpId="0" bldLvl="0" animBg="1"/>
      <p:bldP spid="37" grpId="0"/>
      <p:bldP spid="2" grpId="0"/>
      <p:bldP spid="39"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10"/>
  <p:tag name="MH" val="20151126115441"/>
  <p:tag name="MH_LIBRARY" val="GRAPHIC"/>
  <p:tag name="MH_TYPE" val="SubTitle"/>
  <p:tag name="MH_ORDER" val="1"/>
  <p:tag name="KSO_WM_UNIT_TYPE" val="m_h_a"/>
  <p:tag name="KSO_WM_UNIT_INDEX" val="1_1_1"/>
  <p:tag name="KSO_WM_UNIT_ID" val="custom160310_17*m_h_a*1_1_1"/>
  <p:tag name="KSO_WM_UNIT_CLEAR" val="1"/>
  <p:tag name="KSO_WM_UNIT_LAYERLEVEL" val="1_1_1"/>
  <p:tag name="KSO_WM_UNIT_VALUE" val="20"/>
  <p:tag name="KSO_WM_UNIT_HIGHLIGHT" val="0"/>
  <p:tag name="KSO_WM_UNIT_COMPATIBLE" val="0"/>
  <p:tag name="KSO_WM_UNIT_PRESET_TEXT_INDEX" val="3"/>
  <p:tag name="KSO_WM_UNIT_PRESET_TEXT_LEN" val="5"/>
  <p:tag name="KSO_WM_DIAGRAM_GROUP_CODE" val="m1-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10"/>
  <p:tag name="MH" val="20151126115441"/>
  <p:tag name="MH_LIBRARY" val="GRAPHIC"/>
  <p:tag name="MH_TYPE" val="Other"/>
  <p:tag name="MH_ORDER" val="1"/>
  <p:tag name="KSO_WM_UNIT_TYPE" val="m_i"/>
  <p:tag name="KSO_WM_UNIT_INDEX" val="1_1"/>
  <p:tag name="KSO_WM_UNIT_ID" val="custom160310_17*m_i*1_1"/>
  <p:tag name="KSO_WM_UNIT_CLEAR" val="1"/>
  <p:tag name="KSO_WM_UNIT_LAYERLEVEL" val="1_1"/>
  <p:tag name="KSO_WM_DIAGRAM_GROUP_CODE" val="m1-1"/>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10"/>
  <p:tag name="MH" val="20151126115441"/>
  <p:tag name="MH_LIBRARY" val="GRAPHIC"/>
  <p:tag name="MH_TYPE" val="SubTitle"/>
  <p:tag name="MH_ORDER" val="3"/>
  <p:tag name="KSO_WM_UNIT_TYPE" val="m_h_a"/>
  <p:tag name="KSO_WM_UNIT_INDEX" val="1_3_1"/>
  <p:tag name="KSO_WM_UNIT_ID" val="custom160310_17*m_h_a*1_3_1"/>
  <p:tag name="KSO_WM_UNIT_CLEAR" val="1"/>
  <p:tag name="KSO_WM_UNIT_LAYERLEVEL" val="1_1_1"/>
  <p:tag name="KSO_WM_UNIT_VALUE" val="20"/>
  <p:tag name="KSO_WM_UNIT_HIGHLIGHT" val="0"/>
  <p:tag name="KSO_WM_UNIT_COMPATIBLE" val="0"/>
  <p:tag name="KSO_WM_UNIT_PRESET_TEXT_INDEX" val="3"/>
  <p:tag name="KSO_WM_UNIT_PRESET_TEXT_LEN" val="5"/>
  <p:tag name="KSO_WM_DIAGRAM_GROUP_CODE" val="m1-1"/>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10"/>
  <p:tag name="MH" val="20151126115441"/>
  <p:tag name="MH_LIBRARY" val="GRAPHIC"/>
  <p:tag name="MH_TYPE" val="Other"/>
  <p:tag name="MH_ORDER" val="3"/>
  <p:tag name="KSO_WM_UNIT_TYPE" val="m_i"/>
  <p:tag name="KSO_WM_UNIT_INDEX" val="1_3"/>
  <p:tag name="KSO_WM_UNIT_ID" val="custom160310_17*m_i*1_3"/>
  <p:tag name="KSO_WM_UNIT_CLEAR" val="1"/>
  <p:tag name="KSO_WM_UNIT_LAYERLEVEL" val="1_1"/>
  <p:tag name="KSO_WM_DIAGRAM_GROUP_CODE" val="m1-1"/>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10"/>
  <p:tag name="MH" val="20151126115441"/>
  <p:tag name="MH_LIBRARY" val="GRAPHIC"/>
  <p:tag name="MH_TYPE" val="SubTitle"/>
  <p:tag name="MH_ORDER" val="2"/>
  <p:tag name="KSO_WM_UNIT_TYPE" val="m_h_a"/>
  <p:tag name="KSO_WM_UNIT_INDEX" val="1_2_1"/>
  <p:tag name="KSO_WM_UNIT_ID" val="custom160310_17*m_h_a*1_2_1"/>
  <p:tag name="KSO_WM_UNIT_CLEAR" val="1"/>
  <p:tag name="KSO_WM_UNIT_LAYERLEVEL" val="1_1_1"/>
  <p:tag name="KSO_WM_UNIT_VALUE" val="20"/>
  <p:tag name="KSO_WM_UNIT_HIGHLIGHT" val="0"/>
  <p:tag name="KSO_WM_UNIT_COMPATIBLE" val="0"/>
  <p:tag name="KSO_WM_UNIT_PRESET_TEXT_INDEX" val="3"/>
  <p:tag name="KSO_WM_UNIT_PRESET_TEXT_LEN" val="5"/>
  <p:tag name="KSO_WM_DIAGRAM_GROUP_CODE" val="m1-1"/>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10"/>
  <p:tag name="MH" val="20151126115441"/>
  <p:tag name="MH_LIBRARY" val="GRAPHIC"/>
  <p:tag name="MH_TYPE" val="Other"/>
  <p:tag name="MH_ORDER" val="2"/>
  <p:tag name="KSO_WM_UNIT_TYPE" val="m_i"/>
  <p:tag name="KSO_WM_UNIT_INDEX" val="1_2"/>
  <p:tag name="KSO_WM_UNIT_ID" val="custom160310_17*m_i*1_2"/>
  <p:tag name="KSO_WM_UNIT_CLEAR" val="1"/>
  <p:tag name="KSO_WM_UNIT_LAYERLEVEL" val="1_1"/>
  <p:tag name="KSO_WM_DIAGRAM_GROUP_CODE" val="m1-1"/>
</p:tagLst>
</file>

<file path=ppt/tags/tag25.xml><?xml version="1.0" encoding="utf-8"?>
<p:tagLst xmlns:a="http://schemas.openxmlformats.org/drawingml/2006/main" xmlns:r="http://schemas.openxmlformats.org/officeDocument/2006/relationships" xmlns:p="http://schemas.openxmlformats.org/presentationml/2006/main">
  <p:tag name="PA" val="v3.0.1"/>
</p:tagLst>
</file>

<file path=ppt/tags/tag26.xml><?xml version="1.0" encoding="utf-8"?>
<p:tagLst xmlns:a="http://schemas.openxmlformats.org/drawingml/2006/main" xmlns:r="http://schemas.openxmlformats.org/officeDocument/2006/relationships" xmlns:p="http://schemas.openxmlformats.org/presentationml/2006/main">
  <p:tag name="PA" val="v3.0.1"/>
</p:tagLst>
</file>

<file path=ppt/tags/tag27.xml><?xml version="1.0" encoding="utf-8"?>
<p:tagLst xmlns:a="http://schemas.openxmlformats.org/drawingml/2006/main" xmlns:r="http://schemas.openxmlformats.org/officeDocument/2006/relationships" xmlns:p="http://schemas.openxmlformats.org/presentationml/2006/main">
  <p:tag name="MH" val="20170705134447"/>
  <p:tag name="MH_LIBRARY" val="GRAPHIC"/>
  <p:tag name="MH_TYPE" val="SubTitle"/>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1565</Words>
  <Application>Microsoft Office PowerPoint</Application>
  <PresentationFormat>宽屏</PresentationFormat>
  <Paragraphs>160</Paragraphs>
  <Slides>24</Slides>
  <Notes>1</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24</vt:i4>
      </vt:variant>
    </vt:vector>
  </HeadingPairs>
  <TitlesOfParts>
    <vt:vector size="31" baseType="lpstr">
      <vt:lpstr>Impact MT Std</vt:lpstr>
      <vt:lpstr>微软雅黑</vt:lpstr>
      <vt:lpstr>Arial</vt:lpstr>
      <vt:lpstr>Calibri</vt:lpstr>
      <vt:lpstr>Impact</vt:lpstr>
      <vt:lpstr>千图网海量PPT模板www.58pic.com</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48</cp:revision>
  <dcterms:created xsi:type="dcterms:W3CDTF">2018-01-17T10:03:00Z</dcterms:created>
  <dcterms:modified xsi:type="dcterms:W3CDTF">2021-01-06T08:46:54Z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