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9" r:id="rId4"/>
    <p:sldId id="263" r:id="rId5"/>
    <p:sldId id="264" r:id="rId6"/>
    <p:sldId id="265" r:id="rId7"/>
    <p:sldId id="260" r:id="rId8"/>
    <p:sldId id="266" r:id="rId9"/>
    <p:sldId id="267" r:id="rId10"/>
    <p:sldId id="268" r:id="rId11"/>
    <p:sldId id="269" r:id="rId12"/>
    <p:sldId id="270" r:id="rId13"/>
    <p:sldId id="261" r:id="rId14"/>
    <p:sldId id="271" r:id="rId15"/>
    <p:sldId id="272" r:id="rId16"/>
    <p:sldId id="274" r:id="rId17"/>
    <p:sldId id="275" r:id="rId18"/>
    <p:sldId id="276" r:id="rId19"/>
    <p:sldId id="277" r:id="rId20"/>
    <p:sldId id="278" r:id="rId21"/>
    <p:sldId id="262" r:id="rId22"/>
    <p:sldId id="279" r:id="rId23"/>
    <p:sldId id="280" r:id="rId24"/>
    <p:sldId id="281" r:id="rId25"/>
    <p:sldId id="28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020"/>
    <a:srgbClr val="FFBF00"/>
    <a:srgbClr val="AB2025"/>
    <a:srgbClr val="CA2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4660"/>
  </p:normalViewPr>
  <p:slideViewPr>
    <p:cSldViewPr snapToGrid="0">
      <p:cViewPr varScale="1">
        <p:scale>
          <a:sx n="113" d="100"/>
          <a:sy n="113" d="100"/>
        </p:scale>
        <p:origin x="7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80D43-041C-4218-BA36-4064B0CB2A5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E97D8-838E-47E4-B3CC-FA17AD25EE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BE97D8-838E-47E4-B3CC-FA17AD25EE7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818F2AA-A5CB-4496-B782-D9F6C7606F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DDAF6A-40B1-4085-AD85-E34DE2FE251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8F2AA-A5CB-4496-B782-D9F6C7606FD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AF6A-40B1-4085-AD85-E34DE2FE25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2803"/>
          </a:xfrm>
          <a:prstGeom prst="rect">
            <a:avLst/>
          </a:prstGeom>
        </p:spPr>
      </p:pic>
      <p:pic>
        <p:nvPicPr>
          <p:cNvPr id="7" name="图片 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12875" r="-1"/>
          <a:stretch>
            <a:fillRect/>
          </a:stretch>
        </p:blipFill>
        <p:spPr>
          <a:xfrm flipH="1">
            <a:off x="9013370" y="4709914"/>
            <a:ext cx="3178629" cy="2142887"/>
          </a:xfrm>
          <a:prstGeom prst="rect">
            <a:avLst/>
          </a:prstGeom>
        </p:spPr>
      </p:pic>
      <p:grpSp>
        <p:nvGrpSpPr>
          <p:cNvPr id="16" name="组合 15"/>
          <p:cNvGrpSpPr/>
          <p:nvPr/>
        </p:nvGrpSpPr>
        <p:grpSpPr>
          <a:xfrm>
            <a:off x="2680767" y="1019424"/>
            <a:ext cx="7546641" cy="3532091"/>
            <a:chOff x="2067259" y="1009503"/>
            <a:chExt cx="8543550" cy="3998679"/>
          </a:xfrm>
        </p:grpSpPr>
        <p:grpSp>
          <p:nvGrpSpPr>
            <p:cNvPr id="14" name="组合 13"/>
            <p:cNvGrpSpPr/>
            <p:nvPr/>
          </p:nvGrpSpPr>
          <p:grpSpPr>
            <a:xfrm>
              <a:off x="2067259" y="1009503"/>
              <a:ext cx="8543550" cy="3998679"/>
              <a:chOff x="2240484" y="1047603"/>
              <a:chExt cx="8543550" cy="3998679"/>
            </a:xfrm>
          </p:grpSpPr>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r="60693"/>
              <a:stretch>
                <a:fillRect/>
              </a:stretch>
            </p:blipFill>
            <p:spPr>
              <a:xfrm>
                <a:off x="2240484" y="1209175"/>
                <a:ext cx="3334816" cy="3837107"/>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l="55202"/>
              <a:stretch>
                <a:fillRect/>
              </a:stretch>
            </p:blipFill>
            <p:spPr>
              <a:xfrm>
                <a:off x="6983266" y="1047603"/>
                <a:ext cx="3800768" cy="3837107"/>
              </a:xfrm>
              <a:prstGeom prst="rect">
                <a:avLst/>
              </a:prstGeom>
            </p:spPr>
          </p:pic>
        </p:grpSp>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40462" t="25731" r="44837" b="44811"/>
            <a:stretch>
              <a:fillRect/>
            </a:stretch>
          </p:blipFill>
          <p:spPr>
            <a:xfrm>
              <a:off x="5442421" y="2146300"/>
              <a:ext cx="1219201" cy="1104900"/>
            </a:xfrm>
            <a:prstGeom prst="rect">
              <a:avLst/>
            </a:prstGeom>
          </p:spPr>
        </p:pic>
      </p:grpSp>
      <p:sp>
        <p:nvSpPr>
          <p:cNvPr id="17" name="文本框 16"/>
          <p:cNvSpPr txBox="1"/>
          <p:nvPr/>
        </p:nvSpPr>
        <p:spPr>
          <a:xfrm>
            <a:off x="3854450" y="3594100"/>
            <a:ext cx="4483100" cy="461665"/>
          </a:xfrm>
          <a:prstGeom prst="rect">
            <a:avLst/>
          </a:prstGeom>
          <a:noFill/>
        </p:spPr>
        <p:txBody>
          <a:bodyPr wrap="square" rtlCol="0">
            <a:spAutoFit/>
          </a:bodyPr>
          <a:lstStyle/>
          <a:p>
            <a:pPr algn="ctr"/>
            <a:r>
              <a:rPr lang="zh-CN" altLang="en-US" sz="2400" spc="600" dirty="0">
                <a:latin typeface="造字工房言宋（非商用）常规体" pitchFamily="50" charset="-122"/>
                <a:ea typeface="造字工房言宋（非商用）常规体" pitchFamily="50" charset="-122"/>
              </a:rPr>
              <a:t>八一建军节</a:t>
            </a:r>
            <a:r>
              <a:rPr lang="en-US" altLang="zh-CN" sz="2400" spc="600" dirty="0">
                <a:latin typeface="造字工房言宋（非商用）常规体" pitchFamily="50" charset="-122"/>
                <a:ea typeface="造字工房言宋（非商用）常规体" pitchFamily="50" charset="-122"/>
              </a:rPr>
              <a:t>PPT</a:t>
            </a:r>
            <a:r>
              <a:rPr lang="zh-CN" altLang="en-US" sz="2400" spc="600" dirty="0">
                <a:latin typeface="造字工房言宋（非商用）常规体" pitchFamily="50" charset="-122"/>
                <a:ea typeface="造字工房言宋（非商用）常规体" pitchFamily="50" charset="-122"/>
              </a:rPr>
              <a:t>模版</a:t>
            </a:r>
          </a:p>
        </p:txBody>
      </p:sp>
      <p:sp>
        <p:nvSpPr>
          <p:cNvPr id="18" name="矩形 17"/>
          <p:cNvSpPr/>
          <p:nvPr/>
        </p:nvSpPr>
        <p:spPr>
          <a:xfrm>
            <a:off x="2367129" y="4228350"/>
            <a:ext cx="7457742" cy="646331"/>
          </a:xfrm>
          <a:prstGeom prst="rect">
            <a:avLst/>
          </a:prstGeom>
        </p:spPr>
        <p:txBody>
          <a:bodyPr wrap="square">
            <a:spAutoFit/>
          </a:bodyPr>
          <a:lstStyle/>
          <a:p>
            <a:pPr algn="ctr">
              <a:lnSpc>
                <a:spcPct val="150000"/>
              </a:lnSpc>
            </a:pPr>
            <a:r>
              <a:rPr lang="en-US" altLang="zh-CN" sz="1200" spc="300" noProof="1">
                <a:latin typeface="Kozuka Mincho Pro EL" panose="02020200000000000000" pitchFamily="18" charset="-128"/>
                <a:ea typeface="Kozuka Mincho Pro EL" panose="02020200000000000000" pitchFamily="18" charset="-128"/>
              </a:rPr>
              <a:t>LOREM IPSUM DOLOR SIT ER ELIT LAMET, CONSECTETAUR CILLIUM ADIPISICING PECU, SED DO EIUSMOD TEMPOR</a:t>
            </a:r>
            <a:endParaRPr lang="zh-CN" altLang="en-US" sz="1200" spc="300" dirty="0">
              <a:latin typeface="Kozuka Mincho Pro EL" panose="02020200000000000000" pitchFamily="18" charset="-128"/>
              <a:ea typeface="Kozuka Mincho Pro EL" panose="02020200000000000000" pitchFamily="18" charset="-128"/>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196975" y="1354454"/>
            <a:ext cx="9874639" cy="4544187"/>
            <a:chOff x="1196975" y="1354454"/>
            <a:chExt cx="7237413" cy="3330568"/>
          </a:xfrm>
        </p:grpSpPr>
        <p:sp>
          <p:nvSpPr>
            <p:cNvPr id="6" name="TextBox 37"/>
            <p:cNvSpPr txBox="1"/>
            <p:nvPr/>
          </p:nvSpPr>
          <p:spPr>
            <a:xfrm>
              <a:off x="4679950" y="3291204"/>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 name="TextBox 38"/>
            <p:cNvSpPr txBox="1"/>
            <p:nvPr/>
          </p:nvSpPr>
          <p:spPr>
            <a:xfrm>
              <a:off x="2808288" y="4045266"/>
              <a:ext cx="1742594" cy="47371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b="1" dirty="0">
                  <a:solidFill>
                    <a:srgbClr val="CB2020"/>
                  </a:solidFill>
                  <a:latin typeface="微软雅黑" panose="020B0503020204020204" pitchFamily="34" charset="-122"/>
                  <a:ea typeface="微软雅黑" panose="020B0503020204020204" pitchFamily="34" charset="-122"/>
                </a:rPr>
                <a:t>点击此处输入文字</a:t>
              </a:r>
              <a:endParaRPr lang="en-US" altLang="zh-CN" b="1" dirty="0">
                <a:solidFill>
                  <a:srgbClr val="CB2020"/>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b="1" dirty="0">
                  <a:solidFill>
                    <a:srgbClr val="CB2020"/>
                  </a:solidFill>
                  <a:latin typeface="微软雅黑" panose="020B0503020204020204" pitchFamily="34" charset="-122"/>
                  <a:ea typeface="微软雅黑" panose="020B0503020204020204" pitchFamily="34" charset="-122"/>
                </a:rPr>
                <a:t>点击此处输入文字</a:t>
              </a:r>
              <a:endParaRPr lang="en-US" altLang="zh-CN" b="1" dirty="0">
                <a:solidFill>
                  <a:srgbClr val="CB2020"/>
                </a:solidFill>
                <a:latin typeface="微软雅黑" panose="020B0503020204020204" pitchFamily="34" charset="-122"/>
                <a:ea typeface="微软雅黑" panose="020B0503020204020204" pitchFamily="34" charset="-122"/>
              </a:endParaRPr>
            </a:p>
          </p:txBody>
        </p:sp>
        <p:sp>
          <p:nvSpPr>
            <p:cNvPr id="8" name="TextBox 39"/>
            <p:cNvSpPr txBox="1"/>
            <p:nvPr/>
          </p:nvSpPr>
          <p:spPr>
            <a:xfrm>
              <a:off x="6467475" y="2330766"/>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96975" y="2003741"/>
              <a:ext cx="1944688" cy="2681281"/>
              <a:chOff x="681032" y="1902140"/>
              <a:chExt cx="1944688" cy="2681281"/>
            </a:xfrm>
          </p:grpSpPr>
          <p:sp>
            <p:nvSpPr>
              <p:cNvPr id="10"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B2020"/>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11"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2"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3" name="组合 12"/>
            <p:cNvGrpSpPr/>
            <p:nvPr/>
          </p:nvGrpSpPr>
          <p:grpSpPr>
            <a:xfrm>
              <a:off x="3662363" y="1630679"/>
              <a:ext cx="1439862" cy="1946260"/>
              <a:chOff x="3146420" y="1529078"/>
              <a:chExt cx="1439862" cy="1946260"/>
            </a:xfrm>
          </p:grpSpPr>
          <p:sp>
            <p:nvSpPr>
              <p:cNvPr id="14"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B2020"/>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5"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6"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0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7" name="组合 16"/>
            <p:cNvGrpSpPr/>
            <p:nvPr/>
          </p:nvGrpSpPr>
          <p:grpSpPr>
            <a:xfrm>
              <a:off x="5589588" y="1354454"/>
              <a:ext cx="1012825" cy="1357676"/>
              <a:chOff x="5073645" y="1252853"/>
              <a:chExt cx="1012825" cy="1357676"/>
            </a:xfrm>
          </p:grpSpPr>
          <p:sp>
            <p:nvSpPr>
              <p:cNvPr id="18"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B2020"/>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20"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4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sp>
        <p:nvSpPr>
          <p:cNvPr id="6" name="Freeform 28"/>
          <p:cNvSpPr/>
          <p:nvPr/>
        </p:nvSpPr>
        <p:spPr bwMode="auto">
          <a:xfrm>
            <a:off x="2680988" y="3090644"/>
            <a:ext cx="1601385" cy="1166057"/>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rgbClr val="FFC000"/>
          </a:solid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87614" y="938622"/>
            <a:ext cx="6480684" cy="5363862"/>
            <a:chOff x="790386" y="1099603"/>
            <a:chExt cx="4896544" cy="4052718"/>
          </a:xfrm>
          <a:solidFill>
            <a:srgbClr val="CB2020"/>
          </a:solidFill>
        </p:grpSpPr>
        <p:sp>
          <p:nvSpPr>
            <p:cNvPr id="8" name="Freeform 7"/>
            <p:cNvSpPr/>
            <p:nvPr/>
          </p:nvSpPr>
          <p:spPr bwMode="auto">
            <a:xfrm>
              <a:off x="3832861" y="4935001"/>
              <a:ext cx="260392" cy="217320"/>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9" name="Freeform 8"/>
            <p:cNvSpPr/>
            <p:nvPr/>
          </p:nvSpPr>
          <p:spPr bwMode="auto">
            <a:xfrm>
              <a:off x="3844608" y="4944791"/>
              <a:ext cx="238856" cy="197741"/>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0" name="Freeform 10"/>
            <p:cNvSpPr/>
            <p:nvPr/>
          </p:nvSpPr>
          <p:spPr bwMode="auto">
            <a:xfrm>
              <a:off x="3938584" y="4322199"/>
              <a:ext cx="767471" cy="589308"/>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1" name="Freeform 11"/>
            <p:cNvSpPr/>
            <p:nvPr/>
          </p:nvSpPr>
          <p:spPr bwMode="auto">
            <a:xfrm>
              <a:off x="2712979" y="3916927"/>
              <a:ext cx="863405" cy="912351"/>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2" name="Freeform 12"/>
            <p:cNvSpPr/>
            <p:nvPr/>
          </p:nvSpPr>
          <p:spPr bwMode="auto">
            <a:xfrm>
              <a:off x="3439336" y="4243886"/>
              <a:ext cx="732230" cy="546236"/>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3" name="Freeform 13"/>
            <p:cNvSpPr/>
            <p:nvPr/>
          </p:nvSpPr>
          <p:spPr bwMode="auto">
            <a:xfrm>
              <a:off x="4999730" y="4245843"/>
              <a:ext cx="174247" cy="403314"/>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14" name="Freeform 14"/>
            <p:cNvSpPr/>
            <p:nvPr/>
          </p:nvSpPr>
          <p:spPr bwMode="auto">
            <a:xfrm>
              <a:off x="5011477" y="4255633"/>
              <a:ext cx="152711" cy="381778"/>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5" name="Freeform 15"/>
            <p:cNvSpPr/>
            <p:nvPr/>
          </p:nvSpPr>
          <p:spPr bwMode="auto">
            <a:xfrm>
              <a:off x="4584669" y="3952168"/>
              <a:ext cx="405272" cy="526658"/>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3339486" y="3901265"/>
              <a:ext cx="593224" cy="520784"/>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7" name="Freeform 17"/>
            <p:cNvSpPr/>
            <p:nvPr/>
          </p:nvSpPr>
          <p:spPr bwMode="auto">
            <a:xfrm>
              <a:off x="3844608" y="3793584"/>
              <a:ext cx="526657" cy="624549"/>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8" name="Freeform 18"/>
            <p:cNvSpPr/>
            <p:nvPr/>
          </p:nvSpPr>
          <p:spPr bwMode="auto">
            <a:xfrm>
              <a:off x="4324277" y="3758343"/>
              <a:ext cx="456175" cy="651959"/>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19" name="Freeform 19"/>
            <p:cNvSpPr/>
            <p:nvPr/>
          </p:nvSpPr>
          <p:spPr bwMode="auto">
            <a:xfrm>
              <a:off x="2758010" y="3345239"/>
              <a:ext cx="951508" cy="935845"/>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0" name="Freeform 20"/>
            <p:cNvSpPr/>
            <p:nvPr/>
          </p:nvSpPr>
          <p:spPr bwMode="auto">
            <a:xfrm>
              <a:off x="986169" y="2939968"/>
              <a:ext cx="1908889" cy="1168827"/>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1" name="Freeform 21"/>
            <p:cNvSpPr/>
            <p:nvPr/>
          </p:nvSpPr>
          <p:spPr bwMode="auto">
            <a:xfrm>
              <a:off x="4741296" y="3689818"/>
              <a:ext cx="356326" cy="35241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2" name="Freeform 22"/>
            <p:cNvSpPr/>
            <p:nvPr/>
          </p:nvSpPr>
          <p:spPr bwMode="auto">
            <a:xfrm>
              <a:off x="3515692" y="3558643"/>
              <a:ext cx="452260" cy="46988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3" name="Freeform 23"/>
            <p:cNvSpPr/>
            <p:nvPr/>
          </p:nvSpPr>
          <p:spPr bwMode="auto">
            <a:xfrm>
              <a:off x="3801535" y="3454878"/>
              <a:ext cx="738104" cy="456176"/>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4" name="Freeform 24"/>
            <p:cNvSpPr/>
            <p:nvPr/>
          </p:nvSpPr>
          <p:spPr bwMode="auto">
            <a:xfrm>
              <a:off x="4408464" y="3241474"/>
              <a:ext cx="456175" cy="561899"/>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5" name="Freeform 25"/>
            <p:cNvSpPr/>
            <p:nvPr/>
          </p:nvSpPr>
          <p:spPr bwMode="auto">
            <a:xfrm>
              <a:off x="4529850" y="3165119"/>
              <a:ext cx="532531" cy="526658"/>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6" name="Freeform 26"/>
            <p:cNvSpPr/>
            <p:nvPr/>
          </p:nvSpPr>
          <p:spPr bwMode="auto">
            <a:xfrm>
              <a:off x="3979698" y="3075058"/>
              <a:ext cx="548194" cy="530573"/>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7" name="Freeform 27"/>
            <p:cNvSpPr/>
            <p:nvPr/>
          </p:nvSpPr>
          <p:spPr bwMode="auto">
            <a:xfrm>
              <a:off x="3547017" y="2732437"/>
              <a:ext cx="479669" cy="869279"/>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8" name="Freeform 29"/>
            <p:cNvSpPr/>
            <p:nvPr/>
          </p:nvSpPr>
          <p:spPr bwMode="auto">
            <a:xfrm>
              <a:off x="3948373" y="2599304"/>
              <a:ext cx="332832" cy="669579"/>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29" name="Freeform 30"/>
            <p:cNvSpPr/>
            <p:nvPr/>
          </p:nvSpPr>
          <p:spPr bwMode="auto">
            <a:xfrm>
              <a:off x="4384970" y="2836202"/>
              <a:ext cx="626507" cy="418977"/>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0" name="Freeform 31"/>
            <p:cNvSpPr/>
            <p:nvPr/>
          </p:nvSpPr>
          <p:spPr bwMode="auto">
            <a:xfrm>
              <a:off x="3411926" y="2773552"/>
              <a:ext cx="270181" cy="420934"/>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1" name="Freeform 32"/>
            <p:cNvSpPr/>
            <p:nvPr/>
          </p:nvSpPr>
          <p:spPr bwMode="auto">
            <a:xfrm>
              <a:off x="4214638" y="2338912"/>
              <a:ext cx="524700" cy="751809"/>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2" name="Freeform 33"/>
            <p:cNvSpPr/>
            <p:nvPr/>
          </p:nvSpPr>
          <p:spPr bwMode="auto">
            <a:xfrm>
              <a:off x="790386" y="1561652"/>
              <a:ext cx="1938256" cy="1484039"/>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33" name="Freeform 34"/>
            <p:cNvSpPr/>
            <p:nvPr/>
          </p:nvSpPr>
          <p:spPr bwMode="auto">
            <a:xfrm>
              <a:off x="2842197" y="1146591"/>
              <a:ext cx="2135997" cy="1828618"/>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4" name="Freeform 35"/>
            <p:cNvSpPr/>
            <p:nvPr/>
          </p:nvSpPr>
          <p:spPr bwMode="auto">
            <a:xfrm>
              <a:off x="4361476" y="2526865"/>
              <a:ext cx="227109" cy="258434"/>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5" name="Freeform 36"/>
            <p:cNvSpPr/>
            <p:nvPr/>
          </p:nvSpPr>
          <p:spPr bwMode="auto">
            <a:xfrm>
              <a:off x="4645362" y="2182286"/>
              <a:ext cx="575603" cy="542320"/>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6" name="Freeform 37"/>
            <p:cNvSpPr/>
            <p:nvPr/>
          </p:nvSpPr>
          <p:spPr bwMode="auto">
            <a:xfrm>
              <a:off x="4766748" y="1880779"/>
              <a:ext cx="820333" cy="520784"/>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7" name="Freeform 38"/>
            <p:cNvSpPr/>
            <p:nvPr/>
          </p:nvSpPr>
          <p:spPr bwMode="auto">
            <a:xfrm>
              <a:off x="4596416" y="1099603"/>
              <a:ext cx="1090514" cy="975002"/>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8" name="Freeform 39"/>
            <p:cNvSpPr/>
            <p:nvPr/>
          </p:nvSpPr>
          <p:spPr bwMode="auto">
            <a:xfrm>
              <a:off x="2409515" y="2342828"/>
              <a:ext cx="1380273" cy="1174701"/>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CB2020"/>
                </a:solidFill>
                <a:latin typeface="微软雅黑" panose="020B0503020204020204" pitchFamily="34" charset="-122"/>
                <a:ea typeface="微软雅黑" panose="020B0503020204020204" pitchFamily="34" charset="-122"/>
              </a:endParaRPr>
            </a:p>
          </p:txBody>
        </p:sp>
        <p:sp>
          <p:nvSpPr>
            <p:cNvPr id="39" name="Freeform 40"/>
            <p:cNvSpPr/>
            <p:nvPr/>
          </p:nvSpPr>
          <p:spPr bwMode="auto">
            <a:xfrm>
              <a:off x="2049274" y="2119635"/>
              <a:ext cx="48946" cy="50904"/>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0" name="Freeform 41"/>
            <p:cNvSpPr/>
            <p:nvPr/>
          </p:nvSpPr>
          <p:spPr bwMode="auto">
            <a:xfrm>
              <a:off x="3151534" y="3059396"/>
              <a:ext cx="48946" cy="50904"/>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1" name="Freeform 42"/>
            <p:cNvSpPr/>
            <p:nvPr/>
          </p:nvSpPr>
          <p:spPr bwMode="auto">
            <a:xfrm>
              <a:off x="3368854" y="3725059"/>
              <a:ext cx="39157" cy="41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2" name="Freeform 43"/>
            <p:cNvSpPr/>
            <p:nvPr/>
          </p:nvSpPr>
          <p:spPr bwMode="auto">
            <a:xfrm>
              <a:off x="3220059" y="4365271"/>
              <a:ext cx="41115" cy="39157"/>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3" name="Freeform 44"/>
            <p:cNvSpPr/>
            <p:nvPr/>
          </p:nvSpPr>
          <p:spPr bwMode="auto">
            <a:xfrm>
              <a:off x="2135418" y="3719186"/>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4" name="Freeform 45"/>
            <p:cNvSpPr/>
            <p:nvPr/>
          </p:nvSpPr>
          <p:spPr bwMode="auto">
            <a:xfrm>
              <a:off x="3809367" y="4610001"/>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5" name="Freeform 46"/>
            <p:cNvSpPr/>
            <p:nvPr/>
          </p:nvSpPr>
          <p:spPr bwMode="auto">
            <a:xfrm>
              <a:off x="3642951" y="4192982"/>
              <a:ext cx="41115" cy="41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6" name="Freeform 47"/>
            <p:cNvSpPr/>
            <p:nvPr/>
          </p:nvSpPr>
          <p:spPr bwMode="auto">
            <a:xfrm>
              <a:off x="4238132" y="3979578"/>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7" name="Freeform 48"/>
            <p:cNvSpPr/>
            <p:nvPr/>
          </p:nvSpPr>
          <p:spPr bwMode="auto">
            <a:xfrm>
              <a:off x="4337982" y="4537561"/>
              <a:ext cx="39157" cy="39157"/>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8" name="Freeform 49"/>
            <p:cNvSpPr/>
            <p:nvPr/>
          </p:nvSpPr>
          <p:spPr bwMode="auto">
            <a:xfrm>
              <a:off x="4543555" y="3914969"/>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49" name="Freeform 50"/>
            <p:cNvSpPr/>
            <p:nvPr/>
          </p:nvSpPr>
          <p:spPr bwMode="auto">
            <a:xfrm>
              <a:off x="4895965" y="4163614"/>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0" name="Freeform 51"/>
            <p:cNvSpPr/>
            <p:nvPr/>
          </p:nvSpPr>
          <p:spPr bwMode="auto">
            <a:xfrm>
              <a:off x="4897923" y="3681987"/>
              <a:ext cx="41115" cy="41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1" name="Freeform 52"/>
            <p:cNvSpPr/>
            <p:nvPr/>
          </p:nvSpPr>
          <p:spPr bwMode="auto">
            <a:xfrm>
              <a:off x="4635573" y="3517529"/>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2" name="Freeform 53"/>
            <p:cNvSpPr/>
            <p:nvPr/>
          </p:nvSpPr>
          <p:spPr bwMode="auto">
            <a:xfrm>
              <a:off x="4809820" y="3517529"/>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3" name="Freeform 54"/>
            <p:cNvSpPr/>
            <p:nvPr/>
          </p:nvSpPr>
          <p:spPr bwMode="auto">
            <a:xfrm>
              <a:off x="4249880" y="3241474"/>
              <a:ext cx="39157" cy="41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4" name="Freeform 55"/>
            <p:cNvSpPr/>
            <p:nvPr/>
          </p:nvSpPr>
          <p:spPr bwMode="auto">
            <a:xfrm>
              <a:off x="3817198" y="3315872"/>
              <a:ext cx="41115" cy="39157"/>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5" name="Freeform 56"/>
            <p:cNvSpPr/>
            <p:nvPr/>
          </p:nvSpPr>
          <p:spPr bwMode="auto">
            <a:xfrm>
              <a:off x="4130452" y="2887106"/>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6" name="Freeform 57"/>
            <p:cNvSpPr/>
            <p:nvPr/>
          </p:nvSpPr>
          <p:spPr bwMode="auto">
            <a:xfrm>
              <a:off x="4304699" y="2828371"/>
              <a:ext cx="39157" cy="41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7" name="Freeform 58"/>
            <p:cNvSpPr/>
            <p:nvPr/>
          </p:nvSpPr>
          <p:spPr bwMode="auto">
            <a:xfrm>
              <a:off x="4559217" y="2986956"/>
              <a:ext cx="39157" cy="4111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8" name="Freeform 59"/>
            <p:cNvSpPr/>
            <p:nvPr/>
          </p:nvSpPr>
          <p:spPr bwMode="auto">
            <a:xfrm>
              <a:off x="3564637" y="2822498"/>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59" name="Freeform 60"/>
            <p:cNvSpPr/>
            <p:nvPr/>
          </p:nvSpPr>
          <p:spPr bwMode="auto">
            <a:xfrm>
              <a:off x="4026686" y="2560148"/>
              <a:ext cx="39157" cy="39157"/>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0" name="Freeform 61"/>
            <p:cNvSpPr/>
            <p:nvPr/>
          </p:nvSpPr>
          <p:spPr bwMode="auto">
            <a:xfrm>
              <a:off x="4545513" y="2693281"/>
              <a:ext cx="41115" cy="4111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1" name="Freeform 62"/>
            <p:cNvSpPr/>
            <p:nvPr/>
          </p:nvSpPr>
          <p:spPr bwMode="auto">
            <a:xfrm>
              <a:off x="5007561" y="2321292"/>
              <a:ext cx="41115" cy="39157"/>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2" name="Freeform 63"/>
            <p:cNvSpPr/>
            <p:nvPr/>
          </p:nvSpPr>
          <p:spPr bwMode="auto">
            <a:xfrm>
              <a:off x="5109369" y="2084394"/>
              <a:ext cx="39157" cy="4111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3" name="Freeform 64"/>
            <p:cNvSpPr/>
            <p:nvPr/>
          </p:nvSpPr>
          <p:spPr bwMode="auto">
            <a:xfrm>
              <a:off x="5162230" y="1872948"/>
              <a:ext cx="39157" cy="4111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4" name="Freeform 65"/>
            <p:cNvSpPr/>
            <p:nvPr/>
          </p:nvSpPr>
          <p:spPr bwMode="auto">
            <a:xfrm>
              <a:off x="3351233" y="3141625"/>
              <a:ext cx="50904" cy="50904"/>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5" name="Freeform 66"/>
            <p:cNvSpPr/>
            <p:nvPr/>
          </p:nvSpPr>
          <p:spPr bwMode="auto">
            <a:xfrm>
              <a:off x="3999277" y="4954580"/>
              <a:ext cx="39157" cy="39157"/>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6" name="Freeform 67"/>
            <p:cNvSpPr/>
            <p:nvPr/>
          </p:nvSpPr>
          <p:spPr bwMode="auto">
            <a:xfrm>
              <a:off x="4412380" y="4651115"/>
              <a:ext cx="41115" cy="39157"/>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7" name="Freeform 68"/>
            <p:cNvSpPr/>
            <p:nvPr/>
          </p:nvSpPr>
          <p:spPr bwMode="auto">
            <a:xfrm>
              <a:off x="5134821" y="4265422"/>
              <a:ext cx="39157" cy="39157"/>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8" name="Freeform 69"/>
            <p:cNvSpPr/>
            <p:nvPr/>
          </p:nvSpPr>
          <p:spPr bwMode="auto">
            <a:xfrm>
              <a:off x="5027140" y="3544939"/>
              <a:ext cx="58735" cy="58735"/>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69" name="Freeform 70"/>
            <p:cNvSpPr/>
            <p:nvPr/>
          </p:nvSpPr>
          <p:spPr bwMode="auto">
            <a:xfrm>
              <a:off x="4371265" y="3711355"/>
              <a:ext cx="41115" cy="39157"/>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70" name="Freeform 71"/>
            <p:cNvSpPr/>
            <p:nvPr/>
          </p:nvSpPr>
          <p:spPr bwMode="auto">
            <a:xfrm>
              <a:off x="4404548" y="2603220"/>
              <a:ext cx="76356" cy="74398"/>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71" name="Freeform 72"/>
            <p:cNvSpPr/>
            <p:nvPr/>
          </p:nvSpPr>
          <p:spPr bwMode="auto">
            <a:xfrm>
              <a:off x="4277289" y="4672651"/>
              <a:ext cx="41115" cy="41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sp>
          <p:nvSpPr>
            <p:cNvPr id="72" name="Freeform 73"/>
            <p:cNvSpPr/>
            <p:nvPr/>
          </p:nvSpPr>
          <p:spPr bwMode="auto">
            <a:xfrm>
              <a:off x="3611625" y="3819036"/>
              <a:ext cx="39157" cy="39157"/>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B2020"/>
                </a:solidFill>
                <a:effectLst/>
                <a:uLnTx/>
                <a:uFillTx/>
                <a:latin typeface="微软雅黑" panose="020B0503020204020204" pitchFamily="34" charset="-122"/>
                <a:ea typeface="微软雅黑" panose="020B0503020204020204" pitchFamily="34" charset="-122"/>
              </a:endParaRPr>
            </a:p>
          </p:txBody>
        </p:sp>
      </p:grpSp>
      <p:sp>
        <p:nvSpPr>
          <p:cNvPr id="73" name="圆角矩形 72"/>
          <p:cNvSpPr/>
          <p:nvPr/>
        </p:nvSpPr>
        <p:spPr>
          <a:xfrm>
            <a:off x="7468298" y="3372898"/>
            <a:ext cx="3430951" cy="2135449"/>
          </a:xfrm>
          <a:prstGeom prst="roundRect">
            <a:avLst>
              <a:gd name="adj" fmla="val 0"/>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0" dirty="0">
                <a:solidFill>
                  <a:sysClr val="windowText" lastClr="000000"/>
                </a:solidFill>
                <a:latin typeface="宋体" panose="02010600030101010101" pitchFamily="2" charset="-122"/>
                <a:ea typeface="宋体" panose="02010600030101010101" pitchFamily="2" charset="-122"/>
              </a:rPr>
              <a:t>单击此处添加文本，</a:t>
            </a:r>
            <a:endParaRPr lang="en-US" altLang="zh-CN" sz="1700" b="0" dirty="0">
              <a:solidFill>
                <a:sysClr val="windowText" lastClr="000000"/>
              </a:solidFill>
              <a:latin typeface="宋体" panose="02010600030101010101" pitchFamily="2" charset="-122"/>
              <a:ea typeface="宋体" panose="02010600030101010101" pitchFamily="2" charset="-122"/>
            </a:endParaRPr>
          </a:p>
          <a:p>
            <a:pPr algn="ctr"/>
            <a:r>
              <a:rPr lang="zh-CN" altLang="en-US" sz="1700" b="0" dirty="0">
                <a:solidFill>
                  <a:sysClr val="windowText" lastClr="000000"/>
                </a:solidFill>
                <a:latin typeface="宋体" panose="02010600030101010101" pitchFamily="2" charset="-122"/>
                <a:ea typeface="宋体" panose="02010600030101010101" pitchFamily="2" charset="-122"/>
              </a:rPr>
              <a:t>单击此处添加文本，</a:t>
            </a:r>
            <a:endParaRPr lang="en-US" altLang="zh-CN" sz="1700" b="0" dirty="0">
              <a:solidFill>
                <a:sysClr val="windowText" lastClr="000000"/>
              </a:solidFill>
              <a:latin typeface="宋体" panose="02010600030101010101" pitchFamily="2" charset="-122"/>
              <a:ea typeface="宋体" panose="02010600030101010101" pitchFamily="2" charset="-122"/>
            </a:endParaRPr>
          </a:p>
          <a:p>
            <a:pPr algn="ctr"/>
            <a:r>
              <a:rPr lang="zh-CN" altLang="en-US" sz="1700" b="0" dirty="0">
                <a:solidFill>
                  <a:sysClr val="windowText" lastClr="000000"/>
                </a:solidFill>
                <a:latin typeface="宋体" panose="02010600030101010101" pitchFamily="2" charset="-122"/>
                <a:ea typeface="宋体" panose="02010600030101010101" pitchFamily="2" charset="-122"/>
              </a:rPr>
              <a:t>单击此处添加文本，</a:t>
            </a:r>
          </a:p>
          <a:p>
            <a:pPr algn="ctr"/>
            <a:r>
              <a:rPr lang="zh-CN" altLang="en-US" sz="1700" b="0" dirty="0">
                <a:solidFill>
                  <a:sysClr val="windowText" lastClr="000000"/>
                </a:solidFill>
                <a:latin typeface="宋体" panose="02010600030101010101" pitchFamily="2" charset="-122"/>
                <a:ea typeface="宋体" panose="02010600030101010101" pitchFamily="2" charset="-122"/>
              </a:rPr>
              <a:t>单击此处添加文本。</a:t>
            </a:r>
          </a:p>
        </p:txBody>
      </p:sp>
      <p:sp>
        <p:nvSpPr>
          <p:cNvPr id="74" name="矩形 73"/>
          <p:cNvSpPr/>
          <p:nvPr/>
        </p:nvSpPr>
        <p:spPr>
          <a:xfrm>
            <a:off x="7468298" y="2555249"/>
            <a:ext cx="3430951" cy="588325"/>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单击添加标题</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305161" y="1354024"/>
            <a:ext cx="9744732" cy="5030975"/>
            <a:chOff x="695561" y="1021482"/>
            <a:chExt cx="7326533" cy="3782516"/>
          </a:xfrm>
        </p:grpSpPr>
        <p:sp>
          <p:nvSpPr>
            <p:cNvPr id="6" name="Freeform 6"/>
            <p:cNvSpPr/>
            <p:nvPr/>
          </p:nvSpPr>
          <p:spPr bwMode="auto">
            <a:xfrm>
              <a:off x="695561" y="2309638"/>
              <a:ext cx="1706595" cy="1340644"/>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CB2020"/>
            </a:solidFill>
            <a:ln w="9" cap="flat" cmpd="sng">
              <a:solidFill>
                <a:srgbClr val="FF6600"/>
              </a:solidFill>
              <a:round/>
            </a:ln>
          </p:spPr>
          <p:txBody>
            <a:bodyPr lIns="81628" tIns="40814" rIns="81628" bIns="40814"/>
            <a:lstStyle/>
            <a:p>
              <a:endParaRPr lang="zh-CN" altLang="en-US"/>
            </a:p>
          </p:txBody>
        </p:sp>
        <p:sp>
          <p:nvSpPr>
            <p:cNvPr id="7" name="Line 7"/>
            <p:cNvSpPr>
              <a:spLocks noChangeShapeType="1"/>
            </p:cNvSpPr>
            <p:nvPr/>
          </p:nvSpPr>
          <p:spPr bwMode="auto">
            <a:xfrm flipV="1">
              <a:off x="2037110" y="1683368"/>
              <a:ext cx="959550" cy="625079"/>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81628" tIns="40814" rIns="81628" bIns="40814"/>
            <a:lstStyle/>
            <a:p>
              <a:endParaRPr lang="zh-CN" altLang="en-US"/>
            </a:p>
          </p:txBody>
        </p:sp>
        <p:sp>
          <p:nvSpPr>
            <p:cNvPr id="8" name="Line 8"/>
            <p:cNvSpPr>
              <a:spLocks noChangeShapeType="1"/>
            </p:cNvSpPr>
            <p:nvPr/>
          </p:nvSpPr>
          <p:spPr bwMode="auto">
            <a:xfrm flipV="1">
              <a:off x="2411760" y="2981150"/>
              <a:ext cx="499255" cy="0"/>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81628" tIns="40814" rIns="81628" bIns="40814"/>
            <a:lstStyle/>
            <a:p>
              <a:endParaRPr lang="zh-CN" altLang="en-US" b="0"/>
            </a:p>
          </p:txBody>
        </p:sp>
        <p:sp>
          <p:nvSpPr>
            <p:cNvPr id="9" name="Rectangle 9"/>
            <p:cNvSpPr>
              <a:spLocks noChangeArrowheads="1"/>
            </p:cNvSpPr>
            <p:nvPr/>
          </p:nvSpPr>
          <p:spPr bwMode="auto">
            <a:xfrm>
              <a:off x="3178173" y="1209500"/>
              <a:ext cx="4843921" cy="970360"/>
            </a:xfrm>
            <a:prstGeom prst="rect">
              <a:avLst/>
            </a:prstGeom>
            <a:solidFill>
              <a:schemeClr val="bg1">
                <a:alpha val="30000"/>
              </a:schemeClr>
            </a:solidFill>
            <a:ln w="9" cmpd="sng">
              <a:solidFill>
                <a:srgbClr val="B9B5B4"/>
              </a:solidFill>
              <a:miter lim="800000"/>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0" name="Rectangle 10"/>
            <p:cNvSpPr>
              <a:spLocks noChangeArrowheads="1"/>
            </p:cNvSpPr>
            <p:nvPr/>
          </p:nvSpPr>
          <p:spPr bwMode="auto">
            <a:xfrm>
              <a:off x="3871719" y="1054719"/>
              <a:ext cx="3255253" cy="316706"/>
            </a:xfrm>
            <a:prstGeom prst="rect">
              <a:avLst/>
            </a:prstGeom>
            <a:solidFill>
              <a:srgbClr val="FFBF00"/>
            </a:solidFill>
            <a:ln>
              <a:noFill/>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1" name="Rectangle 11"/>
            <p:cNvSpPr>
              <a:spLocks noChangeArrowheads="1"/>
            </p:cNvSpPr>
            <p:nvPr/>
          </p:nvSpPr>
          <p:spPr bwMode="auto">
            <a:xfrm>
              <a:off x="3178173" y="2520379"/>
              <a:ext cx="4843921" cy="969169"/>
            </a:xfrm>
            <a:prstGeom prst="rect">
              <a:avLst/>
            </a:prstGeom>
            <a:solidFill>
              <a:schemeClr val="bg1">
                <a:alpha val="30000"/>
              </a:schemeClr>
            </a:solidFill>
            <a:ln w="9" cmpd="sng">
              <a:solidFill>
                <a:srgbClr val="B9B5B4"/>
              </a:solidFill>
              <a:miter lim="800000"/>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2" name="Rectangle 12"/>
            <p:cNvSpPr>
              <a:spLocks noChangeArrowheads="1"/>
            </p:cNvSpPr>
            <p:nvPr/>
          </p:nvSpPr>
          <p:spPr bwMode="auto">
            <a:xfrm>
              <a:off x="3871719" y="2364407"/>
              <a:ext cx="3255253" cy="317897"/>
            </a:xfrm>
            <a:prstGeom prst="rect">
              <a:avLst/>
            </a:prstGeom>
            <a:solidFill>
              <a:srgbClr val="FFBF00"/>
            </a:solidFill>
            <a:ln>
              <a:noFill/>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3" name="Line 13"/>
            <p:cNvSpPr>
              <a:spLocks noChangeShapeType="1"/>
            </p:cNvSpPr>
            <p:nvPr/>
          </p:nvSpPr>
          <p:spPr bwMode="auto">
            <a:xfrm>
              <a:off x="2037110" y="3650281"/>
              <a:ext cx="959550" cy="625079"/>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81628" tIns="40814" rIns="81628" bIns="40814"/>
            <a:lstStyle/>
            <a:p>
              <a:endParaRPr lang="zh-CN" altLang="en-US"/>
            </a:p>
          </p:txBody>
        </p:sp>
        <p:sp>
          <p:nvSpPr>
            <p:cNvPr id="14" name="Rectangle 14"/>
            <p:cNvSpPr>
              <a:spLocks noChangeArrowheads="1"/>
            </p:cNvSpPr>
            <p:nvPr/>
          </p:nvSpPr>
          <p:spPr bwMode="auto">
            <a:xfrm>
              <a:off x="3178173" y="3833638"/>
              <a:ext cx="4843921" cy="970360"/>
            </a:xfrm>
            <a:prstGeom prst="rect">
              <a:avLst/>
            </a:prstGeom>
            <a:solidFill>
              <a:schemeClr val="bg1">
                <a:alpha val="30000"/>
              </a:schemeClr>
            </a:solidFill>
            <a:ln w="9" cmpd="sng">
              <a:solidFill>
                <a:srgbClr val="B9B5B4"/>
              </a:solidFill>
              <a:miter lim="800000"/>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5" name="Rectangle 15"/>
            <p:cNvSpPr>
              <a:spLocks noChangeArrowheads="1"/>
            </p:cNvSpPr>
            <p:nvPr/>
          </p:nvSpPr>
          <p:spPr bwMode="auto">
            <a:xfrm>
              <a:off x="3871719" y="3678857"/>
              <a:ext cx="3255253" cy="317897"/>
            </a:xfrm>
            <a:prstGeom prst="rect">
              <a:avLst/>
            </a:prstGeom>
            <a:solidFill>
              <a:srgbClr val="FFBF00"/>
            </a:solidFill>
            <a:ln>
              <a:noFill/>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6" name="TextBox 14"/>
            <p:cNvSpPr txBox="1">
              <a:spLocks noChangeArrowheads="1"/>
            </p:cNvSpPr>
            <p:nvPr/>
          </p:nvSpPr>
          <p:spPr bwMode="auto">
            <a:xfrm>
              <a:off x="4086715" y="1021482"/>
              <a:ext cx="2825259" cy="35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bg1"/>
                  </a:solidFill>
                  <a:latin typeface="微软雅黑" panose="020B0503020204020204" pitchFamily="34" charset="-122"/>
                  <a:ea typeface="微软雅黑" panose="020B0503020204020204" pitchFamily="34" charset="-122"/>
                </a:rPr>
                <a:t>添加文字</a:t>
              </a:r>
              <a:endParaRPr lang="en-US" altLang="zh-CN" b="0" dirty="0">
                <a:solidFill>
                  <a:schemeClr val="bg1"/>
                </a:solidFill>
                <a:latin typeface="微软雅黑" panose="020B0503020204020204" pitchFamily="34" charset="-122"/>
                <a:ea typeface="微软雅黑" panose="020B0503020204020204" pitchFamily="34" charset="-122"/>
              </a:endParaRPr>
            </a:p>
          </p:txBody>
        </p:sp>
        <p:sp>
          <p:nvSpPr>
            <p:cNvPr id="17" name="TextBox 15"/>
            <p:cNvSpPr txBox="1">
              <a:spLocks noChangeArrowheads="1"/>
            </p:cNvSpPr>
            <p:nvPr/>
          </p:nvSpPr>
          <p:spPr bwMode="auto">
            <a:xfrm>
              <a:off x="3348944" y="1453578"/>
              <a:ext cx="4545234" cy="5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18" name="TextBox 16"/>
            <p:cNvSpPr txBox="1">
              <a:spLocks noChangeArrowheads="1"/>
            </p:cNvSpPr>
            <p:nvPr/>
          </p:nvSpPr>
          <p:spPr bwMode="auto">
            <a:xfrm>
              <a:off x="4086715" y="2342975"/>
              <a:ext cx="2825259" cy="35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bg1"/>
                  </a:solidFill>
                  <a:latin typeface="微软雅黑" panose="020B0503020204020204" pitchFamily="34" charset="-122"/>
                  <a:ea typeface="微软雅黑" panose="020B0503020204020204" pitchFamily="34" charset="-122"/>
                </a:rPr>
                <a:t>添加文字</a:t>
              </a:r>
              <a:endParaRPr lang="en-US" altLang="zh-CN" b="0" dirty="0">
                <a:solidFill>
                  <a:schemeClr val="bg1"/>
                </a:solidFill>
                <a:latin typeface="微软雅黑" panose="020B0503020204020204" pitchFamily="34" charset="-122"/>
                <a:ea typeface="微软雅黑" panose="020B0503020204020204" pitchFamily="34" charset="-122"/>
              </a:endParaRPr>
            </a:p>
          </p:txBody>
        </p:sp>
        <p:sp>
          <p:nvSpPr>
            <p:cNvPr id="19" name="TextBox 17"/>
            <p:cNvSpPr txBox="1">
              <a:spLocks noChangeArrowheads="1"/>
            </p:cNvSpPr>
            <p:nvPr/>
          </p:nvSpPr>
          <p:spPr bwMode="auto">
            <a:xfrm>
              <a:off x="3348944" y="2753740"/>
              <a:ext cx="4545234" cy="5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0" name="TextBox 18"/>
            <p:cNvSpPr txBox="1">
              <a:spLocks noChangeArrowheads="1"/>
            </p:cNvSpPr>
            <p:nvPr/>
          </p:nvSpPr>
          <p:spPr bwMode="auto">
            <a:xfrm>
              <a:off x="4086715" y="3652662"/>
              <a:ext cx="2825259" cy="35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bg1"/>
                  </a:solidFill>
                  <a:latin typeface="微软雅黑" panose="020B0503020204020204" pitchFamily="34" charset="-122"/>
                  <a:ea typeface="微软雅黑" panose="020B0503020204020204" pitchFamily="34" charset="-122"/>
                </a:rPr>
                <a:t>添加文字</a:t>
              </a:r>
              <a:endParaRPr lang="en-US" altLang="zh-CN" b="0" dirty="0">
                <a:solidFill>
                  <a:schemeClr val="bg1"/>
                </a:solidFill>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3348944" y="4063428"/>
              <a:ext cx="4545234" cy="5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2" name="TextBox 20"/>
            <p:cNvSpPr txBox="1">
              <a:spLocks noChangeArrowheads="1"/>
            </p:cNvSpPr>
            <p:nvPr/>
          </p:nvSpPr>
          <p:spPr bwMode="auto">
            <a:xfrm>
              <a:off x="720783" y="2749015"/>
              <a:ext cx="1618969" cy="45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添加文字</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10216"/>
          <a:stretch>
            <a:fillRect/>
          </a:stretch>
        </p:blipFill>
        <p:spPr>
          <a:xfrm flipH="1">
            <a:off x="5791200" y="947107"/>
            <a:ext cx="6400800" cy="5954435"/>
          </a:xfrm>
          <a:prstGeom prst="rect">
            <a:avLst/>
          </a:prstGeom>
        </p:spPr>
      </p:pic>
      <p:sp>
        <p:nvSpPr>
          <p:cNvPr id="6" name="文本框 5"/>
          <p:cNvSpPr txBox="1"/>
          <p:nvPr/>
        </p:nvSpPr>
        <p:spPr>
          <a:xfrm>
            <a:off x="928914" y="2423886"/>
            <a:ext cx="3120572" cy="830997"/>
          </a:xfrm>
          <a:prstGeom prst="rect">
            <a:avLst/>
          </a:prstGeom>
          <a:noFill/>
        </p:spPr>
        <p:txBody>
          <a:bodyPr wrap="square" rtlCol="0">
            <a:spAutoFit/>
          </a:bodyPr>
          <a:lstStyle/>
          <a:p>
            <a:pPr algn="ctr"/>
            <a:r>
              <a:rPr lang="zh-CN" altLang="en-US" sz="4800" dirty="0">
                <a:solidFill>
                  <a:srgbClr val="CB2020"/>
                </a:solidFill>
                <a:latin typeface="★日文毛笔" panose="02000609000000000000" pitchFamily="49" charset="-128"/>
                <a:ea typeface="★日文毛笔" panose="02000609000000000000" pitchFamily="49" charset="-128"/>
              </a:rPr>
              <a:t>第三部分</a:t>
            </a:r>
          </a:p>
        </p:txBody>
      </p:sp>
      <p:sp>
        <p:nvSpPr>
          <p:cNvPr id="7" name="TextBox 14"/>
          <p:cNvSpPr txBox="1"/>
          <p:nvPr/>
        </p:nvSpPr>
        <p:spPr>
          <a:xfrm>
            <a:off x="1215711" y="3429000"/>
            <a:ext cx="5330232" cy="923330"/>
          </a:xfrm>
          <a:prstGeom prst="rect">
            <a:avLst/>
          </a:prstGeom>
          <a:noFill/>
        </p:spPr>
        <p:txBody>
          <a:bodyPr wrap="square" rtlCol="0">
            <a:spAutoFit/>
          </a:bodyPr>
          <a:lstStyle/>
          <a:p>
            <a:pPr>
              <a:lnSpc>
                <a:spcPct val="150000"/>
              </a:lnSpc>
              <a:defRPr/>
            </a:pP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20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839293" y="1865803"/>
            <a:ext cx="10513413" cy="4065015"/>
            <a:chOff x="731465" y="1711672"/>
            <a:chExt cx="7800975" cy="3016250"/>
          </a:xfrm>
        </p:grpSpPr>
        <p:sp>
          <p:nvSpPr>
            <p:cNvPr id="6" name="Oval 27"/>
            <p:cNvSpPr>
              <a:spLocks noChangeArrowheads="1"/>
            </p:cNvSpPr>
            <p:nvPr/>
          </p:nvSpPr>
          <p:spPr bwMode="auto">
            <a:xfrm>
              <a:off x="3492128" y="1711672"/>
              <a:ext cx="2305050" cy="2305050"/>
            </a:xfrm>
            <a:prstGeom prst="ellipse">
              <a:avLst/>
            </a:prstGeom>
            <a:solidFill>
              <a:srgbClr val="CB2020"/>
            </a:solidFill>
            <a:ln w="19050" cap="rnd" algn="ctr">
              <a:solidFill>
                <a:srgbClr val="808080"/>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7" name="Arc 28"/>
            <p:cNvSpPr/>
            <p:nvPr/>
          </p:nvSpPr>
          <p:spPr bwMode="auto">
            <a:xfrm rot="266538">
              <a:off x="4789115" y="1929159"/>
              <a:ext cx="1281113" cy="981075"/>
            </a:xfrm>
            <a:custGeom>
              <a:avLst/>
              <a:gdLst>
                <a:gd name="G0" fmla="+- 0 0 0"/>
                <a:gd name="G1" fmla="+- 16360 0 0"/>
                <a:gd name="G2" fmla="+- 21600 0 0"/>
                <a:gd name="T0" fmla="*/ 14103 w 21371"/>
                <a:gd name="T1" fmla="*/ 0 h 16360"/>
                <a:gd name="T2" fmla="*/ 21371 w 21371"/>
                <a:gd name="T3" fmla="*/ 13221 h 16360"/>
                <a:gd name="T4" fmla="*/ 0 w 21371"/>
                <a:gd name="T5" fmla="*/ 16360 h 16360"/>
              </a:gdLst>
              <a:ahLst/>
              <a:cxnLst>
                <a:cxn ang="0">
                  <a:pos x="T0" y="T1"/>
                </a:cxn>
                <a:cxn ang="0">
                  <a:pos x="T2" y="T3"/>
                </a:cxn>
                <a:cxn ang="0">
                  <a:pos x="T4" y="T5"/>
                </a:cxn>
              </a:cxnLst>
              <a:rect l="0" t="0" r="r" b="b"/>
              <a:pathLst>
                <a:path w="21371" h="16360" fill="none" extrusionOk="0">
                  <a:moveTo>
                    <a:pt x="14103" y="-1"/>
                  </a:moveTo>
                  <a:cubicBezTo>
                    <a:pt x="18036" y="3390"/>
                    <a:pt x="20616" y="8083"/>
                    <a:pt x="21370" y="13221"/>
                  </a:cubicBezTo>
                </a:path>
                <a:path w="21371" h="16360" stroke="0" extrusionOk="0">
                  <a:moveTo>
                    <a:pt x="14103" y="-1"/>
                  </a:moveTo>
                  <a:cubicBezTo>
                    <a:pt x="18036" y="3390"/>
                    <a:pt x="20616" y="8083"/>
                    <a:pt x="21370" y="13221"/>
                  </a:cubicBezTo>
                  <a:lnTo>
                    <a:pt x="0" y="16360"/>
                  </a:lnTo>
                  <a:close/>
                </a:path>
              </a:pathLst>
            </a:custGeom>
            <a:noFill/>
            <a:ln w="31750" cap="rnd">
              <a:solidFill>
                <a:srgbClr val="1E5796"/>
              </a:solidFill>
              <a:prstDash val="sysDot"/>
              <a:round/>
              <a:tailEnd type="triangl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8" name="Arc 29"/>
            <p:cNvSpPr/>
            <p:nvPr/>
          </p:nvSpPr>
          <p:spPr bwMode="auto">
            <a:xfrm rot="7155674">
              <a:off x="4133477" y="3354734"/>
              <a:ext cx="1281113" cy="981075"/>
            </a:xfrm>
            <a:custGeom>
              <a:avLst/>
              <a:gdLst>
                <a:gd name="G0" fmla="+- 0 0 0"/>
                <a:gd name="G1" fmla="+- 16360 0 0"/>
                <a:gd name="G2" fmla="+- 21600 0 0"/>
                <a:gd name="T0" fmla="*/ 14103 w 21371"/>
                <a:gd name="T1" fmla="*/ 0 h 16360"/>
                <a:gd name="T2" fmla="*/ 21371 w 21371"/>
                <a:gd name="T3" fmla="*/ 13221 h 16360"/>
                <a:gd name="T4" fmla="*/ 0 w 21371"/>
                <a:gd name="T5" fmla="*/ 16360 h 16360"/>
              </a:gdLst>
              <a:ahLst/>
              <a:cxnLst>
                <a:cxn ang="0">
                  <a:pos x="T0" y="T1"/>
                </a:cxn>
                <a:cxn ang="0">
                  <a:pos x="T2" y="T3"/>
                </a:cxn>
                <a:cxn ang="0">
                  <a:pos x="T4" y="T5"/>
                </a:cxn>
              </a:cxnLst>
              <a:rect l="0" t="0" r="r" b="b"/>
              <a:pathLst>
                <a:path w="21371" h="16360" fill="none" extrusionOk="0">
                  <a:moveTo>
                    <a:pt x="14103" y="-1"/>
                  </a:moveTo>
                  <a:cubicBezTo>
                    <a:pt x="18036" y="3390"/>
                    <a:pt x="20616" y="8083"/>
                    <a:pt x="21370" y="13221"/>
                  </a:cubicBezTo>
                </a:path>
                <a:path w="21371" h="16360" stroke="0" extrusionOk="0">
                  <a:moveTo>
                    <a:pt x="14103" y="-1"/>
                  </a:moveTo>
                  <a:cubicBezTo>
                    <a:pt x="18036" y="3390"/>
                    <a:pt x="20616" y="8083"/>
                    <a:pt x="21370" y="13221"/>
                  </a:cubicBezTo>
                  <a:lnTo>
                    <a:pt x="0" y="16360"/>
                  </a:lnTo>
                  <a:close/>
                </a:path>
              </a:pathLst>
            </a:custGeom>
            <a:noFill/>
            <a:ln w="31750" cap="rnd">
              <a:solidFill>
                <a:srgbClr val="808080"/>
              </a:solidFill>
              <a:prstDash val="sysDot"/>
              <a:round/>
              <a:tailEnd type="triangl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9" name="Arc 30"/>
            <p:cNvSpPr/>
            <p:nvPr/>
          </p:nvSpPr>
          <p:spPr bwMode="auto">
            <a:xfrm rot="14119526">
              <a:off x="3125415" y="2151409"/>
              <a:ext cx="1281113" cy="981075"/>
            </a:xfrm>
            <a:custGeom>
              <a:avLst/>
              <a:gdLst>
                <a:gd name="G0" fmla="+- 0 0 0"/>
                <a:gd name="G1" fmla="+- 16360 0 0"/>
                <a:gd name="G2" fmla="+- 21600 0 0"/>
                <a:gd name="T0" fmla="*/ 14103 w 21371"/>
                <a:gd name="T1" fmla="*/ 0 h 16360"/>
                <a:gd name="T2" fmla="*/ 21371 w 21371"/>
                <a:gd name="T3" fmla="*/ 13221 h 16360"/>
                <a:gd name="T4" fmla="*/ 0 w 21371"/>
                <a:gd name="T5" fmla="*/ 16360 h 16360"/>
              </a:gdLst>
              <a:ahLst/>
              <a:cxnLst>
                <a:cxn ang="0">
                  <a:pos x="T0" y="T1"/>
                </a:cxn>
                <a:cxn ang="0">
                  <a:pos x="T2" y="T3"/>
                </a:cxn>
                <a:cxn ang="0">
                  <a:pos x="T4" y="T5"/>
                </a:cxn>
              </a:cxnLst>
              <a:rect l="0" t="0" r="r" b="b"/>
              <a:pathLst>
                <a:path w="21371" h="16360" fill="none" extrusionOk="0">
                  <a:moveTo>
                    <a:pt x="14103" y="-1"/>
                  </a:moveTo>
                  <a:cubicBezTo>
                    <a:pt x="18036" y="3390"/>
                    <a:pt x="20616" y="8083"/>
                    <a:pt x="21370" y="13221"/>
                  </a:cubicBezTo>
                </a:path>
                <a:path w="21371" h="16360" stroke="0" extrusionOk="0">
                  <a:moveTo>
                    <a:pt x="14103" y="-1"/>
                  </a:moveTo>
                  <a:cubicBezTo>
                    <a:pt x="18036" y="3390"/>
                    <a:pt x="20616" y="8083"/>
                    <a:pt x="21370" y="13221"/>
                  </a:cubicBezTo>
                  <a:lnTo>
                    <a:pt x="0" y="16360"/>
                  </a:lnTo>
                  <a:close/>
                </a:path>
              </a:pathLst>
            </a:custGeom>
            <a:noFill/>
            <a:ln w="31750" cap="rnd">
              <a:solidFill>
                <a:srgbClr val="004176"/>
              </a:solidFill>
              <a:prstDash val="sysDot"/>
              <a:round/>
              <a:tailEnd type="triangl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11" name="Oval 36"/>
            <p:cNvSpPr>
              <a:spLocks noChangeArrowheads="1"/>
            </p:cNvSpPr>
            <p:nvPr/>
          </p:nvSpPr>
          <p:spPr bwMode="auto">
            <a:xfrm>
              <a:off x="2628528" y="3080097"/>
              <a:ext cx="1438275" cy="1438275"/>
            </a:xfrm>
            <a:prstGeom prst="ellipse">
              <a:avLst/>
            </a:prstGeom>
            <a:solidFill>
              <a:srgbClr val="CB2020"/>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i="0" dirty="0">
                  <a:solidFill>
                    <a:schemeClr val="bg1"/>
                  </a:solidFill>
                  <a:latin typeface="微软雅黑" panose="020B0503020204020204" pitchFamily="34" charset="-122"/>
                  <a:ea typeface="微软雅黑" panose="020B0503020204020204" pitchFamily="34" charset="-122"/>
                </a:rPr>
                <a:t>单击此处</a:t>
              </a:r>
            </a:p>
            <a:p>
              <a:pPr algn="ctr"/>
              <a:r>
                <a:rPr lang="zh-CN" altLang="en-US" b="1" i="0" dirty="0">
                  <a:solidFill>
                    <a:schemeClr val="bg1"/>
                  </a:solidFill>
                  <a:latin typeface="微软雅黑" panose="020B0503020204020204" pitchFamily="34" charset="-122"/>
                  <a:ea typeface="微软雅黑" panose="020B0503020204020204" pitchFamily="34" charset="-122"/>
                </a:rPr>
                <a:t>添加文字</a:t>
              </a:r>
            </a:p>
          </p:txBody>
        </p:sp>
        <p:sp>
          <p:nvSpPr>
            <p:cNvPr id="15" name="Oval 40"/>
            <p:cNvSpPr>
              <a:spLocks noChangeArrowheads="1"/>
            </p:cNvSpPr>
            <p:nvPr/>
          </p:nvSpPr>
          <p:spPr bwMode="auto">
            <a:xfrm>
              <a:off x="5220915" y="3080097"/>
              <a:ext cx="1438275" cy="1438275"/>
            </a:xfrm>
            <a:prstGeom prst="ellipse">
              <a:avLst/>
            </a:prstGeom>
            <a:solidFill>
              <a:srgbClr val="CB2020"/>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i="0">
                  <a:solidFill>
                    <a:schemeClr val="bg1"/>
                  </a:solidFill>
                  <a:latin typeface="微软雅黑" panose="020B0503020204020204" pitchFamily="34" charset="-122"/>
                  <a:ea typeface="微软雅黑" panose="020B0503020204020204" pitchFamily="34" charset="-122"/>
                </a:rPr>
                <a:t>单击此处</a:t>
              </a:r>
            </a:p>
            <a:p>
              <a:pPr algn="ctr"/>
              <a:r>
                <a:rPr lang="zh-CN" altLang="en-US" b="1" i="0">
                  <a:solidFill>
                    <a:schemeClr val="bg1"/>
                  </a:solidFill>
                  <a:latin typeface="微软雅黑" panose="020B0503020204020204" pitchFamily="34" charset="-122"/>
                  <a:ea typeface="微软雅黑" panose="020B0503020204020204" pitchFamily="34" charset="-122"/>
                </a:rPr>
                <a:t>添加文字</a:t>
              </a:r>
            </a:p>
          </p:txBody>
        </p:sp>
        <p:sp>
          <p:nvSpPr>
            <p:cNvPr id="18" name="Line 43"/>
            <p:cNvSpPr>
              <a:spLocks noChangeShapeType="1"/>
            </p:cNvSpPr>
            <p:nvPr/>
          </p:nvSpPr>
          <p:spPr bwMode="auto">
            <a:xfrm rot="10800000">
              <a:off x="6424240" y="2524472"/>
              <a:ext cx="2108200" cy="0"/>
            </a:xfrm>
            <a:prstGeom prst="line">
              <a:avLst/>
            </a:prstGeom>
            <a:noFill/>
            <a:ln w="19050" cap="rnd">
              <a:solidFill>
                <a:srgbClr val="1E5796"/>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AutoShape 44"/>
            <p:cNvSpPr>
              <a:spLocks noChangeArrowheads="1"/>
            </p:cNvSpPr>
            <p:nvPr/>
          </p:nvSpPr>
          <p:spPr bwMode="auto">
            <a:xfrm>
              <a:off x="6660778" y="2110134"/>
              <a:ext cx="1704975" cy="358775"/>
            </a:xfrm>
            <a:prstGeom prst="roundRect">
              <a:avLst>
                <a:gd name="adj" fmla="val 16667"/>
              </a:avLst>
            </a:prstGeom>
            <a:solidFill>
              <a:srgbClr val="CB2020"/>
            </a:solidFill>
            <a:ln>
              <a:noFill/>
            </a:ln>
            <a:effectLst/>
          </p:spPr>
          <p:txBody>
            <a:bodyPr wrap="none" anchor="ctr"/>
            <a:lstStyle/>
            <a:p>
              <a:pPr algn="ctr"/>
              <a:r>
                <a:rPr lang="zh-CN" altLang="en-US" sz="1400" b="1" i="0" dirty="0">
                  <a:solidFill>
                    <a:srgbClr val="FFFFFF"/>
                  </a:solidFill>
                  <a:latin typeface="微软雅黑" panose="020B0503020204020204" pitchFamily="34" charset="-122"/>
                  <a:ea typeface="微软雅黑" panose="020B0503020204020204" pitchFamily="34" charset="-122"/>
                </a:rPr>
                <a:t>单击此处添加文字</a:t>
              </a:r>
            </a:p>
          </p:txBody>
        </p:sp>
        <p:sp>
          <p:nvSpPr>
            <p:cNvPr id="20" name="AutoShape 45"/>
            <p:cNvSpPr>
              <a:spLocks noChangeArrowheads="1"/>
            </p:cNvSpPr>
            <p:nvPr/>
          </p:nvSpPr>
          <p:spPr bwMode="auto">
            <a:xfrm>
              <a:off x="994990" y="2108547"/>
              <a:ext cx="1704975" cy="358775"/>
            </a:xfrm>
            <a:prstGeom prst="roundRect">
              <a:avLst>
                <a:gd name="adj" fmla="val 16667"/>
              </a:avLst>
            </a:prstGeom>
            <a:solidFill>
              <a:srgbClr val="CB2020"/>
            </a:solidFill>
            <a:ln>
              <a:noFill/>
            </a:ln>
            <a:effectLst/>
          </p:spPr>
          <p:txBody>
            <a:bodyPr wrap="none" anchor="ctr"/>
            <a:lstStyle/>
            <a:p>
              <a:pPr algn="ctr"/>
              <a:r>
                <a:rPr lang="zh-CN" altLang="en-US" sz="1400" b="1" i="0">
                  <a:solidFill>
                    <a:srgbClr val="FFFFFF"/>
                  </a:solidFill>
                  <a:latin typeface="微软雅黑" panose="020B0503020204020204" pitchFamily="34" charset="-122"/>
                  <a:ea typeface="微软雅黑" panose="020B0503020204020204" pitchFamily="34" charset="-122"/>
                </a:rPr>
                <a:t>单击此处添加文字</a:t>
              </a:r>
            </a:p>
          </p:txBody>
        </p:sp>
        <p:sp>
          <p:nvSpPr>
            <p:cNvPr id="21" name="Line 46"/>
            <p:cNvSpPr>
              <a:spLocks noChangeShapeType="1"/>
            </p:cNvSpPr>
            <p:nvPr/>
          </p:nvSpPr>
          <p:spPr bwMode="auto">
            <a:xfrm>
              <a:off x="731465" y="2522884"/>
              <a:ext cx="2278063" cy="0"/>
            </a:xfrm>
            <a:prstGeom prst="line">
              <a:avLst/>
            </a:prstGeom>
            <a:noFill/>
            <a:ln w="19050" cap="rnd">
              <a:solidFill>
                <a:srgbClr val="1E5796"/>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Rectangle 47"/>
            <p:cNvSpPr>
              <a:spLocks noChangeArrowheads="1"/>
            </p:cNvSpPr>
            <p:nvPr/>
          </p:nvSpPr>
          <p:spPr bwMode="auto">
            <a:xfrm>
              <a:off x="6681415" y="2587972"/>
              <a:ext cx="1708150" cy="749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lang="zh-CN" altLang="en-US" sz="1200" i="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a:solidFill>
                    <a:srgbClr val="000000"/>
                  </a:solidFill>
                  <a:latin typeface="微软雅黑" panose="020B0503020204020204" pitchFamily="34" charset="-122"/>
                  <a:ea typeface="微软雅黑" panose="020B0503020204020204" pitchFamily="34" charset="-122"/>
                </a:rPr>
                <a:t>单击此处添加内容文字</a:t>
              </a:r>
            </a:p>
          </p:txBody>
        </p:sp>
        <p:sp>
          <p:nvSpPr>
            <p:cNvPr id="23" name="Rectangle 48"/>
            <p:cNvSpPr>
              <a:spLocks noChangeArrowheads="1"/>
            </p:cNvSpPr>
            <p:nvPr/>
          </p:nvSpPr>
          <p:spPr bwMode="auto">
            <a:xfrm>
              <a:off x="1004515" y="2587972"/>
              <a:ext cx="1708150" cy="749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lang="zh-CN" altLang="en-US" sz="1200" i="0" dirty="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dirty="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dirty="0">
                  <a:solidFill>
                    <a:srgbClr val="000000"/>
                  </a:solidFill>
                  <a:latin typeface="微软雅黑" panose="020B0503020204020204" pitchFamily="34" charset="-122"/>
                  <a:ea typeface="微软雅黑" panose="020B0503020204020204" pitchFamily="34" charset="-122"/>
                </a:rPr>
                <a:t>单击此处添加内容文字</a:t>
              </a:r>
            </a:p>
          </p:txBody>
        </p:sp>
        <p:sp>
          <p:nvSpPr>
            <p:cNvPr id="24" name="Rectangle 49"/>
            <p:cNvSpPr>
              <a:spLocks noChangeArrowheads="1"/>
            </p:cNvSpPr>
            <p:nvPr/>
          </p:nvSpPr>
          <p:spPr bwMode="auto">
            <a:xfrm>
              <a:off x="3420690" y="2678459"/>
              <a:ext cx="2430463" cy="27404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2771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i="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5" name="Oval 52"/>
            <p:cNvSpPr>
              <a:spLocks noChangeArrowheads="1"/>
            </p:cNvSpPr>
            <p:nvPr/>
          </p:nvSpPr>
          <p:spPr bwMode="auto">
            <a:xfrm>
              <a:off x="3401640" y="4448522"/>
              <a:ext cx="2482850" cy="279400"/>
            </a:xfrm>
            <a:prstGeom prst="ellipse">
              <a:avLst/>
            </a:prstGeom>
            <a:gradFill rotWithShape="1">
              <a:gsLst>
                <a:gs pos="0">
                  <a:schemeClr val="tx1">
                    <a:alpha val="22000"/>
                  </a:schemeClr>
                </a:gs>
                <a:gs pos="100000">
                  <a:schemeClr val="bg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1"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041400" y="1903186"/>
            <a:ext cx="9999870" cy="3757386"/>
            <a:chOff x="838200" y="1409700"/>
            <a:chExt cx="7473950" cy="2808288"/>
          </a:xfrm>
        </p:grpSpPr>
        <p:sp>
          <p:nvSpPr>
            <p:cNvPr id="6" name="Freeform 3"/>
            <p:cNvSpPr/>
            <p:nvPr/>
          </p:nvSpPr>
          <p:spPr bwMode="auto">
            <a:xfrm>
              <a:off x="838200" y="1704975"/>
              <a:ext cx="2160588" cy="1076325"/>
            </a:xfrm>
            <a:custGeom>
              <a:avLst/>
              <a:gdLst>
                <a:gd name="T0" fmla="*/ 310 w 621"/>
                <a:gd name="T1" fmla="*/ 111 h 310"/>
                <a:gd name="T2" fmla="*/ 509 w 621"/>
                <a:gd name="T3" fmla="*/ 310 h 310"/>
                <a:gd name="T4" fmla="*/ 621 w 621"/>
                <a:gd name="T5" fmla="*/ 310 h 310"/>
                <a:gd name="T6" fmla="*/ 310 w 621"/>
                <a:gd name="T7" fmla="*/ 0 h 310"/>
                <a:gd name="T8" fmla="*/ 0 w 621"/>
                <a:gd name="T9" fmla="*/ 310 h 310"/>
                <a:gd name="T10" fmla="*/ 111 w 621"/>
                <a:gd name="T11" fmla="*/ 310 h 310"/>
                <a:gd name="T12" fmla="*/ 310 w 621"/>
                <a:gd name="T13" fmla="*/ 111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11"/>
                  </a:moveTo>
                  <a:cubicBezTo>
                    <a:pt x="420" y="111"/>
                    <a:pt x="509" y="200"/>
                    <a:pt x="509" y="310"/>
                  </a:cubicBezTo>
                  <a:cubicBezTo>
                    <a:pt x="621" y="310"/>
                    <a:pt x="621" y="310"/>
                    <a:pt x="621" y="310"/>
                  </a:cubicBezTo>
                  <a:cubicBezTo>
                    <a:pt x="621" y="139"/>
                    <a:pt x="482" y="0"/>
                    <a:pt x="310" y="0"/>
                  </a:cubicBezTo>
                  <a:cubicBezTo>
                    <a:pt x="139" y="0"/>
                    <a:pt x="0" y="139"/>
                    <a:pt x="0" y="310"/>
                  </a:cubicBezTo>
                  <a:cubicBezTo>
                    <a:pt x="111" y="310"/>
                    <a:pt x="111" y="310"/>
                    <a:pt x="111" y="310"/>
                  </a:cubicBezTo>
                  <a:cubicBezTo>
                    <a:pt x="111" y="200"/>
                    <a:pt x="200" y="111"/>
                    <a:pt x="310" y="111"/>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4"/>
            <p:cNvSpPr/>
            <p:nvPr/>
          </p:nvSpPr>
          <p:spPr bwMode="auto">
            <a:xfrm>
              <a:off x="2609850" y="2781300"/>
              <a:ext cx="2160588" cy="1076325"/>
            </a:xfrm>
            <a:custGeom>
              <a:avLst/>
              <a:gdLst>
                <a:gd name="T0" fmla="*/ 310 w 621"/>
                <a:gd name="T1" fmla="*/ 199 h 310"/>
                <a:gd name="T2" fmla="*/ 111 w 621"/>
                <a:gd name="T3" fmla="*/ 0 h 310"/>
                <a:gd name="T4" fmla="*/ 0 w 621"/>
                <a:gd name="T5" fmla="*/ 0 h 310"/>
                <a:gd name="T6" fmla="*/ 310 w 621"/>
                <a:gd name="T7" fmla="*/ 310 h 310"/>
                <a:gd name="T8" fmla="*/ 621 w 621"/>
                <a:gd name="T9" fmla="*/ 0 h 310"/>
                <a:gd name="T10" fmla="*/ 509 w 621"/>
                <a:gd name="T11" fmla="*/ 0 h 310"/>
                <a:gd name="T12" fmla="*/ 310 w 621"/>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99"/>
                  </a:moveTo>
                  <a:cubicBezTo>
                    <a:pt x="200" y="199"/>
                    <a:pt x="111" y="110"/>
                    <a:pt x="111" y="0"/>
                  </a:cubicBezTo>
                  <a:cubicBezTo>
                    <a:pt x="0" y="0"/>
                    <a:pt x="0" y="0"/>
                    <a:pt x="0" y="0"/>
                  </a:cubicBezTo>
                  <a:cubicBezTo>
                    <a:pt x="0" y="171"/>
                    <a:pt x="139" y="310"/>
                    <a:pt x="310" y="310"/>
                  </a:cubicBezTo>
                  <a:cubicBezTo>
                    <a:pt x="482" y="310"/>
                    <a:pt x="621" y="171"/>
                    <a:pt x="621" y="0"/>
                  </a:cubicBezTo>
                  <a:cubicBezTo>
                    <a:pt x="509" y="0"/>
                    <a:pt x="509" y="0"/>
                    <a:pt x="509" y="0"/>
                  </a:cubicBezTo>
                  <a:cubicBezTo>
                    <a:pt x="509" y="110"/>
                    <a:pt x="420" y="199"/>
                    <a:pt x="310" y="199"/>
                  </a:cubicBezTo>
                  <a:close/>
                </a:path>
              </a:pathLst>
            </a:custGeom>
            <a:solidFill>
              <a:srgbClr val="FF9900"/>
            </a:solidFill>
            <a:ln>
              <a:noFill/>
            </a:ln>
          </p:spPr>
          <p:txBody>
            <a:bodyPr/>
            <a:lstStyle/>
            <a:p>
              <a:endParaRPr lang="zh-CN" altLang="en-US"/>
            </a:p>
          </p:txBody>
        </p:sp>
        <p:sp>
          <p:nvSpPr>
            <p:cNvPr id="8" name="Freeform 5"/>
            <p:cNvSpPr/>
            <p:nvPr/>
          </p:nvSpPr>
          <p:spPr bwMode="auto">
            <a:xfrm>
              <a:off x="4379913" y="1704975"/>
              <a:ext cx="2162175" cy="1076325"/>
            </a:xfrm>
            <a:custGeom>
              <a:avLst/>
              <a:gdLst>
                <a:gd name="T0" fmla="*/ 310 w 621"/>
                <a:gd name="T1" fmla="*/ 111 h 310"/>
                <a:gd name="T2" fmla="*/ 509 w 621"/>
                <a:gd name="T3" fmla="*/ 310 h 310"/>
                <a:gd name="T4" fmla="*/ 621 w 621"/>
                <a:gd name="T5" fmla="*/ 310 h 310"/>
                <a:gd name="T6" fmla="*/ 310 w 621"/>
                <a:gd name="T7" fmla="*/ 0 h 310"/>
                <a:gd name="T8" fmla="*/ 0 w 621"/>
                <a:gd name="T9" fmla="*/ 310 h 310"/>
                <a:gd name="T10" fmla="*/ 111 w 621"/>
                <a:gd name="T11" fmla="*/ 310 h 310"/>
                <a:gd name="T12" fmla="*/ 310 w 621"/>
                <a:gd name="T13" fmla="*/ 111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11"/>
                  </a:moveTo>
                  <a:cubicBezTo>
                    <a:pt x="420" y="111"/>
                    <a:pt x="509" y="200"/>
                    <a:pt x="509" y="310"/>
                  </a:cubicBezTo>
                  <a:cubicBezTo>
                    <a:pt x="621" y="310"/>
                    <a:pt x="621" y="310"/>
                    <a:pt x="621" y="310"/>
                  </a:cubicBezTo>
                  <a:cubicBezTo>
                    <a:pt x="621" y="139"/>
                    <a:pt x="482" y="0"/>
                    <a:pt x="310" y="0"/>
                  </a:cubicBezTo>
                  <a:cubicBezTo>
                    <a:pt x="139" y="0"/>
                    <a:pt x="0" y="139"/>
                    <a:pt x="0" y="310"/>
                  </a:cubicBezTo>
                  <a:cubicBezTo>
                    <a:pt x="111" y="310"/>
                    <a:pt x="111" y="310"/>
                    <a:pt x="111" y="310"/>
                  </a:cubicBezTo>
                  <a:cubicBezTo>
                    <a:pt x="111" y="200"/>
                    <a:pt x="201" y="111"/>
                    <a:pt x="310" y="111"/>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6"/>
            <p:cNvSpPr/>
            <p:nvPr/>
          </p:nvSpPr>
          <p:spPr bwMode="auto">
            <a:xfrm>
              <a:off x="6154738" y="2781300"/>
              <a:ext cx="2157412" cy="1076325"/>
            </a:xfrm>
            <a:custGeom>
              <a:avLst/>
              <a:gdLst>
                <a:gd name="T0" fmla="*/ 310 w 620"/>
                <a:gd name="T1" fmla="*/ 199 h 310"/>
                <a:gd name="T2" fmla="*/ 111 w 620"/>
                <a:gd name="T3" fmla="*/ 0 h 310"/>
                <a:gd name="T4" fmla="*/ 0 w 620"/>
                <a:gd name="T5" fmla="*/ 0 h 310"/>
                <a:gd name="T6" fmla="*/ 310 w 620"/>
                <a:gd name="T7" fmla="*/ 310 h 310"/>
                <a:gd name="T8" fmla="*/ 620 w 620"/>
                <a:gd name="T9" fmla="*/ 0 h 310"/>
                <a:gd name="T10" fmla="*/ 509 w 620"/>
                <a:gd name="T11" fmla="*/ 0 h 310"/>
                <a:gd name="T12" fmla="*/ 310 w 620"/>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620" h="310">
                  <a:moveTo>
                    <a:pt x="310" y="199"/>
                  </a:moveTo>
                  <a:cubicBezTo>
                    <a:pt x="200" y="199"/>
                    <a:pt x="111" y="110"/>
                    <a:pt x="111" y="0"/>
                  </a:cubicBezTo>
                  <a:cubicBezTo>
                    <a:pt x="0" y="0"/>
                    <a:pt x="0" y="0"/>
                    <a:pt x="0" y="0"/>
                  </a:cubicBezTo>
                  <a:cubicBezTo>
                    <a:pt x="0" y="171"/>
                    <a:pt x="139" y="310"/>
                    <a:pt x="310" y="310"/>
                  </a:cubicBezTo>
                  <a:cubicBezTo>
                    <a:pt x="481" y="310"/>
                    <a:pt x="620" y="171"/>
                    <a:pt x="620" y="0"/>
                  </a:cubicBezTo>
                  <a:cubicBezTo>
                    <a:pt x="509" y="0"/>
                    <a:pt x="509" y="0"/>
                    <a:pt x="509" y="0"/>
                  </a:cubicBezTo>
                  <a:cubicBezTo>
                    <a:pt x="509" y="110"/>
                    <a:pt x="420" y="199"/>
                    <a:pt x="310" y="199"/>
                  </a:cubicBezTo>
                  <a:close/>
                </a:path>
              </a:pathLst>
            </a:custGeom>
            <a:solidFill>
              <a:srgbClr val="FF9900"/>
            </a:solidFill>
            <a:ln>
              <a:noFill/>
            </a:ln>
          </p:spPr>
          <p:txBody>
            <a:bodyPr/>
            <a:lstStyle/>
            <a:p>
              <a:endParaRPr lang="zh-CN" altLang="en-US"/>
            </a:p>
          </p:txBody>
        </p:sp>
        <p:sp>
          <p:nvSpPr>
            <p:cNvPr id="10" name="Oval 7"/>
            <p:cNvSpPr>
              <a:spLocks noChangeAspect="1" noChangeArrowheads="1"/>
            </p:cNvSpPr>
            <p:nvPr/>
          </p:nvSpPr>
          <p:spPr bwMode="auto">
            <a:xfrm>
              <a:off x="1563688" y="2427288"/>
              <a:ext cx="715962" cy="719137"/>
            </a:xfrm>
            <a:prstGeom prst="ellipse">
              <a:avLst/>
            </a:pr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Oval 8"/>
            <p:cNvSpPr>
              <a:spLocks noChangeAspect="1" noChangeArrowheads="1"/>
            </p:cNvSpPr>
            <p:nvPr/>
          </p:nvSpPr>
          <p:spPr bwMode="auto">
            <a:xfrm>
              <a:off x="3335338" y="2427288"/>
              <a:ext cx="715962" cy="719137"/>
            </a:xfrm>
            <a:prstGeom prst="ellipse">
              <a:avLst/>
            </a:prstGeom>
            <a:solidFill>
              <a:srgbClr val="FF9900"/>
            </a:solidFill>
            <a:ln>
              <a:noFill/>
            </a:ln>
          </p:spPr>
          <p:txBody>
            <a:bodyPr/>
            <a:lstStyle/>
            <a:p>
              <a:endParaRPr lang="zh-CN" altLang="en-US"/>
            </a:p>
          </p:txBody>
        </p:sp>
        <p:sp>
          <p:nvSpPr>
            <p:cNvPr id="12" name="Oval 9"/>
            <p:cNvSpPr>
              <a:spLocks noChangeAspect="1" noChangeArrowheads="1"/>
            </p:cNvSpPr>
            <p:nvPr/>
          </p:nvSpPr>
          <p:spPr bwMode="auto">
            <a:xfrm>
              <a:off x="5105400" y="2427288"/>
              <a:ext cx="720725" cy="719137"/>
            </a:xfrm>
            <a:prstGeom prst="ellipse">
              <a:avLst/>
            </a:pr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Oval 10"/>
            <p:cNvSpPr>
              <a:spLocks noChangeAspect="1" noChangeArrowheads="1"/>
            </p:cNvSpPr>
            <p:nvPr/>
          </p:nvSpPr>
          <p:spPr bwMode="auto">
            <a:xfrm>
              <a:off x="6880225" y="2427288"/>
              <a:ext cx="715963" cy="719137"/>
            </a:xfrm>
            <a:prstGeom prst="ellipse">
              <a:avLst/>
            </a:prstGeom>
            <a:solidFill>
              <a:srgbClr val="FF9900"/>
            </a:solidFill>
            <a:ln>
              <a:noFill/>
            </a:ln>
          </p:spPr>
          <p:txBody>
            <a:bodyPr/>
            <a:lstStyle/>
            <a:p>
              <a:endParaRPr lang="zh-CN" altLang="en-US"/>
            </a:p>
          </p:txBody>
        </p:sp>
        <p:sp>
          <p:nvSpPr>
            <p:cNvPr id="14" name="Freeform 11"/>
            <p:cNvSpPr/>
            <p:nvPr/>
          </p:nvSpPr>
          <p:spPr bwMode="auto">
            <a:xfrm>
              <a:off x="1822450" y="3336925"/>
              <a:ext cx="188913" cy="158750"/>
            </a:xfrm>
            <a:custGeom>
              <a:avLst/>
              <a:gdLst>
                <a:gd name="T0" fmla="*/ 119 w 119"/>
                <a:gd name="T1" fmla="*/ 0 h 100"/>
                <a:gd name="T2" fmla="*/ 60 w 119"/>
                <a:gd name="T3" fmla="*/ 100 h 100"/>
                <a:gd name="T4" fmla="*/ 0 w 119"/>
                <a:gd name="T5" fmla="*/ 0 h 100"/>
                <a:gd name="T6" fmla="*/ 119 w 119"/>
                <a:gd name="T7" fmla="*/ 0 h 100"/>
              </a:gdLst>
              <a:ahLst/>
              <a:cxnLst>
                <a:cxn ang="0">
                  <a:pos x="T0" y="T1"/>
                </a:cxn>
                <a:cxn ang="0">
                  <a:pos x="T2" y="T3"/>
                </a:cxn>
                <a:cxn ang="0">
                  <a:pos x="T4" y="T5"/>
                </a:cxn>
                <a:cxn ang="0">
                  <a:pos x="T6" y="T7"/>
                </a:cxn>
              </a:cxnLst>
              <a:rect l="0" t="0" r="r" b="b"/>
              <a:pathLst>
                <a:path w="119" h="100">
                  <a:moveTo>
                    <a:pt x="119" y="0"/>
                  </a:moveTo>
                  <a:lnTo>
                    <a:pt x="60" y="100"/>
                  </a:lnTo>
                  <a:lnTo>
                    <a:pt x="0" y="0"/>
                  </a:lnTo>
                  <a:lnTo>
                    <a:pt x="119" y="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2"/>
            <p:cNvSpPr/>
            <p:nvPr/>
          </p:nvSpPr>
          <p:spPr bwMode="auto">
            <a:xfrm>
              <a:off x="3594100" y="2060575"/>
              <a:ext cx="187325" cy="160338"/>
            </a:xfrm>
            <a:custGeom>
              <a:avLst/>
              <a:gdLst>
                <a:gd name="T0" fmla="*/ 0 w 118"/>
                <a:gd name="T1" fmla="*/ 101 h 101"/>
                <a:gd name="T2" fmla="*/ 59 w 118"/>
                <a:gd name="T3" fmla="*/ 0 h 101"/>
                <a:gd name="T4" fmla="*/ 118 w 118"/>
                <a:gd name="T5" fmla="*/ 101 h 101"/>
                <a:gd name="T6" fmla="*/ 0 w 118"/>
                <a:gd name="T7" fmla="*/ 101 h 101"/>
              </a:gdLst>
              <a:ahLst/>
              <a:cxnLst>
                <a:cxn ang="0">
                  <a:pos x="T0" y="T1"/>
                </a:cxn>
                <a:cxn ang="0">
                  <a:pos x="T2" y="T3"/>
                </a:cxn>
                <a:cxn ang="0">
                  <a:pos x="T4" y="T5"/>
                </a:cxn>
                <a:cxn ang="0">
                  <a:pos x="T6" y="T7"/>
                </a:cxn>
              </a:cxnLst>
              <a:rect l="0" t="0" r="r" b="b"/>
              <a:pathLst>
                <a:path w="118" h="101">
                  <a:moveTo>
                    <a:pt x="0" y="101"/>
                  </a:moveTo>
                  <a:lnTo>
                    <a:pt x="59" y="0"/>
                  </a:lnTo>
                  <a:lnTo>
                    <a:pt x="118" y="101"/>
                  </a:lnTo>
                  <a:lnTo>
                    <a:pt x="0" y="101"/>
                  </a:lnTo>
                  <a:close/>
                </a:path>
              </a:pathLst>
            </a:custGeom>
            <a:solidFill>
              <a:srgbClr val="FF9900"/>
            </a:solidFill>
            <a:ln>
              <a:noFill/>
            </a:ln>
          </p:spPr>
          <p:txBody>
            <a:bodyPr/>
            <a:lstStyle/>
            <a:p>
              <a:endParaRPr lang="zh-CN" altLang="en-US"/>
            </a:p>
          </p:txBody>
        </p:sp>
        <p:sp>
          <p:nvSpPr>
            <p:cNvPr id="16" name="Freeform 13"/>
            <p:cNvSpPr/>
            <p:nvPr/>
          </p:nvSpPr>
          <p:spPr bwMode="auto">
            <a:xfrm>
              <a:off x="5368925" y="3336925"/>
              <a:ext cx="184150" cy="158750"/>
            </a:xfrm>
            <a:custGeom>
              <a:avLst/>
              <a:gdLst>
                <a:gd name="T0" fmla="*/ 116 w 116"/>
                <a:gd name="T1" fmla="*/ 0 h 100"/>
                <a:gd name="T2" fmla="*/ 57 w 116"/>
                <a:gd name="T3" fmla="*/ 100 h 100"/>
                <a:gd name="T4" fmla="*/ 0 w 116"/>
                <a:gd name="T5" fmla="*/ 0 h 100"/>
                <a:gd name="T6" fmla="*/ 116 w 116"/>
                <a:gd name="T7" fmla="*/ 0 h 100"/>
              </a:gdLst>
              <a:ahLst/>
              <a:cxnLst>
                <a:cxn ang="0">
                  <a:pos x="T0" y="T1"/>
                </a:cxn>
                <a:cxn ang="0">
                  <a:pos x="T2" y="T3"/>
                </a:cxn>
                <a:cxn ang="0">
                  <a:pos x="T4" y="T5"/>
                </a:cxn>
                <a:cxn ang="0">
                  <a:pos x="T6" y="T7"/>
                </a:cxn>
              </a:cxnLst>
              <a:rect l="0" t="0" r="r" b="b"/>
              <a:pathLst>
                <a:path w="116" h="100">
                  <a:moveTo>
                    <a:pt x="116" y="0"/>
                  </a:moveTo>
                  <a:lnTo>
                    <a:pt x="57" y="100"/>
                  </a:lnTo>
                  <a:lnTo>
                    <a:pt x="0" y="0"/>
                  </a:lnTo>
                  <a:lnTo>
                    <a:pt x="116" y="0"/>
                  </a:lnTo>
                  <a:close/>
                </a:path>
              </a:pathLst>
            </a:custGeom>
            <a:solidFill>
              <a:srgbClr val="FF9900"/>
            </a:solidFill>
            <a:ln>
              <a:noFill/>
            </a:ln>
          </p:spPr>
          <p:txBody>
            <a:bodyPr/>
            <a:lstStyle/>
            <a:p>
              <a:endParaRPr lang="zh-CN" altLang="en-US"/>
            </a:p>
          </p:txBody>
        </p:sp>
        <p:sp>
          <p:nvSpPr>
            <p:cNvPr id="17" name="Freeform 14"/>
            <p:cNvSpPr/>
            <p:nvPr/>
          </p:nvSpPr>
          <p:spPr bwMode="auto">
            <a:xfrm>
              <a:off x="7140575" y="2060575"/>
              <a:ext cx="187325" cy="160338"/>
            </a:xfrm>
            <a:custGeom>
              <a:avLst/>
              <a:gdLst>
                <a:gd name="T0" fmla="*/ 0 w 118"/>
                <a:gd name="T1" fmla="*/ 101 h 101"/>
                <a:gd name="T2" fmla="*/ 59 w 118"/>
                <a:gd name="T3" fmla="*/ 0 h 101"/>
                <a:gd name="T4" fmla="*/ 118 w 118"/>
                <a:gd name="T5" fmla="*/ 101 h 101"/>
                <a:gd name="T6" fmla="*/ 0 w 118"/>
                <a:gd name="T7" fmla="*/ 101 h 101"/>
              </a:gdLst>
              <a:ahLst/>
              <a:cxnLst>
                <a:cxn ang="0">
                  <a:pos x="T0" y="T1"/>
                </a:cxn>
                <a:cxn ang="0">
                  <a:pos x="T2" y="T3"/>
                </a:cxn>
                <a:cxn ang="0">
                  <a:pos x="T4" y="T5"/>
                </a:cxn>
                <a:cxn ang="0">
                  <a:pos x="T6" y="T7"/>
                </a:cxn>
              </a:cxnLst>
              <a:rect l="0" t="0" r="r" b="b"/>
              <a:pathLst>
                <a:path w="118" h="101">
                  <a:moveTo>
                    <a:pt x="0" y="101"/>
                  </a:moveTo>
                  <a:lnTo>
                    <a:pt x="59" y="0"/>
                  </a:lnTo>
                  <a:lnTo>
                    <a:pt x="118" y="101"/>
                  </a:lnTo>
                  <a:lnTo>
                    <a:pt x="0" y="101"/>
                  </a:lnTo>
                  <a:close/>
                </a:path>
              </a:pathLst>
            </a:custGeom>
            <a:solidFill>
              <a:srgbClr val="FF9900"/>
            </a:solidFill>
            <a:ln>
              <a:noFill/>
            </a:ln>
          </p:spPr>
          <p:txBody>
            <a:bodyPr/>
            <a:lstStyle/>
            <a:p>
              <a:endParaRPr lang="zh-CN" altLang="en-US"/>
            </a:p>
          </p:txBody>
        </p:sp>
        <p:sp>
          <p:nvSpPr>
            <p:cNvPr id="18" name="Text Box 15"/>
            <p:cNvSpPr txBox="1">
              <a:spLocks noChangeArrowheads="1"/>
            </p:cNvSpPr>
            <p:nvPr/>
          </p:nvSpPr>
          <p:spPr bwMode="auto">
            <a:xfrm>
              <a:off x="1751013"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a:t>
              </a:r>
            </a:p>
          </p:txBody>
        </p:sp>
        <p:sp>
          <p:nvSpPr>
            <p:cNvPr id="19" name="Text Box 16"/>
            <p:cNvSpPr txBox="1">
              <a:spLocks noChangeArrowheads="1"/>
            </p:cNvSpPr>
            <p:nvPr/>
          </p:nvSpPr>
          <p:spPr bwMode="auto">
            <a:xfrm>
              <a:off x="3522663"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2</a:t>
              </a:r>
            </a:p>
          </p:txBody>
        </p:sp>
        <p:sp>
          <p:nvSpPr>
            <p:cNvPr id="20" name="Text Box 17"/>
            <p:cNvSpPr txBox="1">
              <a:spLocks noChangeArrowheads="1"/>
            </p:cNvSpPr>
            <p:nvPr/>
          </p:nvSpPr>
          <p:spPr bwMode="auto">
            <a:xfrm>
              <a:off x="5307013"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a:t>
              </a:r>
            </a:p>
          </p:txBody>
        </p:sp>
        <p:sp>
          <p:nvSpPr>
            <p:cNvPr id="21" name="Text Box 18"/>
            <p:cNvSpPr txBox="1">
              <a:spLocks noChangeArrowheads="1"/>
            </p:cNvSpPr>
            <p:nvPr/>
          </p:nvSpPr>
          <p:spPr bwMode="auto">
            <a:xfrm>
              <a:off x="7069138"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4</a:t>
              </a:r>
            </a:p>
          </p:txBody>
        </p:sp>
        <p:sp>
          <p:nvSpPr>
            <p:cNvPr id="22" name="Text Box 38"/>
            <p:cNvSpPr txBox="1">
              <a:spLocks noChangeArrowheads="1"/>
            </p:cNvSpPr>
            <p:nvPr/>
          </p:nvSpPr>
          <p:spPr bwMode="auto">
            <a:xfrm>
              <a:off x="1046163" y="3578225"/>
              <a:ext cx="17430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23" name="Text Box 38"/>
            <p:cNvSpPr txBox="1">
              <a:spLocks noChangeArrowheads="1"/>
            </p:cNvSpPr>
            <p:nvPr/>
          </p:nvSpPr>
          <p:spPr bwMode="auto">
            <a:xfrm>
              <a:off x="2817813" y="1409700"/>
              <a:ext cx="174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24" name="Text Box 38"/>
            <p:cNvSpPr txBox="1">
              <a:spLocks noChangeArrowheads="1"/>
            </p:cNvSpPr>
            <p:nvPr/>
          </p:nvSpPr>
          <p:spPr bwMode="auto">
            <a:xfrm>
              <a:off x="4589463" y="3578225"/>
              <a:ext cx="17430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25" name="Text Box 38"/>
            <p:cNvSpPr txBox="1">
              <a:spLocks noChangeArrowheads="1"/>
            </p:cNvSpPr>
            <p:nvPr/>
          </p:nvSpPr>
          <p:spPr bwMode="auto">
            <a:xfrm>
              <a:off x="6361113" y="1409700"/>
              <a:ext cx="174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26" name="WordArt 23"/>
            <p:cNvSpPr>
              <a:spLocks noChangeArrowheads="1" noChangeShapeType="1"/>
            </p:cNvSpPr>
            <p:nvPr/>
          </p:nvSpPr>
          <p:spPr bwMode="auto">
            <a:xfrm>
              <a:off x="1295400" y="1928813"/>
              <a:ext cx="1225550" cy="887412"/>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51951"/>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
          <p:nvSpPr>
            <p:cNvPr id="27" name="WordArt 24"/>
            <p:cNvSpPr>
              <a:spLocks noChangeArrowheads="1" noChangeShapeType="1"/>
            </p:cNvSpPr>
            <p:nvPr/>
          </p:nvSpPr>
          <p:spPr bwMode="auto">
            <a:xfrm>
              <a:off x="4859338" y="1924050"/>
              <a:ext cx="1225550" cy="88582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50813"/>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
          <p:nvSpPr>
            <p:cNvPr id="28" name="WordArt 25"/>
            <p:cNvSpPr>
              <a:spLocks noChangeArrowheads="1" noChangeShapeType="1"/>
            </p:cNvSpPr>
            <p:nvPr/>
          </p:nvSpPr>
          <p:spPr bwMode="auto">
            <a:xfrm>
              <a:off x="3128963" y="3022600"/>
              <a:ext cx="1149350" cy="665163"/>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
          <p:nvSpPr>
            <p:cNvPr id="29" name="WordArt 26"/>
            <p:cNvSpPr>
              <a:spLocks noChangeArrowheads="1" noChangeShapeType="1"/>
            </p:cNvSpPr>
            <p:nvPr/>
          </p:nvSpPr>
          <p:spPr bwMode="auto">
            <a:xfrm>
              <a:off x="6707188" y="3048000"/>
              <a:ext cx="1117600" cy="646113"/>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814759" y="1753854"/>
            <a:ext cx="10907645" cy="4288914"/>
            <a:chOff x="611560" y="1354627"/>
            <a:chExt cx="8223108" cy="3233347"/>
          </a:xfrm>
        </p:grpSpPr>
        <p:grpSp>
          <p:nvGrpSpPr>
            <p:cNvPr id="6" name="Group 3"/>
            <p:cNvGrpSpPr/>
            <p:nvPr/>
          </p:nvGrpSpPr>
          <p:grpSpPr bwMode="auto">
            <a:xfrm>
              <a:off x="611560" y="1402599"/>
              <a:ext cx="4379219" cy="2891359"/>
              <a:chOff x="0" y="0"/>
              <a:chExt cx="5166566" cy="3409678"/>
            </a:xfrm>
          </p:grpSpPr>
          <p:sp>
            <p:nvSpPr>
              <p:cNvPr id="7"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C0000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8"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9"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10"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grpSp>
        <p:sp>
          <p:nvSpPr>
            <p:cNvPr id="11" name="KSO_GN4"/>
            <p:cNvSpPr>
              <a:spLocks noChangeArrowheads="1"/>
            </p:cNvSpPr>
            <p:nvPr/>
          </p:nvSpPr>
          <p:spPr bwMode="auto">
            <a:xfrm>
              <a:off x="723420" y="1519254"/>
              <a:ext cx="1664817" cy="1665299"/>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a:solidFill>
                    <a:schemeClr val="bg1"/>
                  </a:solidFill>
                  <a:latin typeface="Impact" panose="020B0806030902050204" pitchFamily="34" charset="0"/>
                </a:rPr>
                <a:t>04</a:t>
              </a:r>
            </a:p>
          </p:txBody>
        </p:sp>
        <p:sp>
          <p:nvSpPr>
            <p:cNvPr id="12" name="KSO_GN3"/>
            <p:cNvSpPr>
              <a:spLocks noChangeArrowheads="1"/>
            </p:cNvSpPr>
            <p:nvPr/>
          </p:nvSpPr>
          <p:spPr bwMode="auto">
            <a:xfrm>
              <a:off x="2256147" y="2739362"/>
              <a:ext cx="1178105" cy="1178446"/>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4000">
                  <a:solidFill>
                    <a:schemeClr val="bg1"/>
                  </a:solidFill>
                  <a:latin typeface="Impact" panose="020B0806030902050204" pitchFamily="34" charset="0"/>
                </a:rPr>
                <a:t>03</a:t>
              </a:r>
            </a:p>
          </p:txBody>
        </p:sp>
        <p:sp>
          <p:nvSpPr>
            <p:cNvPr id="13" name="KSO_GN2"/>
            <p:cNvSpPr>
              <a:spLocks noChangeArrowheads="1"/>
            </p:cNvSpPr>
            <p:nvPr/>
          </p:nvSpPr>
          <p:spPr bwMode="auto">
            <a:xfrm rot="10800000" flipV="1">
              <a:off x="3478282" y="3390483"/>
              <a:ext cx="840144" cy="840387"/>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a:solidFill>
                    <a:schemeClr val="bg1"/>
                  </a:solidFill>
                  <a:latin typeface="Impact" panose="020B0806030902050204" pitchFamily="34" charset="0"/>
                </a:rPr>
                <a:t>02</a:t>
              </a:r>
              <a:endParaRPr lang="en-US" altLang="zh-CN" sz="1500">
                <a:solidFill>
                  <a:schemeClr val="bg1"/>
                </a:solidFill>
                <a:latin typeface="Impact" panose="020B0806030902050204" pitchFamily="34" charset="0"/>
              </a:endParaRPr>
            </a:p>
          </p:txBody>
        </p:sp>
        <p:sp>
          <p:nvSpPr>
            <p:cNvPr id="14" name="KSO_GN1"/>
            <p:cNvSpPr>
              <a:spLocks noChangeArrowheads="1"/>
            </p:cNvSpPr>
            <p:nvPr/>
          </p:nvSpPr>
          <p:spPr bwMode="auto">
            <a:xfrm>
              <a:off x="4279156" y="4008274"/>
              <a:ext cx="579532" cy="579700"/>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p>
          </p:txBody>
        </p:sp>
        <p:sp>
          <p:nvSpPr>
            <p:cNvPr id="15" name="文本框 11"/>
            <p:cNvSpPr txBox="1">
              <a:spLocks noChangeArrowheads="1"/>
            </p:cNvSpPr>
            <p:nvPr/>
          </p:nvSpPr>
          <p:spPr bwMode="auto">
            <a:xfrm>
              <a:off x="2469112" y="1354627"/>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
          <p:nvSpPr>
            <p:cNvPr id="16" name="文本框 12"/>
            <p:cNvSpPr txBox="1">
              <a:spLocks noChangeArrowheads="1"/>
            </p:cNvSpPr>
            <p:nvPr/>
          </p:nvSpPr>
          <p:spPr bwMode="auto">
            <a:xfrm>
              <a:off x="3328924" y="2256935"/>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
          <p:nvSpPr>
            <p:cNvPr id="17" name="文本框 13"/>
            <p:cNvSpPr txBox="1">
              <a:spLocks noChangeArrowheads="1"/>
            </p:cNvSpPr>
            <p:nvPr/>
          </p:nvSpPr>
          <p:spPr bwMode="auto">
            <a:xfrm>
              <a:off x="4300526" y="3174824"/>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
          <p:nvSpPr>
            <p:cNvPr id="18" name="文本框 14"/>
            <p:cNvSpPr txBox="1">
              <a:spLocks noChangeArrowheads="1"/>
            </p:cNvSpPr>
            <p:nvPr/>
          </p:nvSpPr>
          <p:spPr bwMode="auto">
            <a:xfrm>
              <a:off x="4986582" y="3984727"/>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972840" y="1645915"/>
            <a:ext cx="10518210" cy="4515594"/>
            <a:chOff x="642938" y="1275606"/>
            <a:chExt cx="7961312" cy="3417887"/>
          </a:xfrm>
        </p:grpSpPr>
        <p:sp>
          <p:nvSpPr>
            <p:cNvPr id="6" name="Freeform 3"/>
            <p:cNvSpPr>
              <a:spLocks noEditPoints="1"/>
            </p:cNvSpPr>
            <p:nvPr/>
          </p:nvSpPr>
          <p:spPr bwMode="auto">
            <a:xfrm>
              <a:off x="6429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Rectangle 4"/>
            <p:cNvSpPr>
              <a:spLocks noChangeArrowheads="1"/>
            </p:cNvSpPr>
            <p:nvPr/>
          </p:nvSpPr>
          <p:spPr bwMode="auto">
            <a:xfrm>
              <a:off x="11477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35%</a:t>
              </a:r>
              <a:endParaRPr lang="en-US" altLang="zh-CN" sz="2800">
                <a:solidFill>
                  <a:schemeClr val="bg1"/>
                </a:solidFill>
              </a:endParaRPr>
            </a:p>
          </p:txBody>
        </p:sp>
        <p:sp>
          <p:nvSpPr>
            <p:cNvPr id="8" name="Freeform 5"/>
            <p:cNvSpPr>
              <a:spLocks noEditPoints="1"/>
            </p:cNvSpPr>
            <p:nvPr/>
          </p:nvSpPr>
          <p:spPr bwMode="auto">
            <a:xfrm>
              <a:off x="27003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endParaRPr lang="zh-CN" altLang="en-US"/>
            </a:p>
          </p:txBody>
        </p:sp>
        <p:sp>
          <p:nvSpPr>
            <p:cNvPr id="9" name="Rectangle 6"/>
            <p:cNvSpPr>
              <a:spLocks noChangeArrowheads="1"/>
            </p:cNvSpPr>
            <p:nvPr/>
          </p:nvSpPr>
          <p:spPr bwMode="auto">
            <a:xfrm>
              <a:off x="32051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20%</a:t>
              </a:r>
              <a:endParaRPr lang="en-US" altLang="zh-CN" sz="2800">
                <a:solidFill>
                  <a:schemeClr val="bg1"/>
                </a:solidFill>
              </a:endParaRPr>
            </a:p>
          </p:txBody>
        </p:sp>
        <p:sp>
          <p:nvSpPr>
            <p:cNvPr id="10" name="Freeform 7"/>
            <p:cNvSpPr>
              <a:spLocks noEditPoints="1"/>
            </p:cNvSpPr>
            <p:nvPr/>
          </p:nvSpPr>
          <p:spPr bwMode="auto">
            <a:xfrm>
              <a:off x="47196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ectangle 8"/>
            <p:cNvSpPr>
              <a:spLocks noChangeArrowheads="1"/>
            </p:cNvSpPr>
            <p:nvPr/>
          </p:nvSpPr>
          <p:spPr bwMode="auto">
            <a:xfrm>
              <a:off x="52244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18%</a:t>
              </a:r>
              <a:endParaRPr lang="en-US" altLang="zh-CN" sz="2800">
                <a:solidFill>
                  <a:schemeClr val="bg1"/>
                </a:solidFill>
              </a:endParaRPr>
            </a:p>
          </p:txBody>
        </p:sp>
        <p:sp>
          <p:nvSpPr>
            <p:cNvPr id="12" name="Freeform 9"/>
            <p:cNvSpPr>
              <a:spLocks noEditPoints="1"/>
            </p:cNvSpPr>
            <p:nvPr/>
          </p:nvSpPr>
          <p:spPr bwMode="auto">
            <a:xfrm>
              <a:off x="671988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endParaRPr lang="zh-CN" altLang="en-US"/>
            </a:p>
          </p:txBody>
        </p:sp>
        <p:sp>
          <p:nvSpPr>
            <p:cNvPr id="13" name="Rectangle 10"/>
            <p:cNvSpPr>
              <a:spLocks noChangeArrowheads="1"/>
            </p:cNvSpPr>
            <p:nvPr/>
          </p:nvSpPr>
          <p:spPr bwMode="auto">
            <a:xfrm>
              <a:off x="722471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17%</a:t>
              </a:r>
              <a:endParaRPr lang="en-US" altLang="zh-CN" sz="2800">
                <a:solidFill>
                  <a:schemeClr val="bg1"/>
                </a:solidFill>
              </a:endParaRPr>
            </a:p>
          </p:txBody>
        </p:sp>
        <p:sp>
          <p:nvSpPr>
            <p:cNvPr id="14" name="Rectangle 11"/>
            <p:cNvSpPr>
              <a:spLocks noChangeArrowheads="1"/>
            </p:cNvSpPr>
            <p:nvPr/>
          </p:nvSpPr>
          <p:spPr bwMode="auto">
            <a:xfrm>
              <a:off x="9715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15" name="Rectangle 12"/>
            <p:cNvSpPr>
              <a:spLocks noChangeArrowheads="1"/>
            </p:cNvSpPr>
            <p:nvPr/>
          </p:nvSpPr>
          <p:spPr bwMode="auto">
            <a:xfrm>
              <a:off x="3019425"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dirty="0">
                  <a:solidFill>
                    <a:schemeClr val="bg1"/>
                  </a:solidFill>
                  <a:ea typeface="微软雅黑" panose="020B0503020204020204" pitchFamily="34" charset="-122"/>
                </a:rPr>
                <a:t>单击添加文本</a:t>
              </a:r>
            </a:p>
            <a:p>
              <a:pPr>
                <a:lnSpc>
                  <a:spcPct val="120000"/>
                </a:lnSpc>
              </a:pPr>
              <a:r>
                <a:rPr lang="zh-CN" altLang="en-US" sz="1200" dirty="0">
                  <a:solidFill>
                    <a:schemeClr val="bg1"/>
                  </a:solidFill>
                  <a:ea typeface="微软雅黑" panose="020B0503020204020204" pitchFamily="34" charset="-122"/>
                </a:rPr>
                <a:t>单击添加文本</a:t>
              </a:r>
            </a:p>
            <a:p>
              <a:pPr>
                <a:lnSpc>
                  <a:spcPct val="120000"/>
                </a:lnSpc>
              </a:pPr>
              <a:r>
                <a:rPr lang="zh-CN" altLang="en-US" sz="1200" dirty="0">
                  <a:solidFill>
                    <a:schemeClr val="bg1"/>
                  </a:solidFill>
                  <a:ea typeface="微软雅黑" panose="020B0503020204020204" pitchFamily="34" charset="-122"/>
                </a:rPr>
                <a:t>单击添加文本</a:t>
              </a:r>
            </a:p>
          </p:txBody>
        </p:sp>
        <p:sp>
          <p:nvSpPr>
            <p:cNvPr id="16" name="Rectangle 13"/>
            <p:cNvSpPr>
              <a:spLocks noChangeArrowheads="1"/>
            </p:cNvSpPr>
            <p:nvPr/>
          </p:nvSpPr>
          <p:spPr bwMode="auto">
            <a:xfrm>
              <a:off x="50482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17" name="Rectangle 14"/>
            <p:cNvSpPr>
              <a:spLocks noChangeArrowheads="1"/>
            </p:cNvSpPr>
            <p:nvPr/>
          </p:nvSpPr>
          <p:spPr bwMode="auto">
            <a:xfrm>
              <a:off x="70294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18" name="Text Box 15"/>
            <p:cNvSpPr txBox="1">
              <a:spLocks noChangeArrowheads="1"/>
            </p:cNvSpPr>
            <p:nvPr/>
          </p:nvSpPr>
          <p:spPr bwMode="auto">
            <a:xfrm>
              <a:off x="755650" y="3433018"/>
              <a:ext cx="7848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600">
                  <a:solidFill>
                    <a:srgbClr val="CC0000"/>
                  </a:solidFill>
                  <a:ea typeface="微软雅黑" panose="020B0503020204020204" pitchFamily="34" charset="-122"/>
                </a:rPr>
                <a:t>单击添加标题文本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422057" y="1795866"/>
            <a:ext cx="11282550" cy="3792133"/>
            <a:chOff x="393029" y="1563638"/>
            <a:chExt cx="8355435" cy="2808312"/>
          </a:xfrm>
        </p:grpSpPr>
        <p:sp>
          <p:nvSpPr>
            <p:cNvPr id="6" name="圆角矩形 5"/>
            <p:cNvSpPr/>
            <p:nvPr/>
          </p:nvSpPr>
          <p:spPr>
            <a:xfrm>
              <a:off x="393029" y="2889064"/>
              <a:ext cx="8276972" cy="180304"/>
            </a:xfrm>
            <a:prstGeom prst="roundRect">
              <a:avLst>
                <a:gd name="adj" fmla="val 493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447657" y="2234917"/>
              <a:ext cx="527538" cy="527538"/>
              <a:chOff x="2250831" y="2560320"/>
              <a:chExt cx="745587" cy="745587"/>
            </a:xfrm>
          </p:grpSpPr>
          <p:sp>
            <p:nvSpPr>
              <p:cNvPr id="8" name="泪滴形 7"/>
              <p:cNvSpPr/>
              <p:nvPr/>
            </p:nvSpPr>
            <p:spPr>
              <a:xfrm rot="8100000">
                <a:off x="2250831" y="2560320"/>
                <a:ext cx="745587" cy="745587"/>
              </a:xfrm>
              <a:prstGeom prst="teardrop">
                <a:avLst/>
              </a:pr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9" name="同心圆 8"/>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061557" y="1563638"/>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484075" y="1660350"/>
              <a:ext cx="982662" cy="982662"/>
              <a:chOff x="2250831" y="2560320"/>
              <a:chExt cx="745587" cy="745587"/>
            </a:xfrm>
          </p:grpSpPr>
          <p:sp>
            <p:nvSpPr>
              <p:cNvPr id="12" name="泪滴形 11"/>
              <p:cNvSpPr/>
              <p:nvPr/>
            </p:nvSpPr>
            <p:spPr>
              <a:xfrm rot="8100000">
                <a:off x="2250831" y="2560320"/>
                <a:ext cx="745587" cy="745587"/>
              </a:xfrm>
              <a:prstGeom prst="teardrop">
                <a:avLst/>
              </a:pr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3" name="同心圆 12"/>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4599474" y="1616596"/>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rot="10800000">
              <a:off x="2041177" y="3271862"/>
              <a:ext cx="772349" cy="772349"/>
              <a:chOff x="2250831" y="2560320"/>
              <a:chExt cx="745587" cy="745587"/>
            </a:xfrm>
          </p:grpSpPr>
          <p:sp>
            <p:nvSpPr>
              <p:cNvPr id="16" name="泪滴形 15"/>
              <p:cNvSpPr/>
              <p:nvPr/>
            </p:nvSpPr>
            <p:spPr>
              <a:xfrm rot="8100000">
                <a:off x="2250831" y="2560320"/>
                <a:ext cx="745587" cy="745587"/>
              </a:xfrm>
              <a:prstGeom prst="teardrop">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7" name="同心圆 1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2876091" y="3267869"/>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rot="10800000">
              <a:off x="5134498" y="3244236"/>
              <a:ext cx="326350" cy="326350"/>
              <a:chOff x="2250831" y="2560320"/>
              <a:chExt cx="745587" cy="745587"/>
            </a:xfrm>
          </p:grpSpPr>
          <p:sp>
            <p:nvSpPr>
              <p:cNvPr id="20" name="泪滴形 19"/>
              <p:cNvSpPr/>
              <p:nvPr/>
            </p:nvSpPr>
            <p:spPr>
              <a:xfrm rot="8100000">
                <a:off x="2250831" y="2560320"/>
                <a:ext cx="745587" cy="745587"/>
              </a:xfrm>
              <a:prstGeom prst="teardrop">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1" name="同心圆 20"/>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5584611" y="3271649"/>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736739" y="2234917"/>
              <a:ext cx="527538" cy="527538"/>
              <a:chOff x="2250831" y="2560320"/>
              <a:chExt cx="745587" cy="745587"/>
            </a:xfrm>
          </p:grpSpPr>
          <p:sp>
            <p:nvSpPr>
              <p:cNvPr id="24" name="泪滴形 23"/>
              <p:cNvSpPr/>
              <p:nvPr/>
            </p:nvSpPr>
            <p:spPr>
              <a:xfrm rot="8100000">
                <a:off x="2250831" y="2560320"/>
                <a:ext cx="745587" cy="745587"/>
              </a:xfrm>
              <a:prstGeom prst="teardrop">
                <a:avLst/>
              </a:pr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5" name="同心圆 24"/>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7321754" y="1650504"/>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551191" y="1098393"/>
            <a:ext cx="9089617" cy="5812864"/>
            <a:chOff x="1331640" y="987574"/>
            <a:chExt cx="6503786" cy="4159210"/>
          </a:xfrm>
        </p:grpSpPr>
        <p:sp>
          <p:nvSpPr>
            <p:cNvPr id="6" name="圆角矩形 5"/>
            <p:cNvSpPr/>
            <p:nvPr/>
          </p:nvSpPr>
          <p:spPr bwMode="auto">
            <a:xfrm>
              <a:off x="1331640" y="1438094"/>
              <a:ext cx="2057062" cy="2558851"/>
            </a:xfrm>
            <a:prstGeom prst="roundRect">
              <a:avLst>
                <a:gd name="adj" fmla="val 5680"/>
              </a:avLst>
            </a:prstGeom>
            <a:noFill/>
            <a:ln w="38100" cap="flat" cmpd="sng" algn="ctr">
              <a:solidFill>
                <a:srgbClr val="CB2020"/>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7" name="圆角矩形 6"/>
            <p:cNvSpPr/>
            <p:nvPr/>
          </p:nvSpPr>
          <p:spPr bwMode="auto">
            <a:xfrm>
              <a:off x="5761996" y="1438094"/>
              <a:ext cx="2057062" cy="2558851"/>
            </a:xfrm>
            <a:prstGeom prst="roundRect">
              <a:avLst>
                <a:gd name="adj" fmla="val 5070"/>
              </a:avLst>
            </a:prstGeom>
            <a:noFill/>
            <a:ln w="38100" cap="flat" cmpd="sng" algn="ctr">
              <a:solidFill>
                <a:srgbClr val="CB2020"/>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8" name="矩形 26"/>
            <p:cNvSpPr>
              <a:spLocks noChangeArrowheads="1"/>
            </p:cNvSpPr>
            <p:nvPr/>
          </p:nvSpPr>
          <p:spPr bwMode="auto">
            <a:xfrm>
              <a:off x="5909392" y="1565977"/>
              <a:ext cx="1786134"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9" name="圆角矩形 8"/>
            <p:cNvSpPr/>
            <p:nvPr/>
          </p:nvSpPr>
          <p:spPr bwMode="auto">
            <a:xfrm>
              <a:off x="3534656" y="1438094"/>
              <a:ext cx="2057062" cy="2558851"/>
            </a:xfrm>
            <a:prstGeom prst="roundRect">
              <a:avLst>
                <a:gd name="adj" fmla="val 5070"/>
              </a:avLst>
            </a:prstGeom>
            <a:noFill/>
            <a:ln w="38100" cap="flat" cmpd="sng" algn="ctr">
              <a:solidFill>
                <a:srgbClr val="CB2020"/>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10" name="矩形 9"/>
            <p:cNvSpPr>
              <a:spLocks noChangeArrowheads="1"/>
            </p:cNvSpPr>
            <p:nvPr/>
          </p:nvSpPr>
          <p:spPr bwMode="auto">
            <a:xfrm>
              <a:off x="3651461" y="1554839"/>
              <a:ext cx="1792285"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11" name="TextBox 32"/>
            <p:cNvSpPr txBox="1">
              <a:spLocks noChangeArrowheads="1"/>
            </p:cNvSpPr>
            <p:nvPr/>
          </p:nvSpPr>
          <p:spPr bwMode="auto">
            <a:xfrm>
              <a:off x="1454645" y="1582019"/>
              <a:ext cx="1775135"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12" name="Rectangle 20"/>
            <p:cNvSpPr>
              <a:spLocks noChangeArrowheads="1"/>
            </p:cNvSpPr>
            <p:nvPr/>
          </p:nvSpPr>
          <p:spPr bwMode="auto">
            <a:xfrm>
              <a:off x="1348009" y="4561090"/>
              <a:ext cx="6487417" cy="585694"/>
            </a:xfrm>
            <a:prstGeom prst="roundRect">
              <a:avLst/>
            </a:prstGeom>
            <a:no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13" name="矩形 12"/>
            <p:cNvSpPr/>
            <p:nvPr/>
          </p:nvSpPr>
          <p:spPr bwMode="auto">
            <a:xfrm>
              <a:off x="2195736" y="4489082"/>
              <a:ext cx="4906646" cy="340140"/>
            </a:xfrm>
            <a:prstGeom prst="rect">
              <a:avLst/>
            </a:prstGeom>
            <a:solidFill>
              <a:srgbClr val="FFBF00"/>
            </a:solidFill>
            <a:ln w="28575">
              <a:noFill/>
            </a:ln>
            <a:scene3d>
              <a:camera prst="orthographicFront"/>
              <a:lightRig rig="threePt" dir="t"/>
            </a:scene3d>
            <a:sp3d/>
          </p:spPr>
          <p:txBody>
            <a:bodyPr lIns="77770" tIns="38885" rIns="77770" bIns="38885">
              <a:spAutoFit/>
            </a:bodyPr>
            <a:lstStyle/>
            <a:p>
              <a:pPr algn="ctr">
                <a:tabLst>
                  <a:tab pos="7247255" algn="r"/>
                </a:tabLst>
                <a:defRPr/>
              </a:pPr>
              <a:r>
                <a:rPr lang="zh-CN" altLang="en-US" sz="1700" dirty="0">
                  <a:latin typeface="微软雅黑" panose="020B0503020204020204" pitchFamily="34" charset="-122"/>
                  <a:ea typeface="微软雅黑" panose="020B0503020204020204" pitchFamily="34" charset="-122"/>
                </a:rPr>
                <a:t>单击此处添加标题</a:t>
              </a:r>
            </a:p>
          </p:txBody>
        </p:sp>
        <p:sp>
          <p:nvSpPr>
            <p:cNvPr id="14" name="燕尾形 13"/>
            <p:cNvSpPr/>
            <p:nvPr/>
          </p:nvSpPr>
          <p:spPr>
            <a:xfrm rot="16200000" flipH="1" flipV="1">
              <a:off x="6614424" y="3959886"/>
              <a:ext cx="352203" cy="546500"/>
            </a:xfrm>
            <a:prstGeom prst="chevron">
              <a:avLst>
                <a:gd name="adj" fmla="val 39402"/>
              </a:avLst>
            </a:prstGeom>
            <a:solidFill>
              <a:srgbClr val="CB2020"/>
            </a:solidFill>
            <a:ln w="9525" cap="flat" cmpd="sng" algn="ctr">
              <a:solidFill>
                <a:srgbClr val="CB2020"/>
              </a:solid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15" name="圆角矩形 14"/>
            <p:cNvSpPr/>
            <p:nvPr/>
          </p:nvSpPr>
          <p:spPr>
            <a:xfrm>
              <a:off x="3534656" y="987574"/>
              <a:ext cx="2057062" cy="381554"/>
            </a:xfrm>
            <a:prstGeom prst="roundRect">
              <a:avLst/>
            </a:prstGeom>
            <a:solidFill>
              <a:srgbClr val="CB202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16" name="圆角矩形 15"/>
            <p:cNvSpPr/>
            <p:nvPr/>
          </p:nvSpPr>
          <p:spPr>
            <a:xfrm>
              <a:off x="5761996" y="987574"/>
              <a:ext cx="2057062" cy="381554"/>
            </a:xfrm>
            <a:prstGeom prst="roundRect">
              <a:avLst/>
            </a:prstGeom>
            <a:solidFill>
              <a:srgbClr val="CB202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17" name="圆角矩形 16"/>
            <p:cNvSpPr/>
            <p:nvPr/>
          </p:nvSpPr>
          <p:spPr>
            <a:xfrm>
              <a:off x="1331640" y="987574"/>
              <a:ext cx="2057062" cy="381554"/>
            </a:xfrm>
            <a:prstGeom prst="roundRect">
              <a:avLst/>
            </a:prstGeom>
            <a:solidFill>
              <a:srgbClr val="CB2020"/>
            </a:solidFill>
            <a:ln w="38100"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18" name="矩形 17"/>
            <p:cNvSpPr>
              <a:spLocks noChangeArrowheads="1"/>
            </p:cNvSpPr>
            <p:nvPr/>
          </p:nvSpPr>
          <p:spPr bwMode="auto">
            <a:xfrm>
              <a:off x="1373984" y="1016883"/>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19" name="矩形 18"/>
            <p:cNvSpPr>
              <a:spLocks noChangeArrowheads="1"/>
            </p:cNvSpPr>
            <p:nvPr/>
          </p:nvSpPr>
          <p:spPr bwMode="auto">
            <a:xfrm>
              <a:off x="5878799" y="1016883"/>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20" name="矩形 19"/>
            <p:cNvSpPr>
              <a:spLocks noChangeArrowheads="1"/>
            </p:cNvSpPr>
            <p:nvPr/>
          </p:nvSpPr>
          <p:spPr bwMode="auto">
            <a:xfrm>
              <a:off x="3651461" y="1016883"/>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21" name="燕尾形 20"/>
            <p:cNvSpPr/>
            <p:nvPr/>
          </p:nvSpPr>
          <p:spPr>
            <a:xfrm rot="16200000" flipH="1" flipV="1">
              <a:off x="4431478" y="3959886"/>
              <a:ext cx="352203" cy="546500"/>
            </a:xfrm>
            <a:prstGeom prst="chevron">
              <a:avLst>
                <a:gd name="adj" fmla="val 39402"/>
              </a:avLst>
            </a:prstGeom>
            <a:solidFill>
              <a:srgbClr val="CB2020"/>
            </a:solidFill>
            <a:ln w="9525" cap="flat" cmpd="sng" algn="ctr">
              <a:solidFill>
                <a:srgbClr val="CB2020"/>
              </a:solid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22" name="燕尾形 21"/>
            <p:cNvSpPr/>
            <p:nvPr/>
          </p:nvSpPr>
          <p:spPr>
            <a:xfrm rot="16200000" flipH="1" flipV="1">
              <a:off x="2209385" y="3959886"/>
              <a:ext cx="352203" cy="546500"/>
            </a:xfrm>
            <a:prstGeom prst="chevron">
              <a:avLst>
                <a:gd name="adj" fmla="val 39402"/>
              </a:avLst>
            </a:prstGeom>
            <a:solidFill>
              <a:srgbClr val="CB2020"/>
            </a:solidFill>
            <a:ln w="9525" cap="flat" cmpd="sng" algn="ctr">
              <a:solidFill>
                <a:srgbClr val="CB2020"/>
              </a:solid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61" y="1354024"/>
            <a:ext cx="4906573" cy="4149952"/>
          </a:xfrm>
          <a:prstGeom prst="rect">
            <a:avLst/>
          </a:prstGeom>
        </p:spPr>
      </p:pic>
      <p:grpSp>
        <p:nvGrpSpPr>
          <p:cNvPr id="11" name="组合 10"/>
          <p:cNvGrpSpPr/>
          <p:nvPr/>
        </p:nvGrpSpPr>
        <p:grpSpPr>
          <a:xfrm>
            <a:off x="4978782" y="1799565"/>
            <a:ext cx="6321425" cy="666751"/>
            <a:chOff x="1393848" y="1122685"/>
            <a:chExt cx="6321425" cy="666751"/>
          </a:xfrm>
        </p:grpSpPr>
        <p:grpSp>
          <p:nvGrpSpPr>
            <p:cNvPr id="12" name="Group 2"/>
            <p:cNvGrpSpPr/>
            <p:nvPr/>
          </p:nvGrpSpPr>
          <p:grpSpPr bwMode="auto">
            <a:xfrm>
              <a:off x="1393848" y="1122685"/>
              <a:ext cx="6321425" cy="666751"/>
              <a:chOff x="0" y="0"/>
              <a:chExt cx="3982" cy="560"/>
            </a:xfrm>
          </p:grpSpPr>
          <p:pic>
            <p:nvPicPr>
              <p:cNvPr id="14" name="矩形 23"/>
              <p:cNvPicPr>
                <a:picLocks noChangeArrowheads="1"/>
              </p:cNvPicPr>
              <p:nvPr/>
            </p:nvPicPr>
            <p:blipFill>
              <a:blip r:embed="rId5"/>
              <a:srcRect/>
              <a:stretch>
                <a:fillRect/>
              </a:stretch>
            </p:blipFill>
            <p:spPr bwMode="auto">
              <a:xfrm>
                <a:off x="0" y="0"/>
                <a:ext cx="3982" cy="560"/>
              </a:xfrm>
              <a:prstGeom prst="rect">
                <a:avLst/>
              </a:prstGeom>
              <a:noFill/>
              <a:ln w="9525" cmpd="sng">
                <a:noFill/>
                <a:miter lim="800000"/>
                <a:headEnd/>
                <a:tailEnd/>
              </a:ln>
            </p:spPr>
          </p:pic>
          <p:sp>
            <p:nvSpPr>
              <p:cNvPr id="15" name="Text Box 4"/>
              <p:cNvSpPr txBox="1">
                <a:spLocks noChangeArrowheads="1"/>
              </p:cNvSpPr>
              <p:nvPr/>
            </p:nvSpPr>
            <p:spPr bwMode="auto">
              <a:xfrm>
                <a:off x="13" y="13"/>
                <a:ext cx="3960" cy="540"/>
              </a:xfrm>
              <a:prstGeom prst="rect">
                <a:avLst/>
              </a:prstGeom>
              <a:solidFill>
                <a:srgbClr val="CB2020"/>
              </a:solidFill>
              <a:ln w="9525">
                <a:solidFill>
                  <a:srgbClr val="CB2020"/>
                </a:solidFill>
                <a:miter lim="800000"/>
              </a:ln>
            </p:spPr>
            <p:txBody>
              <a:bodyPr anchor="ctr"/>
              <a:lstStyle/>
              <a:p>
                <a:pPr algn="ctr"/>
                <a:endParaRPr lang="zh-CN" altLang="en-US">
                  <a:solidFill>
                    <a:srgbClr val="CB2020"/>
                  </a:solidFill>
                  <a:latin typeface="Calibri" panose="020F0502020204030204" pitchFamily="34" charset="0"/>
                </a:endParaRPr>
              </a:p>
            </p:txBody>
          </p:sp>
        </p:grpSp>
        <p:sp>
          <p:nvSpPr>
            <p:cNvPr id="13" name="Text Box 58"/>
            <p:cNvSpPr txBox="1">
              <a:spLocks noChangeArrowheads="1"/>
            </p:cNvSpPr>
            <p:nvPr/>
          </p:nvSpPr>
          <p:spPr bwMode="auto">
            <a:xfrm>
              <a:off x="2700360" y="1245320"/>
              <a:ext cx="4252913" cy="461665"/>
            </a:xfrm>
            <a:prstGeom prst="rect">
              <a:avLst/>
            </a:prstGeom>
            <a:noFill/>
            <a:ln w="9525">
              <a:noFill/>
              <a:miter lim="800000"/>
            </a:ln>
          </p:spPr>
          <p:txBody>
            <a:bodyPr>
              <a:spAutoFit/>
            </a:bodyPr>
            <a:lstStyle/>
            <a:p>
              <a:pPr>
                <a:lnSpc>
                  <a:spcPct val="120000"/>
                </a:lnSpc>
              </a:pPr>
              <a:r>
                <a:rPr lang="zh-CN" altLang="en-US" sz="2000" b="1" dirty="0">
                  <a:solidFill>
                    <a:schemeClr val="bg1"/>
                  </a:solidFill>
                  <a:latin typeface="+mn-ea"/>
                </a:rPr>
                <a:t>点击此处添加您要的内容文字</a:t>
              </a:r>
            </a:p>
          </p:txBody>
        </p:sp>
      </p:grpSp>
      <p:grpSp>
        <p:nvGrpSpPr>
          <p:cNvPr id="16" name="组合 15"/>
          <p:cNvGrpSpPr/>
          <p:nvPr/>
        </p:nvGrpSpPr>
        <p:grpSpPr>
          <a:xfrm>
            <a:off x="4978782" y="2744574"/>
            <a:ext cx="6321425" cy="666751"/>
            <a:chOff x="1393848" y="2067694"/>
            <a:chExt cx="6321425" cy="666751"/>
          </a:xfrm>
        </p:grpSpPr>
        <p:grpSp>
          <p:nvGrpSpPr>
            <p:cNvPr id="17" name="Group 2"/>
            <p:cNvGrpSpPr/>
            <p:nvPr/>
          </p:nvGrpSpPr>
          <p:grpSpPr bwMode="auto">
            <a:xfrm>
              <a:off x="1393848" y="2067694"/>
              <a:ext cx="6321425" cy="666751"/>
              <a:chOff x="0" y="0"/>
              <a:chExt cx="3982" cy="560"/>
            </a:xfrm>
          </p:grpSpPr>
          <p:pic>
            <p:nvPicPr>
              <p:cNvPr id="19" name="矩形 23"/>
              <p:cNvPicPr>
                <a:picLocks noChangeArrowheads="1"/>
              </p:cNvPicPr>
              <p:nvPr/>
            </p:nvPicPr>
            <p:blipFill>
              <a:blip r:embed="rId5"/>
              <a:srcRect/>
              <a:stretch>
                <a:fillRect/>
              </a:stretch>
            </p:blipFill>
            <p:spPr bwMode="auto">
              <a:xfrm>
                <a:off x="0" y="0"/>
                <a:ext cx="3982" cy="560"/>
              </a:xfrm>
              <a:prstGeom prst="rect">
                <a:avLst/>
              </a:prstGeom>
              <a:noFill/>
              <a:ln w="9525" cmpd="sng">
                <a:noFill/>
                <a:miter lim="800000"/>
                <a:headEnd/>
                <a:tailEnd/>
              </a:ln>
            </p:spPr>
          </p:pic>
          <p:sp>
            <p:nvSpPr>
              <p:cNvPr id="20" name="Text Box 4"/>
              <p:cNvSpPr txBox="1">
                <a:spLocks noChangeArrowheads="1"/>
              </p:cNvSpPr>
              <p:nvPr/>
            </p:nvSpPr>
            <p:spPr bwMode="auto">
              <a:xfrm>
                <a:off x="13" y="13"/>
                <a:ext cx="3960" cy="540"/>
              </a:xfrm>
              <a:prstGeom prst="rect">
                <a:avLst/>
              </a:prstGeom>
              <a:solidFill>
                <a:srgbClr val="CB2020"/>
              </a:solidFill>
              <a:ln w="9525">
                <a:solidFill>
                  <a:srgbClr val="CB2020"/>
                </a:solidFill>
                <a:miter lim="800000"/>
              </a:ln>
            </p:spPr>
            <p:txBody>
              <a:bodyPr anchor="ctr"/>
              <a:lstStyle/>
              <a:p>
                <a:pPr algn="ctr"/>
                <a:endParaRPr lang="zh-CN" altLang="en-US">
                  <a:solidFill>
                    <a:srgbClr val="CB2020"/>
                  </a:solidFill>
                  <a:latin typeface="Calibri" panose="020F0502020204030204" pitchFamily="34" charset="0"/>
                </a:endParaRPr>
              </a:p>
            </p:txBody>
          </p:sp>
        </p:grpSp>
        <p:sp>
          <p:nvSpPr>
            <p:cNvPr id="18" name="Text Box 58"/>
            <p:cNvSpPr txBox="1">
              <a:spLocks noChangeArrowheads="1"/>
            </p:cNvSpPr>
            <p:nvPr/>
          </p:nvSpPr>
          <p:spPr bwMode="auto">
            <a:xfrm>
              <a:off x="2700360" y="2190329"/>
              <a:ext cx="4252913" cy="437877"/>
            </a:xfrm>
            <a:prstGeom prst="rect">
              <a:avLst/>
            </a:prstGeom>
            <a:noFill/>
            <a:ln w="9525">
              <a:noFill/>
              <a:miter lim="800000"/>
            </a:ln>
          </p:spPr>
          <p:txBody>
            <a:bodyPr>
              <a:spAutoFit/>
            </a:bodyPr>
            <a:lstStyle/>
            <a:p>
              <a:pPr>
                <a:lnSpc>
                  <a:spcPct val="120000"/>
                </a:lnSpc>
              </a:pPr>
              <a:r>
                <a:rPr lang="zh-CN" altLang="en-US" sz="2000" b="1" dirty="0">
                  <a:solidFill>
                    <a:schemeClr val="bg1"/>
                  </a:solidFill>
                  <a:latin typeface="+mn-ea"/>
                  <a:ea typeface="+mn-ea"/>
                </a:rPr>
                <a:t>点击此处添加您要的内容文字</a:t>
              </a:r>
            </a:p>
          </p:txBody>
        </p:sp>
      </p:grpSp>
      <p:grpSp>
        <p:nvGrpSpPr>
          <p:cNvPr id="21" name="组合 20"/>
          <p:cNvGrpSpPr/>
          <p:nvPr/>
        </p:nvGrpSpPr>
        <p:grpSpPr>
          <a:xfrm>
            <a:off x="4978782" y="3680678"/>
            <a:ext cx="6321425" cy="666751"/>
            <a:chOff x="1393848" y="3003798"/>
            <a:chExt cx="6321425" cy="666751"/>
          </a:xfrm>
        </p:grpSpPr>
        <p:grpSp>
          <p:nvGrpSpPr>
            <p:cNvPr id="22" name="Group 2"/>
            <p:cNvGrpSpPr/>
            <p:nvPr/>
          </p:nvGrpSpPr>
          <p:grpSpPr bwMode="auto">
            <a:xfrm>
              <a:off x="1393848" y="3003798"/>
              <a:ext cx="6321425" cy="666751"/>
              <a:chOff x="0" y="0"/>
              <a:chExt cx="3982" cy="560"/>
            </a:xfrm>
          </p:grpSpPr>
          <p:pic>
            <p:nvPicPr>
              <p:cNvPr id="24" name="矩形 23"/>
              <p:cNvPicPr>
                <a:picLocks noChangeArrowheads="1"/>
              </p:cNvPicPr>
              <p:nvPr/>
            </p:nvPicPr>
            <p:blipFill>
              <a:blip r:embed="rId5"/>
              <a:srcRect/>
              <a:stretch>
                <a:fillRect/>
              </a:stretch>
            </p:blipFill>
            <p:spPr bwMode="auto">
              <a:xfrm>
                <a:off x="0" y="0"/>
                <a:ext cx="3982" cy="560"/>
              </a:xfrm>
              <a:prstGeom prst="rect">
                <a:avLst/>
              </a:prstGeom>
              <a:noFill/>
              <a:ln w="9525" cmpd="sng">
                <a:noFill/>
                <a:miter lim="800000"/>
                <a:headEnd/>
                <a:tailEnd/>
              </a:ln>
            </p:spPr>
          </p:pic>
          <p:sp>
            <p:nvSpPr>
              <p:cNvPr id="25" name="Text Box 4"/>
              <p:cNvSpPr txBox="1">
                <a:spLocks noChangeArrowheads="1"/>
              </p:cNvSpPr>
              <p:nvPr/>
            </p:nvSpPr>
            <p:spPr bwMode="auto">
              <a:xfrm>
                <a:off x="13" y="13"/>
                <a:ext cx="3960" cy="540"/>
              </a:xfrm>
              <a:prstGeom prst="rect">
                <a:avLst/>
              </a:prstGeom>
              <a:solidFill>
                <a:srgbClr val="CB2020"/>
              </a:solidFill>
              <a:ln w="9525">
                <a:solidFill>
                  <a:srgbClr val="CB2020"/>
                </a:solidFill>
                <a:miter lim="800000"/>
              </a:ln>
            </p:spPr>
            <p:txBody>
              <a:bodyPr anchor="ctr"/>
              <a:lstStyle/>
              <a:p>
                <a:pPr algn="ctr"/>
                <a:endParaRPr lang="zh-CN" altLang="en-US">
                  <a:solidFill>
                    <a:schemeClr val="bg1"/>
                  </a:solidFill>
                  <a:latin typeface="Calibri" panose="020F0502020204030204" pitchFamily="34" charset="0"/>
                </a:endParaRPr>
              </a:p>
            </p:txBody>
          </p:sp>
        </p:grpSp>
        <p:sp>
          <p:nvSpPr>
            <p:cNvPr id="23" name="Text Box 58"/>
            <p:cNvSpPr txBox="1">
              <a:spLocks noChangeArrowheads="1"/>
            </p:cNvSpPr>
            <p:nvPr/>
          </p:nvSpPr>
          <p:spPr bwMode="auto">
            <a:xfrm>
              <a:off x="2700360" y="3126433"/>
              <a:ext cx="4252913" cy="437877"/>
            </a:xfrm>
            <a:prstGeom prst="rect">
              <a:avLst/>
            </a:prstGeom>
            <a:noFill/>
            <a:ln w="9525">
              <a:noFill/>
              <a:miter lim="800000"/>
            </a:ln>
          </p:spPr>
          <p:txBody>
            <a:bodyPr>
              <a:spAutoFit/>
            </a:bodyPr>
            <a:lstStyle/>
            <a:p>
              <a:pPr>
                <a:lnSpc>
                  <a:spcPct val="120000"/>
                </a:lnSpc>
              </a:pPr>
              <a:r>
                <a:rPr lang="zh-CN" altLang="en-US" sz="2000" b="1" dirty="0">
                  <a:solidFill>
                    <a:schemeClr val="bg1"/>
                  </a:solidFill>
                  <a:latin typeface="+mn-ea"/>
                  <a:ea typeface="+mn-ea"/>
                </a:rPr>
                <a:t>点击此处添加您要的内容文字</a:t>
              </a:r>
            </a:p>
          </p:txBody>
        </p:sp>
      </p:grpSp>
      <p:grpSp>
        <p:nvGrpSpPr>
          <p:cNvPr id="26" name="组合 25"/>
          <p:cNvGrpSpPr/>
          <p:nvPr/>
        </p:nvGrpSpPr>
        <p:grpSpPr>
          <a:xfrm>
            <a:off x="4978782" y="4616782"/>
            <a:ext cx="6321425" cy="666751"/>
            <a:chOff x="1393848" y="3939902"/>
            <a:chExt cx="6321425" cy="666751"/>
          </a:xfrm>
        </p:grpSpPr>
        <p:grpSp>
          <p:nvGrpSpPr>
            <p:cNvPr id="27" name="Group 2"/>
            <p:cNvGrpSpPr/>
            <p:nvPr/>
          </p:nvGrpSpPr>
          <p:grpSpPr bwMode="auto">
            <a:xfrm>
              <a:off x="1393848" y="3939902"/>
              <a:ext cx="6321425" cy="666751"/>
              <a:chOff x="0" y="0"/>
              <a:chExt cx="3982" cy="560"/>
            </a:xfrm>
          </p:grpSpPr>
          <p:pic>
            <p:nvPicPr>
              <p:cNvPr id="29" name="矩形 23"/>
              <p:cNvPicPr>
                <a:picLocks noChangeArrowheads="1"/>
              </p:cNvPicPr>
              <p:nvPr/>
            </p:nvPicPr>
            <p:blipFill>
              <a:blip r:embed="rId5"/>
              <a:srcRect/>
              <a:stretch>
                <a:fillRect/>
              </a:stretch>
            </p:blipFill>
            <p:spPr bwMode="auto">
              <a:xfrm>
                <a:off x="0" y="0"/>
                <a:ext cx="3982" cy="560"/>
              </a:xfrm>
              <a:prstGeom prst="rect">
                <a:avLst/>
              </a:prstGeom>
              <a:noFill/>
              <a:ln w="9525" cmpd="sng">
                <a:noFill/>
                <a:miter lim="800000"/>
                <a:headEnd/>
                <a:tailEnd/>
              </a:ln>
            </p:spPr>
          </p:pic>
          <p:sp>
            <p:nvSpPr>
              <p:cNvPr id="30" name="Text Box 4"/>
              <p:cNvSpPr txBox="1">
                <a:spLocks noChangeArrowheads="1"/>
              </p:cNvSpPr>
              <p:nvPr/>
            </p:nvSpPr>
            <p:spPr bwMode="auto">
              <a:xfrm>
                <a:off x="13" y="13"/>
                <a:ext cx="3960" cy="540"/>
              </a:xfrm>
              <a:prstGeom prst="rect">
                <a:avLst/>
              </a:prstGeom>
              <a:solidFill>
                <a:srgbClr val="CB2020"/>
              </a:solidFill>
              <a:ln w="9525">
                <a:solidFill>
                  <a:srgbClr val="CB2020"/>
                </a:solidFill>
                <a:miter lim="800000"/>
              </a:ln>
            </p:spPr>
            <p:txBody>
              <a:bodyPr anchor="ctr"/>
              <a:lstStyle/>
              <a:p>
                <a:pPr algn="ctr"/>
                <a:endParaRPr lang="zh-CN" altLang="en-US">
                  <a:solidFill>
                    <a:srgbClr val="CB2020"/>
                  </a:solidFill>
                  <a:latin typeface="Calibri" panose="020F0502020204030204" pitchFamily="34" charset="0"/>
                </a:endParaRPr>
              </a:p>
            </p:txBody>
          </p:sp>
        </p:grpSp>
        <p:sp>
          <p:nvSpPr>
            <p:cNvPr id="28" name="Text Box 58"/>
            <p:cNvSpPr txBox="1">
              <a:spLocks noChangeArrowheads="1"/>
            </p:cNvSpPr>
            <p:nvPr/>
          </p:nvSpPr>
          <p:spPr bwMode="auto">
            <a:xfrm>
              <a:off x="2700360" y="4062537"/>
              <a:ext cx="4252913" cy="437877"/>
            </a:xfrm>
            <a:prstGeom prst="rect">
              <a:avLst/>
            </a:prstGeom>
            <a:noFill/>
            <a:ln w="9525">
              <a:noFill/>
              <a:miter lim="800000"/>
            </a:ln>
          </p:spPr>
          <p:txBody>
            <a:bodyPr>
              <a:spAutoFit/>
            </a:bodyPr>
            <a:lstStyle/>
            <a:p>
              <a:pPr>
                <a:lnSpc>
                  <a:spcPct val="120000"/>
                </a:lnSpc>
              </a:pPr>
              <a:r>
                <a:rPr lang="zh-CN" altLang="en-US" sz="2000" b="1" dirty="0">
                  <a:solidFill>
                    <a:schemeClr val="bg1"/>
                  </a:solidFill>
                  <a:latin typeface="+mn-ea"/>
                  <a:ea typeface="+mn-ea"/>
                </a:rPr>
                <a:t>点击此处添加您要的内容文字</a:t>
              </a:r>
            </a:p>
          </p:txBody>
        </p:sp>
      </p:grpSp>
      <p:sp>
        <p:nvSpPr>
          <p:cNvPr id="31"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在此添加目录</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par>
                          <p:cTn id="11" fill="hold">
                            <p:stCondLst>
                              <p:cond delay="1125"/>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20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40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978543" y="1114400"/>
            <a:ext cx="5663631" cy="5390059"/>
            <a:chOff x="1978544" y="1114400"/>
            <a:chExt cx="3648076" cy="3471862"/>
          </a:xfrm>
        </p:grpSpPr>
        <p:sp>
          <p:nvSpPr>
            <p:cNvPr id="6" name="椭圆 14"/>
            <p:cNvSpPr>
              <a:spLocks noChangeArrowheads="1"/>
            </p:cNvSpPr>
            <p:nvPr/>
          </p:nvSpPr>
          <p:spPr bwMode="auto">
            <a:xfrm>
              <a:off x="3237036" y="1544216"/>
              <a:ext cx="96440" cy="964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 name="椭圆 15"/>
            <p:cNvSpPr>
              <a:spLocks noChangeArrowheads="1"/>
            </p:cNvSpPr>
            <p:nvPr/>
          </p:nvSpPr>
          <p:spPr bwMode="auto">
            <a:xfrm>
              <a:off x="3237036" y="2801516"/>
              <a:ext cx="96440" cy="964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16"/>
            <p:cNvSpPr>
              <a:spLocks noChangeArrowheads="1"/>
            </p:cNvSpPr>
            <p:nvPr/>
          </p:nvSpPr>
          <p:spPr bwMode="auto">
            <a:xfrm>
              <a:off x="3237036" y="4060005"/>
              <a:ext cx="96440" cy="9644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9" name="组合 5"/>
            <p:cNvGrpSpPr/>
            <p:nvPr/>
          </p:nvGrpSpPr>
          <p:grpSpPr bwMode="auto">
            <a:xfrm>
              <a:off x="1978544" y="1114400"/>
              <a:ext cx="957263" cy="956072"/>
              <a:chOff x="0" y="0"/>
              <a:chExt cx="1275488" cy="1275488"/>
            </a:xfrm>
          </p:grpSpPr>
          <p:sp>
            <p:nvSpPr>
              <p:cNvPr id="10"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CB202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文本框 17"/>
              <p:cNvSpPr txBox="1">
                <a:spLocks noChangeArrowheads="1"/>
              </p:cNvSpPr>
              <p:nvPr/>
            </p:nvSpPr>
            <p:spPr bwMode="auto">
              <a:xfrm>
                <a:off x="329039" y="437689"/>
                <a:ext cx="875762" cy="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文本</a:t>
                </a:r>
              </a:p>
            </p:txBody>
          </p:sp>
        </p:grpSp>
        <p:grpSp>
          <p:nvGrpSpPr>
            <p:cNvPr id="12" name="组合 28"/>
            <p:cNvGrpSpPr/>
            <p:nvPr/>
          </p:nvGrpSpPr>
          <p:grpSpPr bwMode="auto">
            <a:xfrm>
              <a:off x="1978544" y="2371699"/>
              <a:ext cx="957263" cy="957263"/>
              <a:chOff x="0" y="0"/>
              <a:chExt cx="1275488" cy="1275488"/>
            </a:xfrm>
          </p:grpSpPr>
          <p:sp>
            <p:nvSpPr>
              <p:cNvPr id="13"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BF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 name="文本框 18"/>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文本</a:t>
                </a:r>
              </a:p>
            </p:txBody>
          </p:sp>
        </p:grpSp>
        <p:grpSp>
          <p:nvGrpSpPr>
            <p:cNvPr id="15" name="组合 29"/>
            <p:cNvGrpSpPr/>
            <p:nvPr/>
          </p:nvGrpSpPr>
          <p:grpSpPr bwMode="auto">
            <a:xfrm>
              <a:off x="1978544" y="3628999"/>
              <a:ext cx="957263" cy="957263"/>
              <a:chOff x="0" y="0"/>
              <a:chExt cx="1275488" cy="1275488"/>
            </a:xfrm>
          </p:grpSpPr>
          <p:sp>
            <p:nvSpPr>
              <p:cNvPr id="16"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CB202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 name="文本框 19"/>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文本</a:t>
                </a:r>
              </a:p>
            </p:txBody>
          </p:sp>
        </p:grpSp>
        <p:sp>
          <p:nvSpPr>
            <p:cNvPr id="18" name="矩形 20"/>
            <p:cNvSpPr>
              <a:spLocks noChangeArrowheads="1"/>
            </p:cNvSpPr>
            <p:nvPr/>
          </p:nvSpPr>
          <p:spPr bwMode="auto">
            <a:xfrm>
              <a:off x="3578745" y="1279896"/>
              <a:ext cx="2047875" cy="282178"/>
            </a:xfrm>
            <a:prstGeom prst="rect">
              <a:avLst/>
            </a:prstGeom>
            <a:solidFill>
              <a:srgbClr val="CB202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p>
          </p:txBody>
        </p:sp>
        <p:sp>
          <p:nvSpPr>
            <p:cNvPr id="20" name="矩形 22"/>
            <p:cNvSpPr>
              <a:spLocks noChangeArrowheads="1"/>
            </p:cNvSpPr>
            <p:nvPr/>
          </p:nvSpPr>
          <p:spPr bwMode="auto">
            <a:xfrm>
              <a:off x="3578745" y="2600299"/>
              <a:ext cx="2047875" cy="283369"/>
            </a:xfrm>
            <a:prstGeom prst="rect">
              <a:avLst/>
            </a:prstGeom>
            <a:solidFill>
              <a:srgbClr val="FFBF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0" dirty="0">
                  <a:solidFill>
                    <a:srgbClr val="FFFFFF"/>
                  </a:solidFill>
                  <a:latin typeface="微软雅黑" panose="020B0503020204020204" pitchFamily="34" charset="-122"/>
                  <a:ea typeface="微软雅黑" panose="020B0503020204020204" pitchFamily="34" charset="-122"/>
                </a:rPr>
                <a:t>点击此处添加您的文字</a:t>
              </a:r>
            </a:p>
          </p:txBody>
        </p:sp>
        <p:sp>
          <p:nvSpPr>
            <p:cNvPr id="22" name="矩形 24"/>
            <p:cNvSpPr>
              <a:spLocks noChangeArrowheads="1"/>
            </p:cNvSpPr>
            <p:nvPr/>
          </p:nvSpPr>
          <p:spPr bwMode="auto">
            <a:xfrm>
              <a:off x="3578745" y="3815928"/>
              <a:ext cx="2047875" cy="283369"/>
            </a:xfrm>
            <a:prstGeom prst="rect">
              <a:avLst/>
            </a:prstGeom>
            <a:solidFill>
              <a:srgbClr val="CB202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p>
          </p:txBody>
        </p:sp>
      </p:grpSp>
      <p:sp>
        <p:nvSpPr>
          <p:cNvPr id="24" name="TextBox 32"/>
          <p:cNvSpPr txBox="1">
            <a:spLocks noChangeArrowheads="1"/>
          </p:cNvSpPr>
          <p:nvPr/>
        </p:nvSpPr>
        <p:spPr bwMode="auto">
          <a:xfrm>
            <a:off x="4357874" y="1973923"/>
            <a:ext cx="5961783" cy="798727"/>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5" name="TextBox 32"/>
          <p:cNvSpPr txBox="1">
            <a:spLocks noChangeArrowheads="1"/>
          </p:cNvSpPr>
          <p:nvPr/>
        </p:nvSpPr>
        <p:spPr bwMode="auto">
          <a:xfrm>
            <a:off x="4357874" y="3997760"/>
            <a:ext cx="5961783" cy="798727"/>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4357874" y="5861113"/>
            <a:ext cx="5961783" cy="798727"/>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625"/>
                            </p:stCondLst>
                            <p:childTnLst>
                              <p:par>
                                <p:cTn id="17" presetID="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2125"/>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625"/>
                            </p:stCondLst>
                            <p:childTnLst>
                              <p:par>
                                <p:cTn id="27" presetID="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10216"/>
          <a:stretch>
            <a:fillRect/>
          </a:stretch>
        </p:blipFill>
        <p:spPr>
          <a:xfrm flipH="1">
            <a:off x="5791200" y="947107"/>
            <a:ext cx="6400800" cy="5954435"/>
          </a:xfrm>
          <a:prstGeom prst="rect">
            <a:avLst/>
          </a:prstGeom>
        </p:spPr>
      </p:pic>
      <p:sp>
        <p:nvSpPr>
          <p:cNvPr id="6" name="文本框 5"/>
          <p:cNvSpPr txBox="1"/>
          <p:nvPr/>
        </p:nvSpPr>
        <p:spPr>
          <a:xfrm>
            <a:off x="928914" y="2423886"/>
            <a:ext cx="3120572" cy="830997"/>
          </a:xfrm>
          <a:prstGeom prst="rect">
            <a:avLst/>
          </a:prstGeom>
          <a:noFill/>
        </p:spPr>
        <p:txBody>
          <a:bodyPr wrap="square" rtlCol="0">
            <a:spAutoFit/>
          </a:bodyPr>
          <a:lstStyle/>
          <a:p>
            <a:pPr algn="ctr"/>
            <a:r>
              <a:rPr lang="zh-CN" altLang="en-US" sz="4800" dirty="0">
                <a:solidFill>
                  <a:srgbClr val="CB2020"/>
                </a:solidFill>
                <a:latin typeface="★日文毛笔" panose="02000609000000000000" pitchFamily="49" charset="-128"/>
                <a:ea typeface="★日文毛笔" panose="02000609000000000000" pitchFamily="49" charset="-128"/>
              </a:rPr>
              <a:t>第四部分</a:t>
            </a:r>
          </a:p>
        </p:txBody>
      </p:sp>
      <p:sp>
        <p:nvSpPr>
          <p:cNvPr id="7" name="TextBox 14"/>
          <p:cNvSpPr txBox="1"/>
          <p:nvPr/>
        </p:nvSpPr>
        <p:spPr>
          <a:xfrm>
            <a:off x="1215711" y="3429000"/>
            <a:ext cx="5330232" cy="923330"/>
          </a:xfrm>
          <a:prstGeom prst="rect">
            <a:avLst/>
          </a:prstGeom>
          <a:noFill/>
        </p:spPr>
        <p:txBody>
          <a:bodyPr wrap="square" rtlCol="0">
            <a:spAutoFit/>
          </a:bodyPr>
          <a:lstStyle/>
          <a:p>
            <a:pPr>
              <a:lnSpc>
                <a:spcPct val="150000"/>
              </a:lnSpc>
              <a:defRPr/>
            </a:pP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20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467544" y="1741190"/>
            <a:ext cx="11183088" cy="4819267"/>
            <a:chOff x="467544" y="1131590"/>
            <a:chExt cx="8314923" cy="3583253"/>
          </a:xfrm>
        </p:grpSpPr>
        <p:grpSp>
          <p:nvGrpSpPr>
            <p:cNvPr id="6" name="组合 5"/>
            <p:cNvGrpSpPr/>
            <p:nvPr/>
          </p:nvGrpSpPr>
          <p:grpSpPr>
            <a:xfrm>
              <a:off x="2597569" y="1131590"/>
              <a:ext cx="2265718" cy="810252"/>
              <a:chOff x="3666731" y="1984470"/>
              <a:chExt cx="2636520" cy="1447800"/>
            </a:xfrm>
            <a:solidFill>
              <a:srgbClr val="FFC000"/>
            </a:solidFill>
          </p:grpSpPr>
          <p:sp>
            <p:nvSpPr>
              <p:cNvPr id="7" name="任意多边形 6"/>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35"/>
              <p:cNvSpPr txBox="1"/>
              <p:nvPr/>
            </p:nvSpPr>
            <p:spPr>
              <a:xfrm>
                <a:off x="3971727" y="2392151"/>
                <a:ext cx="2230360" cy="632444"/>
              </a:xfrm>
              <a:prstGeom prst="rect">
                <a:avLst/>
              </a:prstGeom>
              <a:noFill/>
            </p:spPr>
            <p:txBody>
              <a:bodyPr wrap="square" rtlCol="0" anchor="ctr">
                <a:spAutoFit/>
              </a:bodyPr>
              <a:lstStyle/>
              <a:p>
                <a:pPr algn="ct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703860" y="1131590"/>
              <a:ext cx="2265718" cy="810252"/>
              <a:chOff x="1436370" y="1984470"/>
              <a:chExt cx="2636520" cy="1447800"/>
            </a:xfrm>
            <a:solidFill>
              <a:srgbClr val="FF0000"/>
            </a:solidFill>
          </p:grpSpPr>
          <p:sp>
            <p:nvSpPr>
              <p:cNvPr id="10" name="任意多边形 9"/>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43"/>
              <p:cNvSpPr txBox="1"/>
              <p:nvPr/>
            </p:nvSpPr>
            <p:spPr>
              <a:xfrm>
                <a:off x="1709209" y="2345403"/>
                <a:ext cx="2293960" cy="725935"/>
              </a:xfrm>
              <a:prstGeom prst="rect">
                <a:avLst/>
              </a:prstGeom>
              <a:noFill/>
            </p:spPr>
            <p:txBody>
              <a:bodyPr wrap="square" rtlCol="0" anchor="ctr">
                <a:spAutoFit/>
              </a:bodyPr>
              <a:lstStyle/>
              <a:p>
                <a:pPr algn="ctr">
                  <a:lnSpc>
                    <a:spcPct val="120000"/>
                  </a:lnSpc>
                </a:pP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6384988" y="1131590"/>
              <a:ext cx="2265718" cy="810252"/>
              <a:chOff x="8127453" y="1984470"/>
              <a:chExt cx="2636520" cy="1447800"/>
            </a:xfrm>
            <a:solidFill>
              <a:srgbClr val="FFC000"/>
            </a:solidFill>
          </p:grpSpPr>
          <p:sp>
            <p:nvSpPr>
              <p:cNvPr id="13" name="任意多边形 12"/>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46"/>
              <p:cNvSpPr txBox="1"/>
              <p:nvPr/>
            </p:nvSpPr>
            <p:spPr>
              <a:xfrm>
                <a:off x="8439016" y="2345403"/>
                <a:ext cx="2230360" cy="725935"/>
              </a:xfrm>
              <a:prstGeom prst="rect">
                <a:avLst/>
              </a:prstGeom>
              <a:noFill/>
            </p:spPr>
            <p:txBody>
              <a:bodyPr wrap="square" rtlCol="0" anchor="ctr">
                <a:spAutoFit/>
              </a:bodyPr>
              <a:lstStyle/>
              <a:p>
                <a:pPr algn="ctr">
                  <a:lnSpc>
                    <a:spcPct val="120000"/>
                  </a:lnSpc>
                </a:pP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4491279" y="1131590"/>
              <a:ext cx="2265718" cy="810252"/>
              <a:chOff x="5897092" y="1984470"/>
              <a:chExt cx="2636520" cy="1447800"/>
            </a:xfrm>
            <a:solidFill>
              <a:srgbClr val="FF0000"/>
            </a:solidFill>
          </p:grpSpPr>
          <p:sp>
            <p:nvSpPr>
              <p:cNvPr id="16" name="任意多边形 15"/>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49"/>
              <p:cNvSpPr txBox="1"/>
              <p:nvPr/>
            </p:nvSpPr>
            <p:spPr>
              <a:xfrm>
                <a:off x="6227710" y="2345407"/>
                <a:ext cx="2205654" cy="725935"/>
              </a:xfrm>
              <a:prstGeom prst="rect">
                <a:avLst/>
              </a:prstGeom>
              <a:noFill/>
            </p:spPr>
            <p:txBody>
              <a:bodyPr wrap="square" rtlCol="0" anchor="ctr">
                <a:spAutoFit/>
              </a:bodyPr>
              <a:lstStyle/>
              <a:p>
                <a:pPr algn="ctr">
                  <a:lnSpc>
                    <a:spcPct val="120000"/>
                  </a:lnSpc>
                </a:pP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8" name="矩形 47"/>
            <p:cNvSpPr>
              <a:spLocks noChangeArrowheads="1"/>
            </p:cNvSpPr>
            <p:nvPr/>
          </p:nvSpPr>
          <p:spPr bwMode="auto">
            <a:xfrm>
              <a:off x="467544" y="4193123"/>
              <a:ext cx="8314923" cy="52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9" name="矩形 18"/>
            <p:cNvSpPr/>
            <p:nvPr/>
          </p:nvSpPr>
          <p:spPr>
            <a:xfrm>
              <a:off x="1158590"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933221" y="2617642"/>
              <a:ext cx="169026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3078686"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2891120" y="2617642"/>
              <a:ext cx="1661454"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4998783"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4820208" y="2617642"/>
              <a:ext cx="1676731"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sp>
          <p:nvSpPr>
            <p:cNvPr id="25" name="矩形 24"/>
            <p:cNvSpPr/>
            <p:nvPr/>
          </p:nvSpPr>
          <p:spPr>
            <a:xfrm>
              <a:off x="6918879"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764572" y="2617642"/>
              <a:ext cx="166112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cxnSp>
          <p:nvCxnSpPr>
            <p:cNvPr id="27" name="直接连接符 8"/>
            <p:cNvCxnSpPr/>
            <p:nvPr/>
          </p:nvCxnSpPr>
          <p:spPr>
            <a:xfrm>
              <a:off x="478862" y="4083918"/>
              <a:ext cx="82922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435820" y="1129263"/>
            <a:ext cx="10881280" cy="4995765"/>
            <a:chOff x="435820" y="1129264"/>
            <a:chExt cx="7690260" cy="3530718"/>
          </a:xfrm>
        </p:grpSpPr>
        <p:sp>
          <p:nvSpPr>
            <p:cNvPr id="6" name="矩形 5"/>
            <p:cNvSpPr/>
            <p:nvPr/>
          </p:nvSpPr>
          <p:spPr>
            <a:xfrm>
              <a:off x="5637086" y="1256834"/>
              <a:ext cx="1234261" cy="293965"/>
            </a:xfrm>
            <a:prstGeom prst="rect">
              <a:avLst/>
            </a:prstGeom>
          </p:spPr>
          <p:txBody>
            <a:bodyPr wrap="none" lIns="77762" tIns="38881" rIns="77762" bIns="38881">
              <a:spAutoFit/>
            </a:bodyPr>
            <a:lstStyle/>
            <a:p>
              <a:r>
                <a:rPr lang="zh-CN" altLang="en-US" sz="1400" b="1" dirty="0">
                  <a:solidFill>
                    <a:srgbClr val="FF0000"/>
                  </a:solidFill>
                  <a:latin typeface="微软雅黑" panose="020B0503020204020204" pitchFamily="34" charset="-122"/>
                  <a:ea typeface="微软雅黑" panose="020B0503020204020204" pitchFamily="34" charset="-122"/>
                </a:rPr>
                <a:t>此处添加标题</a:t>
              </a:r>
              <a:endParaRPr lang="en-US" altLang="zh-CN" sz="1400" b="1"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5625601" y="3201885"/>
              <a:ext cx="1234261" cy="293965"/>
            </a:xfrm>
            <a:prstGeom prst="rect">
              <a:avLst/>
            </a:prstGeom>
          </p:spPr>
          <p:txBody>
            <a:bodyPr wrap="none" lIns="77762" tIns="38881" rIns="77762" bIns="38881">
              <a:spAutoFit/>
            </a:bodyPr>
            <a:lstStyle/>
            <a:p>
              <a:r>
                <a:rPr lang="zh-CN" altLang="en-US" sz="1400" b="1" dirty="0">
                  <a:solidFill>
                    <a:srgbClr val="FF0000"/>
                  </a:solidFill>
                  <a:latin typeface="微软雅黑" panose="020B0503020204020204" pitchFamily="34" charset="-122"/>
                  <a:ea typeface="微软雅黑" panose="020B0503020204020204" pitchFamily="34" charset="-122"/>
                </a:rPr>
                <a:t>此处添加标题</a:t>
              </a:r>
              <a:endParaRPr lang="en-US" altLang="zh-CN" sz="1400" b="1"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1255998" y="2199765"/>
              <a:ext cx="1234261" cy="293965"/>
            </a:xfrm>
            <a:prstGeom prst="rect">
              <a:avLst/>
            </a:prstGeom>
          </p:spPr>
          <p:txBody>
            <a:bodyPr wrap="none" lIns="77762" tIns="38881" rIns="77762" bIns="38881">
              <a:spAutoFit/>
            </a:bodyPr>
            <a:lstStyle/>
            <a:p>
              <a:pPr algn="r"/>
              <a:r>
                <a:rPr lang="zh-CN" altLang="en-US" sz="1400" b="1" dirty="0">
                  <a:solidFill>
                    <a:srgbClr val="FFC000"/>
                  </a:solidFill>
                  <a:latin typeface="微软雅黑" panose="020B0503020204020204" pitchFamily="34" charset="-122"/>
                  <a:ea typeface="微软雅黑" panose="020B0503020204020204" pitchFamily="34" charset="-122"/>
                </a:rPr>
                <a:t>此处添加标题</a:t>
              </a:r>
              <a:endParaRPr lang="en-US" altLang="zh-CN" sz="1400" b="1" dirty="0">
                <a:solidFill>
                  <a:srgbClr val="FFC000"/>
                </a:solidFill>
                <a:latin typeface="微软雅黑" panose="020B0503020204020204" pitchFamily="34" charset="-122"/>
                <a:ea typeface="微软雅黑" panose="020B0503020204020204" pitchFamily="34" charset="-122"/>
              </a:endParaRPr>
            </a:p>
          </p:txBody>
        </p:sp>
        <p:sp>
          <p:nvSpPr>
            <p:cNvPr id="9" name="等腰三角形 8"/>
            <p:cNvSpPr>
              <a:spLocks noChangeAspect="1" noChangeArrowheads="1"/>
            </p:cNvSpPr>
            <p:nvPr/>
          </p:nvSpPr>
          <p:spPr bwMode="auto">
            <a:xfrm rot="5400000" flipV="1">
              <a:off x="5363115" y="1711791"/>
              <a:ext cx="213552" cy="182782"/>
            </a:xfrm>
            <a:prstGeom prst="triangle">
              <a:avLst>
                <a:gd name="adj" fmla="val 50000"/>
              </a:avLst>
            </a:prstGeom>
            <a:solidFill>
              <a:srgbClr val="FF0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00">
                <a:solidFill>
                  <a:schemeClr val="tx1">
                    <a:lumMod val="65000"/>
                    <a:lumOff val="35000"/>
                  </a:schemeClr>
                </a:solidFill>
                <a:sym typeface="微软雅黑" panose="020B0503020204020204" pitchFamily="34" charset="-122"/>
              </a:endParaRPr>
            </a:p>
          </p:txBody>
        </p:sp>
        <p:sp>
          <p:nvSpPr>
            <p:cNvPr id="10" name="矩形 47"/>
            <p:cNvSpPr>
              <a:spLocks noChangeArrowheads="1"/>
            </p:cNvSpPr>
            <p:nvPr/>
          </p:nvSpPr>
          <p:spPr bwMode="auto">
            <a:xfrm>
              <a:off x="5625603" y="1627027"/>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5400000" flipV="1">
              <a:off x="5363115" y="3660381"/>
              <a:ext cx="213552" cy="182782"/>
            </a:xfrm>
            <a:prstGeom prst="triangle">
              <a:avLst>
                <a:gd name="adj" fmla="val 50000"/>
              </a:avLst>
            </a:prstGeom>
            <a:solidFill>
              <a:srgbClr val="FF0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00">
                <a:solidFill>
                  <a:schemeClr val="tx1">
                    <a:lumMod val="65000"/>
                    <a:lumOff val="35000"/>
                  </a:schemeClr>
                </a:solidFill>
                <a:sym typeface="微软雅黑" panose="020B0503020204020204" pitchFamily="34" charset="-122"/>
              </a:endParaRPr>
            </a:p>
          </p:txBody>
        </p:sp>
        <p:sp>
          <p:nvSpPr>
            <p:cNvPr id="12" name="矩形 47"/>
            <p:cNvSpPr>
              <a:spLocks noChangeArrowheads="1"/>
            </p:cNvSpPr>
            <p:nvPr/>
          </p:nvSpPr>
          <p:spPr bwMode="auto">
            <a:xfrm>
              <a:off x="5625603" y="3575621"/>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13" name="等腰三角形 18"/>
            <p:cNvSpPr>
              <a:spLocks noChangeAspect="1" noChangeArrowheads="1"/>
            </p:cNvSpPr>
            <p:nvPr/>
          </p:nvSpPr>
          <p:spPr bwMode="auto">
            <a:xfrm rot="16200000" flipH="1" flipV="1">
              <a:off x="2643012" y="2651791"/>
              <a:ext cx="213552" cy="182782"/>
            </a:xfrm>
            <a:prstGeom prst="triangle">
              <a:avLst>
                <a:gd name="adj" fmla="val 50000"/>
              </a:avLst>
            </a:prstGeom>
            <a:solidFill>
              <a:srgbClr val="FFC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00">
                <a:solidFill>
                  <a:schemeClr val="accent3">
                    <a:lumMod val="75000"/>
                  </a:schemeClr>
                </a:solidFill>
                <a:sym typeface="微软雅黑" panose="020B0503020204020204" pitchFamily="34" charset="-122"/>
              </a:endParaRPr>
            </a:p>
          </p:txBody>
        </p:sp>
        <p:sp>
          <p:nvSpPr>
            <p:cNvPr id="14" name="矩形 47"/>
            <p:cNvSpPr>
              <a:spLocks noChangeArrowheads="1"/>
            </p:cNvSpPr>
            <p:nvPr/>
          </p:nvSpPr>
          <p:spPr bwMode="auto">
            <a:xfrm>
              <a:off x="435820" y="2567021"/>
              <a:ext cx="2164570"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15" name="形状 14"/>
            <p:cNvSpPr/>
            <p:nvPr/>
          </p:nvSpPr>
          <p:spPr>
            <a:xfrm>
              <a:off x="2967982" y="2135662"/>
              <a:ext cx="1654919" cy="1667601"/>
            </a:xfrm>
            <a:prstGeom prst="leftCircularArrow">
              <a:avLst>
                <a:gd name="adj1" fmla="val 8909"/>
                <a:gd name="adj2" fmla="val 1142322"/>
                <a:gd name="adj3" fmla="val 6293598"/>
                <a:gd name="adj4" fmla="val 18900002"/>
                <a:gd name="adj5" fmla="val 12500"/>
              </a:avLst>
            </a:prstGeom>
            <a:solidFill>
              <a:srgbClr val="FFC000"/>
            </a:solid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3561784" y="3226897"/>
              <a:ext cx="1421829" cy="1433085"/>
            </a:xfrm>
            <a:prstGeom prst="blockArc">
              <a:avLst>
                <a:gd name="adj1" fmla="val 13624405"/>
                <a:gd name="adj2" fmla="val 17228224"/>
                <a:gd name="adj3" fmla="val 11481"/>
              </a:avLst>
            </a:prstGeom>
            <a:solidFill>
              <a:srgbClr val="FF0000"/>
            </a:solidFill>
            <a:ln>
              <a:noFill/>
            </a:ln>
            <a:effectLst/>
          </p:spPr>
          <p:style>
            <a:lnRef idx="0">
              <a:scrgbClr r="0" g="0" b="0"/>
            </a:lnRef>
            <a:fillRef idx="3">
              <a:scrgbClr r="0" g="0" b="0"/>
            </a:fillRef>
            <a:effectRef idx="2">
              <a:scrgbClr r="0" g="0" b="0"/>
            </a:effectRef>
            <a:fontRef idx="minor">
              <a:schemeClr val="lt1"/>
            </a:fontRef>
          </p:style>
        </p:sp>
        <p:sp>
          <p:nvSpPr>
            <p:cNvPr id="17" name="空心弧 16"/>
            <p:cNvSpPr/>
            <p:nvPr/>
          </p:nvSpPr>
          <p:spPr>
            <a:xfrm>
              <a:off x="3561784" y="3226897"/>
              <a:ext cx="1421829" cy="1433085"/>
            </a:xfrm>
            <a:prstGeom prst="blockArc">
              <a:avLst>
                <a:gd name="adj1" fmla="val 17085111"/>
                <a:gd name="adj2" fmla="val 10799997"/>
                <a:gd name="adj3" fmla="val 11504"/>
              </a:avLst>
            </a:prstGeom>
            <a:solidFill>
              <a:srgbClr val="CB2020"/>
            </a:solidFill>
            <a:ln>
              <a:noFill/>
            </a:ln>
            <a:effectLst/>
          </p:spPr>
          <p:style>
            <a:lnRef idx="0">
              <a:scrgbClr r="0" g="0" b="0"/>
            </a:lnRef>
            <a:fillRef idx="3">
              <a:scrgbClr r="0" g="0" b="0"/>
            </a:fillRef>
            <a:effectRef idx="2">
              <a:scrgbClr r="0" g="0" b="0"/>
            </a:effectRef>
            <a:fontRef idx="minor">
              <a:schemeClr val="lt1"/>
            </a:fontRef>
          </p:style>
        </p:sp>
        <p:sp>
          <p:nvSpPr>
            <p:cNvPr id="18" name="任意多边形 17"/>
            <p:cNvSpPr/>
            <p:nvPr/>
          </p:nvSpPr>
          <p:spPr>
            <a:xfrm rot="17307692">
              <a:off x="3873116" y="1677149"/>
              <a:ext cx="1445345" cy="772921"/>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2200">
                <a:solidFill>
                  <a:schemeClr val="accent1">
                    <a:lumMod val="75000"/>
                  </a:schemeClr>
                </a:solidFill>
              </a:endParaRPr>
            </a:p>
          </p:txBody>
        </p:sp>
        <p:sp>
          <p:nvSpPr>
            <p:cNvPr id="19" name="任意多边形 18"/>
            <p:cNvSpPr/>
            <p:nvPr/>
          </p:nvSpPr>
          <p:spPr>
            <a:xfrm rot="17307692">
              <a:off x="3524070" y="1274034"/>
              <a:ext cx="949179" cy="65964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CB2020"/>
            </a:solidFill>
            <a:ln>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2200">
                <a:solidFill>
                  <a:schemeClr val="accent1">
                    <a:lumMod val="75000"/>
                  </a:schemeClr>
                </a:solidFill>
              </a:endParaRPr>
            </a:p>
          </p:txBody>
        </p:sp>
        <p:sp>
          <p:nvSpPr>
            <p:cNvPr id="20" name="TextBox 38"/>
            <p:cNvSpPr txBox="1"/>
            <p:nvPr/>
          </p:nvSpPr>
          <p:spPr>
            <a:xfrm>
              <a:off x="4017359" y="1540753"/>
              <a:ext cx="572237" cy="740249"/>
            </a:xfrm>
            <a:prstGeom prst="rect">
              <a:avLst/>
            </a:prstGeom>
            <a:noFill/>
          </p:spPr>
          <p:txBody>
            <a:bodyPr wrap="none" lIns="77770" tIns="38885" rIns="77770" bIns="38885" rtlCol="0">
              <a:spAutoFit/>
            </a:bodyPr>
            <a:lstStyle/>
            <a:p>
              <a:r>
                <a:rPr lang="en-US" altLang="zh-CN" sz="4300" b="1" dirty="0">
                  <a:solidFill>
                    <a:schemeClr val="accent2">
                      <a:lumMod val="75000"/>
                    </a:schemeClr>
                  </a:solidFill>
                  <a:latin typeface="微软雅黑" panose="020B0503020204020204" pitchFamily="34" charset="-122"/>
                  <a:ea typeface="微软雅黑" panose="020B0503020204020204" pitchFamily="34" charset="-122"/>
                </a:rPr>
                <a:t>A</a:t>
              </a:r>
              <a:endParaRPr lang="zh-CN" altLang="en-US" sz="43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1" name="TextBox 39"/>
            <p:cNvSpPr txBox="1"/>
            <p:nvPr/>
          </p:nvSpPr>
          <p:spPr>
            <a:xfrm>
              <a:off x="3498307" y="2567024"/>
              <a:ext cx="533765" cy="740249"/>
            </a:xfrm>
            <a:prstGeom prst="rect">
              <a:avLst/>
            </a:prstGeom>
            <a:noFill/>
          </p:spPr>
          <p:txBody>
            <a:bodyPr wrap="none" lIns="77770" tIns="38885" rIns="77770" bIns="38885" rtlCol="0">
              <a:spAutoFit/>
            </a:bodyPr>
            <a:lstStyle/>
            <a:p>
              <a:r>
                <a:rPr lang="en-US" altLang="zh-CN" sz="4300" b="1" dirty="0">
                  <a:solidFill>
                    <a:srgbClr val="FFC000"/>
                  </a:solidFill>
                  <a:latin typeface="微软雅黑" panose="020B0503020204020204" pitchFamily="34" charset="-122"/>
                  <a:ea typeface="微软雅黑" panose="020B0503020204020204" pitchFamily="34" charset="-122"/>
                </a:rPr>
                <a:t>B</a:t>
              </a:r>
              <a:endParaRPr lang="zh-CN" altLang="en-US" sz="4300" b="1" dirty="0">
                <a:solidFill>
                  <a:srgbClr val="FFC000"/>
                </a:solidFill>
                <a:latin typeface="微软雅黑" panose="020B0503020204020204" pitchFamily="34" charset="-122"/>
                <a:ea typeface="微软雅黑" panose="020B0503020204020204" pitchFamily="34" charset="-122"/>
              </a:endParaRPr>
            </a:p>
          </p:txBody>
        </p:sp>
        <p:sp>
          <p:nvSpPr>
            <p:cNvPr id="22" name="TextBox 40"/>
            <p:cNvSpPr txBox="1"/>
            <p:nvPr/>
          </p:nvSpPr>
          <p:spPr>
            <a:xfrm>
              <a:off x="4002075" y="3586485"/>
              <a:ext cx="528956" cy="740249"/>
            </a:xfrm>
            <a:prstGeom prst="rect">
              <a:avLst/>
            </a:prstGeom>
            <a:noFill/>
          </p:spPr>
          <p:txBody>
            <a:bodyPr wrap="none" lIns="77770" tIns="38885" rIns="77770" bIns="38885" rtlCol="0">
              <a:spAutoFit/>
            </a:bodyPr>
            <a:lstStyle/>
            <a:p>
              <a:r>
                <a:rPr lang="en-US" altLang="zh-CN" sz="4300" b="1" dirty="0">
                  <a:solidFill>
                    <a:schemeClr val="accent2">
                      <a:lumMod val="75000"/>
                    </a:schemeClr>
                  </a:solidFill>
                  <a:latin typeface="微软雅黑" panose="020B0503020204020204" pitchFamily="34" charset="-122"/>
                  <a:ea typeface="微软雅黑" panose="020B0503020204020204" pitchFamily="34" charset="-122"/>
                </a:rPr>
                <a:t>C</a:t>
              </a:r>
              <a:endParaRPr lang="zh-CN" altLang="en-US" sz="4300" b="1" dirty="0">
                <a:solidFill>
                  <a:schemeClr val="accent2">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810816" y="1757078"/>
            <a:ext cx="10443275" cy="4163541"/>
            <a:chOff x="810816" y="1089422"/>
            <a:chExt cx="7506891" cy="2992859"/>
          </a:xfrm>
        </p:grpSpPr>
        <p:sp>
          <p:nvSpPr>
            <p:cNvPr id="6" name="Freeform 382"/>
            <p:cNvSpPr/>
            <p:nvPr/>
          </p:nvSpPr>
          <p:spPr bwMode="auto">
            <a:xfrm>
              <a:off x="6319838" y="2894410"/>
              <a:ext cx="1997869" cy="220265"/>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C00000"/>
            </a:solidFill>
            <a:ln>
              <a:noFill/>
            </a:ln>
          </p:spPr>
          <p:txBody>
            <a:bodyPr lIns="68580" tIns="34290" rIns="68580" bIns="34290"/>
            <a:lstStyle/>
            <a:p>
              <a:endParaRPr lang="zh-CN" altLang="en-US"/>
            </a:p>
          </p:txBody>
        </p:sp>
        <p:sp>
          <p:nvSpPr>
            <p:cNvPr id="7" name="Freeform 5"/>
            <p:cNvSpPr/>
            <p:nvPr/>
          </p:nvSpPr>
          <p:spPr bwMode="auto">
            <a:xfrm>
              <a:off x="1632347" y="1089422"/>
              <a:ext cx="1560909" cy="157638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9900"/>
            </a:solidFill>
            <a:ln>
              <a:noFill/>
            </a:ln>
          </p:spPr>
          <p:txBody>
            <a:bodyPr lIns="68580" tIns="34290" rIns="68580" bIns="34290"/>
            <a:lstStyle/>
            <a:p>
              <a:endParaRPr lang="zh-CN" altLang="en-US"/>
            </a:p>
          </p:txBody>
        </p:sp>
        <p:sp>
          <p:nvSpPr>
            <p:cNvPr id="8" name="Freeform 6"/>
            <p:cNvSpPr/>
            <p:nvPr/>
          </p:nvSpPr>
          <p:spPr bwMode="auto">
            <a:xfrm>
              <a:off x="3924301" y="1103710"/>
              <a:ext cx="1564481" cy="157638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C00000"/>
            </a:solidFill>
            <a:ln>
              <a:noFill/>
            </a:ln>
          </p:spPr>
          <p:txBody>
            <a:bodyPr lIns="68580" tIns="34290" rIns="68580" bIns="34290"/>
            <a:lstStyle/>
            <a:p>
              <a:endParaRPr lang="zh-CN" altLang="en-US"/>
            </a:p>
          </p:txBody>
        </p:sp>
        <p:sp>
          <p:nvSpPr>
            <p:cNvPr id="9" name="Freeform 7"/>
            <p:cNvSpPr/>
            <p:nvPr/>
          </p:nvSpPr>
          <p:spPr bwMode="auto">
            <a:xfrm>
              <a:off x="6224588" y="1091804"/>
              <a:ext cx="1564481" cy="1579959"/>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C00000"/>
            </a:solidFill>
            <a:ln>
              <a:noFill/>
            </a:ln>
          </p:spPr>
          <p:txBody>
            <a:bodyPr lIns="68580" tIns="34290" rIns="68580" bIns="34290"/>
            <a:lstStyle/>
            <a:p>
              <a:endParaRPr lang="zh-CN" altLang="en-US"/>
            </a:p>
          </p:txBody>
        </p:sp>
        <p:sp>
          <p:nvSpPr>
            <p:cNvPr id="10" name="Freeform 378"/>
            <p:cNvSpPr/>
            <p:nvPr/>
          </p:nvSpPr>
          <p:spPr bwMode="auto">
            <a:xfrm>
              <a:off x="889397" y="2893219"/>
              <a:ext cx="813197" cy="221456"/>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9900"/>
            </a:solidFill>
            <a:ln>
              <a:noFill/>
            </a:ln>
          </p:spPr>
          <p:txBody>
            <a:bodyPr lIns="68580" tIns="34290" rIns="68580" bIns="34290"/>
            <a:lstStyle/>
            <a:p>
              <a:endParaRPr lang="zh-CN" altLang="en-US"/>
            </a:p>
          </p:txBody>
        </p:sp>
        <p:sp>
          <p:nvSpPr>
            <p:cNvPr id="11" name="Freeform 379"/>
            <p:cNvSpPr/>
            <p:nvPr/>
          </p:nvSpPr>
          <p:spPr bwMode="auto">
            <a:xfrm>
              <a:off x="1597819" y="2893219"/>
              <a:ext cx="878681" cy="221456"/>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9900"/>
            </a:solidFill>
            <a:ln>
              <a:noFill/>
            </a:ln>
          </p:spPr>
          <p:txBody>
            <a:bodyPr lIns="68580" tIns="34290" rIns="68580" bIns="34290"/>
            <a:lstStyle/>
            <a:p>
              <a:endParaRPr lang="zh-CN" altLang="en-US"/>
            </a:p>
          </p:txBody>
        </p:sp>
        <p:sp>
          <p:nvSpPr>
            <p:cNvPr id="12" name="Freeform 380"/>
            <p:cNvSpPr/>
            <p:nvPr/>
          </p:nvSpPr>
          <p:spPr bwMode="auto">
            <a:xfrm>
              <a:off x="2365772" y="2893219"/>
              <a:ext cx="1618059" cy="221456"/>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C00000"/>
            </a:solidFill>
            <a:ln>
              <a:noFill/>
            </a:ln>
          </p:spPr>
          <p:txBody>
            <a:bodyPr lIns="68580" tIns="34290" rIns="68580" bIns="34290"/>
            <a:lstStyle/>
            <a:p>
              <a:endParaRPr lang="zh-CN" altLang="en-US"/>
            </a:p>
          </p:txBody>
        </p:sp>
        <p:sp>
          <p:nvSpPr>
            <p:cNvPr id="13" name="Freeform 381"/>
            <p:cNvSpPr/>
            <p:nvPr/>
          </p:nvSpPr>
          <p:spPr bwMode="auto">
            <a:xfrm>
              <a:off x="3979069" y="2893219"/>
              <a:ext cx="851297" cy="221456"/>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C00000"/>
            </a:solidFill>
            <a:ln>
              <a:noFill/>
            </a:ln>
          </p:spPr>
          <p:txBody>
            <a:bodyPr lIns="68580" tIns="34290" rIns="68580" bIns="34290"/>
            <a:lstStyle/>
            <a:p>
              <a:endParaRPr lang="zh-CN" altLang="en-US"/>
            </a:p>
          </p:txBody>
        </p:sp>
        <p:sp>
          <p:nvSpPr>
            <p:cNvPr id="14" name="Freeform 382"/>
            <p:cNvSpPr/>
            <p:nvPr/>
          </p:nvSpPr>
          <p:spPr bwMode="auto">
            <a:xfrm>
              <a:off x="4697016" y="2893219"/>
              <a:ext cx="1645444" cy="221456"/>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C00000"/>
            </a:solidFill>
            <a:ln>
              <a:noFill/>
            </a:ln>
          </p:spPr>
          <p:txBody>
            <a:bodyPr lIns="68580" tIns="34290" rIns="68580" bIns="34290"/>
            <a:lstStyle/>
            <a:p>
              <a:endParaRPr lang="zh-CN" altLang="en-US"/>
            </a:p>
          </p:txBody>
        </p:sp>
        <p:grpSp>
          <p:nvGrpSpPr>
            <p:cNvPr id="15" name="组合 19"/>
            <p:cNvGrpSpPr/>
            <p:nvPr/>
          </p:nvGrpSpPr>
          <p:grpSpPr bwMode="auto">
            <a:xfrm>
              <a:off x="5979319" y="2763441"/>
              <a:ext cx="481013" cy="478631"/>
              <a:chOff x="0" y="0"/>
              <a:chExt cx="641250" cy="637375"/>
            </a:xfrm>
          </p:grpSpPr>
          <p:sp>
            <p:nvSpPr>
              <p:cNvPr id="16" name="Oval 414"/>
              <p:cNvSpPr>
                <a:spLocks noChangeArrowheads="1"/>
              </p:cNvSpPr>
              <p:nvPr/>
            </p:nvSpPr>
            <p:spPr bwMode="auto">
              <a:xfrm>
                <a:off x="0" y="0"/>
                <a:ext cx="641250" cy="637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 name="Oval 415"/>
              <p:cNvSpPr>
                <a:spLocks noChangeArrowheads="1"/>
              </p:cNvSpPr>
              <p:nvPr/>
            </p:nvSpPr>
            <p:spPr bwMode="auto">
              <a:xfrm>
                <a:off x="187919" y="189389"/>
                <a:ext cx="265412" cy="261537"/>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solidFill>
                    <a:srgbClr val="000000"/>
                  </a:solidFill>
                </a:endParaRPr>
              </a:p>
            </p:txBody>
          </p:sp>
        </p:grpSp>
        <p:grpSp>
          <p:nvGrpSpPr>
            <p:cNvPr id="18" name="组合 25"/>
            <p:cNvGrpSpPr/>
            <p:nvPr/>
          </p:nvGrpSpPr>
          <p:grpSpPr bwMode="auto">
            <a:xfrm>
              <a:off x="3643313" y="2764632"/>
              <a:ext cx="479822" cy="478631"/>
              <a:chOff x="0" y="0"/>
              <a:chExt cx="639312" cy="637375"/>
            </a:xfrm>
          </p:grpSpPr>
          <p:sp>
            <p:nvSpPr>
              <p:cNvPr id="19" name="Oval 416"/>
              <p:cNvSpPr>
                <a:spLocks noChangeArrowheads="1"/>
              </p:cNvSpPr>
              <p:nvPr/>
            </p:nvSpPr>
            <p:spPr bwMode="auto">
              <a:xfrm>
                <a:off x="0" y="0"/>
                <a:ext cx="639312" cy="637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0" name="Oval 417"/>
              <p:cNvSpPr>
                <a:spLocks noChangeArrowheads="1"/>
              </p:cNvSpPr>
              <p:nvPr/>
            </p:nvSpPr>
            <p:spPr bwMode="auto">
              <a:xfrm>
                <a:off x="187918" y="187919"/>
                <a:ext cx="265412" cy="261537"/>
              </a:xfrm>
              <a:prstGeom prst="ellipse">
                <a:avLst/>
              </a:prstGeom>
              <a:solidFill>
                <a:srgbClr val="C00000"/>
              </a:solidFill>
              <a:ln w="9525">
                <a:no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solidFill>
                    <a:srgbClr val="000000"/>
                  </a:solidFill>
                </a:endParaRPr>
              </a:p>
            </p:txBody>
          </p:sp>
        </p:grpSp>
        <p:grpSp>
          <p:nvGrpSpPr>
            <p:cNvPr id="21" name="组合 20"/>
            <p:cNvGrpSpPr/>
            <p:nvPr/>
          </p:nvGrpSpPr>
          <p:grpSpPr bwMode="auto">
            <a:xfrm>
              <a:off x="1341835" y="2764632"/>
              <a:ext cx="479822" cy="478631"/>
              <a:chOff x="0" y="0"/>
              <a:chExt cx="639312" cy="637375"/>
            </a:xfrm>
          </p:grpSpPr>
          <p:sp>
            <p:nvSpPr>
              <p:cNvPr id="22" name="Oval 416"/>
              <p:cNvSpPr>
                <a:spLocks noChangeArrowheads="1"/>
              </p:cNvSpPr>
              <p:nvPr/>
            </p:nvSpPr>
            <p:spPr bwMode="auto">
              <a:xfrm>
                <a:off x="0" y="0"/>
                <a:ext cx="639312" cy="637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3" name="Oval 417"/>
              <p:cNvSpPr>
                <a:spLocks noChangeArrowheads="1"/>
              </p:cNvSpPr>
              <p:nvPr/>
            </p:nvSpPr>
            <p:spPr bwMode="auto">
              <a:xfrm>
                <a:off x="187918" y="187919"/>
                <a:ext cx="265412" cy="261537"/>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solidFill>
                    <a:srgbClr val="000000"/>
                  </a:solidFill>
                </a:endParaRPr>
              </a:p>
            </p:txBody>
          </p:sp>
        </p:grpSp>
        <p:sp>
          <p:nvSpPr>
            <p:cNvPr id="24" name="TextBox 692"/>
            <p:cNvSpPr txBox="1">
              <a:spLocks noChangeArrowheads="1"/>
            </p:cNvSpPr>
            <p:nvPr/>
          </p:nvSpPr>
          <p:spPr bwMode="auto">
            <a:xfrm>
              <a:off x="1782367" y="1403747"/>
              <a:ext cx="90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500">
                  <a:solidFill>
                    <a:srgbClr val="FFFFFF"/>
                  </a:solidFill>
                  <a:latin typeface="微软雅黑" panose="020B0503020204020204" pitchFamily="34" charset="-122"/>
                  <a:ea typeface="微软雅黑" panose="020B0503020204020204" pitchFamily="34" charset="-122"/>
                </a:rPr>
                <a:t>添加标题</a:t>
              </a:r>
            </a:p>
          </p:txBody>
        </p:sp>
        <p:sp>
          <p:nvSpPr>
            <p:cNvPr id="25" name="矩形 1"/>
            <p:cNvSpPr>
              <a:spLocks noChangeArrowheads="1"/>
            </p:cNvSpPr>
            <p:nvPr/>
          </p:nvSpPr>
          <p:spPr bwMode="auto">
            <a:xfrm>
              <a:off x="1690688" y="1838325"/>
              <a:ext cx="143589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dirty="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dirty="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dirty="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dirty="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800" dirty="0">
                <a:solidFill>
                  <a:srgbClr val="242D3C"/>
                </a:solidFill>
                <a:latin typeface="微软雅黑" panose="020B0503020204020204" pitchFamily="34" charset="-122"/>
                <a:ea typeface="微软雅黑" panose="020B0503020204020204" pitchFamily="34" charset="-122"/>
              </a:endParaRPr>
            </a:p>
          </p:txBody>
        </p:sp>
        <p:sp>
          <p:nvSpPr>
            <p:cNvPr id="26" name="TextBox 692"/>
            <p:cNvSpPr txBox="1">
              <a:spLocks noChangeArrowheads="1"/>
            </p:cNvSpPr>
            <p:nvPr/>
          </p:nvSpPr>
          <p:spPr bwMode="auto">
            <a:xfrm>
              <a:off x="4069556" y="1378744"/>
              <a:ext cx="90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500">
                  <a:solidFill>
                    <a:srgbClr val="FFFFFF"/>
                  </a:solidFill>
                  <a:latin typeface="微软雅黑" panose="020B0503020204020204" pitchFamily="34" charset="-122"/>
                  <a:ea typeface="微软雅黑" panose="020B0503020204020204" pitchFamily="34" charset="-122"/>
                </a:rPr>
                <a:t>添加标题</a:t>
              </a:r>
            </a:p>
          </p:txBody>
        </p:sp>
        <p:sp>
          <p:nvSpPr>
            <p:cNvPr id="27" name="矩形 1"/>
            <p:cNvSpPr>
              <a:spLocks noChangeArrowheads="1"/>
            </p:cNvSpPr>
            <p:nvPr/>
          </p:nvSpPr>
          <p:spPr bwMode="auto">
            <a:xfrm>
              <a:off x="3979069" y="1813323"/>
              <a:ext cx="1435894"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800">
                <a:solidFill>
                  <a:srgbClr val="242D3C"/>
                </a:solidFill>
                <a:latin typeface="微软雅黑" panose="020B0503020204020204" pitchFamily="34" charset="-122"/>
                <a:ea typeface="微软雅黑" panose="020B0503020204020204" pitchFamily="34" charset="-122"/>
              </a:endParaRPr>
            </a:p>
          </p:txBody>
        </p:sp>
        <p:sp>
          <p:nvSpPr>
            <p:cNvPr id="28" name="TextBox 692"/>
            <p:cNvSpPr txBox="1">
              <a:spLocks noChangeArrowheads="1"/>
            </p:cNvSpPr>
            <p:nvPr/>
          </p:nvSpPr>
          <p:spPr bwMode="auto">
            <a:xfrm>
              <a:off x="6376988" y="1388269"/>
              <a:ext cx="90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500">
                  <a:solidFill>
                    <a:srgbClr val="FFFFFF"/>
                  </a:solidFill>
                  <a:latin typeface="微软雅黑" panose="020B0503020204020204" pitchFamily="34" charset="-122"/>
                  <a:ea typeface="微软雅黑" panose="020B0503020204020204" pitchFamily="34" charset="-122"/>
                </a:rPr>
                <a:t>添加标题</a:t>
              </a:r>
            </a:p>
          </p:txBody>
        </p:sp>
        <p:sp>
          <p:nvSpPr>
            <p:cNvPr id="29" name="矩形 1"/>
            <p:cNvSpPr>
              <a:spLocks noChangeArrowheads="1"/>
            </p:cNvSpPr>
            <p:nvPr/>
          </p:nvSpPr>
          <p:spPr bwMode="auto">
            <a:xfrm>
              <a:off x="6286500" y="1822848"/>
              <a:ext cx="1435894"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800">
                <a:solidFill>
                  <a:srgbClr val="242D3C"/>
                </a:solidFill>
                <a:latin typeface="微软雅黑" panose="020B0503020204020204" pitchFamily="34" charset="-122"/>
                <a:ea typeface="微软雅黑" panose="020B0503020204020204" pitchFamily="34" charset="-122"/>
              </a:endParaRPr>
            </a:p>
          </p:txBody>
        </p:sp>
        <p:sp>
          <p:nvSpPr>
            <p:cNvPr id="30" name="TextBox 692"/>
            <p:cNvSpPr txBox="1">
              <a:spLocks noChangeArrowheads="1"/>
            </p:cNvSpPr>
            <p:nvPr/>
          </p:nvSpPr>
          <p:spPr bwMode="auto">
            <a:xfrm>
              <a:off x="810816" y="3505200"/>
              <a:ext cx="18312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3300">
                  <a:solidFill>
                    <a:srgbClr val="284848"/>
                  </a:solidFill>
                  <a:latin typeface="微软雅黑" panose="020B0503020204020204" pitchFamily="34" charset="-122"/>
                  <a:ea typeface="微软雅黑" panose="020B0503020204020204" pitchFamily="34" charset="-122"/>
                </a:rPr>
                <a:t>添加标题</a:t>
              </a:r>
            </a:p>
          </p:txBody>
        </p:sp>
        <p:cxnSp>
          <p:nvCxnSpPr>
            <p:cNvPr id="32" name="直接连接符 31"/>
            <p:cNvCxnSpPr>
              <a:cxnSpLocks noChangeShapeType="1"/>
            </p:cNvCxnSpPr>
            <p:nvPr/>
          </p:nvCxnSpPr>
          <p:spPr bwMode="auto">
            <a:xfrm>
              <a:off x="1768078" y="1787129"/>
              <a:ext cx="1271588"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33" name="直接连接符 32"/>
            <p:cNvCxnSpPr>
              <a:cxnSpLocks noChangeShapeType="1"/>
            </p:cNvCxnSpPr>
            <p:nvPr/>
          </p:nvCxnSpPr>
          <p:spPr bwMode="auto">
            <a:xfrm>
              <a:off x="4049316" y="1763316"/>
              <a:ext cx="1270397"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34" name="直接连接符 33"/>
            <p:cNvCxnSpPr>
              <a:cxnSpLocks noChangeShapeType="1"/>
            </p:cNvCxnSpPr>
            <p:nvPr/>
          </p:nvCxnSpPr>
          <p:spPr bwMode="auto">
            <a:xfrm>
              <a:off x="6342460" y="1771650"/>
              <a:ext cx="1270397"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grpSp>
      <p:sp>
        <p:nvSpPr>
          <p:cNvPr id="35" name="矩形 47"/>
          <p:cNvSpPr>
            <a:spLocks noChangeArrowheads="1"/>
          </p:cNvSpPr>
          <p:nvPr/>
        </p:nvSpPr>
        <p:spPr bwMode="auto">
          <a:xfrm>
            <a:off x="3358404" y="5147553"/>
            <a:ext cx="6412227" cy="90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zh-CN" altLang="en-US" sz="1200" dirty="0">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2803"/>
          </a:xfrm>
          <a:prstGeom prst="rect">
            <a:avLst/>
          </a:prstGeom>
        </p:spPr>
      </p:pic>
      <p:sp>
        <p:nvSpPr>
          <p:cNvPr id="5" name="文本框 4"/>
          <p:cNvSpPr txBox="1"/>
          <p:nvPr/>
        </p:nvSpPr>
        <p:spPr>
          <a:xfrm>
            <a:off x="3854450" y="3594100"/>
            <a:ext cx="4483100" cy="461665"/>
          </a:xfrm>
          <a:prstGeom prst="rect">
            <a:avLst/>
          </a:prstGeom>
          <a:noFill/>
        </p:spPr>
        <p:txBody>
          <a:bodyPr wrap="square" rtlCol="0">
            <a:spAutoFit/>
          </a:bodyPr>
          <a:lstStyle/>
          <a:p>
            <a:pPr algn="ctr"/>
            <a:r>
              <a:rPr lang="zh-CN" altLang="en-US" sz="2400" spc="600" dirty="0">
                <a:latin typeface="造字工房言宋（非商用）常规体" pitchFamily="50" charset="-122"/>
                <a:ea typeface="造字工房言宋（非商用）常规体" pitchFamily="50" charset="-122"/>
              </a:rPr>
              <a:t>八一建军节</a:t>
            </a:r>
            <a:r>
              <a:rPr lang="en-US" altLang="zh-CN" sz="2400" spc="600" dirty="0">
                <a:latin typeface="造字工房言宋（非商用）常规体" pitchFamily="50" charset="-122"/>
                <a:ea typeface="造字工房言宋（非商用）常规体" pitchFamily="50" charset="-122"/>
              </a:rPr>
              <a:t>PPT</a:t>
            </a:r>
            <a:r>
              <a:rPr lang="zh-CN" altLang="en-US" sz="2400" spc="600" dirty="0">
                <a:latin typeface="造字工房言宋（非商用）常规体" pitchFamily="50" charset="-122"/>
                <a:ea typeface="造字工房言宋（非商用）常规体" pitchFamily="50" charset="-122"/>
              </a:rPr>
              <a:t>模版</a:t>
            </a:r>
          </a:p>
        </p:txBody>
      </p:sp>
      <p:sp>
        <p:nvSpPr>
          <p:cNvPr id="6" name="矩形 5"/>
          <p:cNvSpPr/>
          <p:nvPr/>
        </p:nvSpPr>
        <p:spPr>
          <a:xfrm>
            <a:off x="2367129" y="4228350"/>
            <a:ext cx="7457742" cy="646331"/>
          </a:xfrm>
          <a:prstGeom prst="rect">
            <a:avLst/>
          </a:prstGeom>
        </p:spPr>
        <p:txBody>
          <a:bodyPr wrap="square">
            <a:spAutoFit/>
          </a:bodyPr>
          <a:lstStyle/>
          <a:p>
            <a:pPr algn="ctr">
              <a:lnSpc>
                <a:spcPct val="150000"/>
              </a:lnSpc>
            </a:pPr>
            <a:r>
              <a:rPr lang="en-US" altLang="zh-CN" sz="1200" spc="300" noProof="1">
                <a:latin typeface="Kozuka Mincho Pro EL" panose="02020200000000000000" pitchFamily="18" charset="-128"/>
                <a:ea typeface="Kozuka Mincho Pro EL" panose="02020200000000000000" pitchFamily="18" charset="-128"/>
              </a:rPr>
              <a:t>LOREM IPSUM DOLOR SIT ER ELIT LAMET, CONSECTETAUR CILLIUM ADIPISICING PECU, SED DO EIUSMOD TEMPOR</a:t>
            </a:r>
            <a:endParaRPr lang="zh-CN" altLang="en-US" sz="1200" spc="300" dirty="0">
              <a:latin typeface="Kozuka Mincho Pro EL" panose="02020200000000000000" pitchFamily="18" charset="-128"/>
              <a:ea typeface="Kozuka Mincho Pro EL" panose="02020200000000000000" pitchFamily="18" charset="-128"/>
            </a:endParaRPr>
          </a:p>
        </p:txBody>
      </p:sp>
      <p:pic>
        <p:nvPicPr>
          <p:cNvPr id="7" name="图片 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12875" r="-1"/>
          <a:stretch>
            <a:fillRect/>
          </a:stretch>
        </p:blipFill>
        <p:spPr>
          <a:xfrm flipH="1">
            <a:off x="9013370" y="4709914"/>
            <a:ext cx="3178629" cy="2142887"/>
          </a:xfrm>
          <a:prstGeom prst="rect">
            <a:avLst/>
          </a:prstGeom>
        </p:spPr>
      </p:pic>
      <p:sp>
        <p:nvSpPr>
          <p:cNvPr id="8" name="文本框 7"/>
          <p:cNvSpPr txBox="1"/>
          <p:nvPr/>
        </p:nvSpPr>
        <p:spPr>
          <a:xfrm>
            <a:off x="2114550" y="1732051"/>
            <a:ext cx="7962900" cy="1862048"/>
          </a:xfrm>
          <a:prstGeom prst="rect">
            <a:avLst/>
          </a:prstGeom>
          <a:noFill/>
        </p:spPr>
        <p:txBody>
          <a:bodyPr wrap="square" rtlCol="0">
            <a:spAutoFit/>
          </a:bodyPr>
          <a:lstStyle/>
          <a:p>
            <a:pPr algn="ctr"/>
            <a:r>
              <a:rPr lang="zh-CN" altLang="en-US" sz="11500" dirty="0">
                <a:solidFill>
                  <a:srgbClr val="CB2020"/>
                </a:solidFill>
                <a:latin typeface="★日文毛笔" panose="02000609000000000000" pitchFamily="49" charset="-128"/>
                <a:ea typeface="★日文毛笔" panose="02000609000000000000" pitchFamily="49" charset="-128"/>
              </a:rPr>
              <a:t>感謝</a:t>
            </a:r>
            <a:r>
              <a:rPr lang="zh-CN" altLang="en-US" sz="11500" dirty="0">
                <a:solidFill>
                  <a:srgbClr val="CB2020"/>
                </a:solidFill>
                <a:latin typeface="禹卫书法行书简体" panose="02000603000000000000" pitchFamily="2" charset="-122"/>
                <a:ea typeface="禹卫书法行书简体" panose="02000603000000000000" pitchFamily="2" charset="-122"/>
              </a:rPr>
              <a:t>观</a:t>
            </a:r>
            <a:r>
              <a:rPr lang="zh-CN" altLang="en-US" sz="11500" dirty="0">
                <a:solidFill>
                  <a:srgbClr val="CB2020"/>
                </a:solidFill>
                <a:latin typeface="★日文毛笔" panose="02000609000000000000" pitchFamily="49" charset="-128"/>
                <a:ea typeface="★日文毛笔" panose="02000609000000000000" pitchFamily="49" charset="-128"/>
              </a:rPr>
              <a:t>看</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7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10216"/>
          <a:stretch>
            <a:fillRect/>
          </a:stretch>
        </p:blipFill>
        <p:spPr>
          <a:xfrm flipH="1">
            <a:off x="5791200" y="947107"/>
            <a:ext cx="6400800" cy="5954435"/>
          </a:xfrm>
          <a:prstGeom prst="rect">
            <a:avLst/>
          </a:prstGeom>
        </p:spPr>
      </p:pic>
      <p:sp>
        <p:nvSpPr>
          <p:cNvPr id="6" name="文本框 5"/>
          <p:cNvSpPr txBox="1"/>
          <p:nvPr/>
        </p:nvSpPr>
        <p:spPr>
          <a:xfrm>
            <a:off x="928914" y="2423886"/>
            <a:ext cx="3120572" cy="830997"/>
          </a:xfrm>
          <a:prstGeom prst="rect">
            <a:avLst/>
          </a:prstGeom>
          <a:noFill/>
        </p:spPr>
        <p:txBody>
          <a:bodyPr wrap="square" rtlCol="0">
            <a:spAutoFit/>
          </a:bodyPr>
          <a:lstStyle/>
          <a:p>
            <a:pPr algn="ctr"/>
            <a:r>
              <a:rPr lang="zh-CN" altLang="en-US" sz="4800" dirty="0">
                <a:solidFill>
                  <a:srgbClr val="CB2020"/>
                </a:solidFill>
                <a:latin typeface="★日文毛笔" panose="02000609000000000000" pitchFamily="49" charset="-128"/>
                <a:ea typeface="★日文毛笔" panose="02000609000000000000" pitchFamily="49" charset="-128"/>
              </a:rPr>
              <a:t>第一部分</a:t>
            </a:r>
          </a:p>
        </p:txBody>
      </p:sp>
      <p:sp>
        <p:nvSpPr>
          <p:cNvPr id="7" name="TextBox 14"/>
          <p:cNvSpPr txBox="1"/>
          <p:nvPr/>
        </p:nvSpPr>
        <p:spPr>
          <a:xfrm>
            <a:off x="1215711" y="3429000"/>
            <a:ext cx="5330232" cy="923330"/>
          </a:xfrm>
          <a:prstGeom prst="rect">
            <a:avLst/>
          </a:prstGeom>
          <a:noFill/>
        </p:spPr>
        <p:txBody>
          <a:bodyPr wrap="square" rtlCol="0">
            <a:spAutoFit/>
          </a:bodyPr>
          <a:lstStyle/>
          <a:p>
            <a:pPr>
              <a:lnSpc>
                <a:spcPct val="150000"/>
              </a:lnSpc>
              <a:defRPr/>
            </a:pP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20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39" name="组合 38"/>
          <p:cNvGrpSpPr/>
          <p:nvPr/>
        </p:nvGrpSpPr>
        <p:grpSpPr>
          <a:xfrm>
            <a:off x="1121228" y="2125366"/>
            <a:ext cx="9641765" cy="3477149"/>
            <a:chOff x="990600" y="1791537"/>
            <a:chExt cx="7392987" cy="2666163"/>
          </a:xfrm>
        </p:grpSpPr>
        <p:grpSp>
          <p:nvGrpSpPr>
            <p:cNvPr id="6" name="Group 3"/>
            <p:cNvGrpSpPr/>
            <p:nvPr/>
          </p:nvGrpSpPr>
          <p:grpSpPr bwMode="auto">
            <a:xfrm>
              <a:off x="990600" y="1791537"/>
              <a:ext cx="1377950" cy="2666163"/>
              <a:chOff x="0" y="0"/>
              <a:chExt cx="1521423" cy="2950591"/>
            </a:xfrm>
          </p:grpSpPr>
          <p:sp>
            <p:nvSpPr>
              <p:cNvPr id="7" name="圆角矩形 258"/>
              <p:cNvSpPr>
                <a:spLocks noChangeArrowheads="1"/>
              </p:cNvSpPr>
              <p:nvPr/>
            </p:nvSpPr>
            <p:spPr bwMode="auto">
              <a:xfrm rot="5400000">
                <a:off x="-714584" y="714584"/>
                <a:ext cx="2950591" cy="1521423"/>
              </a:xfrm>
              <a:prstGeom prst="roundRect">
                <a:avLst>
                  <a:gd name="adj" fmla="val 50000"/>
                </a:avLst>
              </a:prstGeom>
              <a:solidFill>
                <a:srgbClr val="CB2020"/>
              </a:solidFill>
              <a:ln w="34925">
                <a:solidFill>
                  <a:srgbClr val="FFFFFF"/>
                </a:solidFill>
                <a:round/>
              </a:ln>
            </p:spPr>
            <p:txBody>
              <a:bodyPr anchor="ctr"/>
              <a:lstStyle/>
              <a:p>
                <a:pPr algn="ctr"/>
                <a:endParaRPr lang="zh-CN" altLang="zh-CN" sz="1600" b="0">
                  <a:latin typeface="宋体" panose="02010600030101010101" pitchFamily="2" charset="-122"/>
                  <a:sym typeface="宋体" panose="02010600030101010101" pitchFamily="2" charset="-122"/>
                </a:endParaRPr>
              </a:p>
            </p:txBody>
          </p:sp>
          <p:sp>
            <p:nvSpPr>
              <p:cNvPr id="8" name="椭圆 259"/>
              <p:cNvSpPr>
                <a:spLocks noChangeArrowheads="1"/>
              </p:cNvSpPr>
              <p:nvPr/>
            </p:nvSpPr>
            <p:spPr bwMode="auto">
              <a:xfrm>
                <a:off x="152670" y="176755"/>
                <a:ext cx="1189128" cy="1189128"/>
              </a:xfrm>
              <a:prstGeom prst="ellipse">
                <a:avLst/>
              </a:prstGeom>
              <a:solidFill>
                <a:schemeClr val="bg1"/>
              </a:solidFill>
              <a:ln w="25400">
                <a:solidFill>
                  <a:schemeClr val="bg2">
                    <a:lumMod val="60000"/>
                    <a:lumOff val="40000"/>
                  </a:schemeClr>
                </a:solidFill>
                <a:round/>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9" name="Text Box 39"/>
              <p:cNvSpPr>
                <a:spLocks noChangeArrowheads="1"/>
              </p:cNvSpPr>
              <p:nvPr/>
            </p:nvSpPr>
            <p:spPr bwMode="auto">
              <a:xfrm>
                <a:off x="125778" y="151437"/>
                <a:ext cx="1307517" cy="837228"/>
              </a:xfrm>
              <a:prstGeom prst="rect">
                <a:avLst/>
              </a:prstGeom>
              <a:noFill/>
              <a:ln w="9525">
                <a:noFill/>
                <a:miter lim="800000"/>
              </a:ln>
            </p:spPr>
            <p:txBody>
              <a:bodyPr>
                <a:spAutoFit/>
              </a:bodyPr>
              <a:lstStyle/>
              <a:p>
                <a:pPr algn="ctr">
                  <a:lnSpc>
                    <a:spcPct val="150000"/>
                  </a:lnSpc>
                </a:pPr>
                <a:r>
                  <a:rPr lang="en-US" altLang="zh-CN" sz="3200" b="0">
                    <a:latin typeface="微软雅黑" panose="020B0503020204020204" pitchFamily="34" charset="-122"/>
                    <a:sym typeface="微软雅黑" panose="020B0503020204020204" pitchFamily="34" charset="-122"/>
                  </a:rPr>
                  <a:t>1</a:t>
                </a:r>
                <a:endParaRPr lang="zh-CN" altLang="en-US" b="0"/>
              </a:p>
            </p:txBody>
          </p:sp>
          <p:sp>
            <p:nvSpPr>
              <p:cNvPr id="10" name="矩形 261"/>
              <p:cNvSpPr>
                <a:spLocks noChangeArrowheads="1"/>
              </p:cNvSpPr>
              <p:nvPr/>
            </p:nvSpPr>
            <p:spPr bwMode="auto">
              <a:xfrm>
                <a:off x="318794" y="774158"/>
                <a:ext cx="996812" cy="418614"/>
              </a:xfrm>
              <a:prstGeom prst="rect">
                <a:avLst/>
              </a:prstGeom>
              <a:noFill/>
              <a:ln w="9525">
                <a:noFill/>
                <a:miter lim="800000"/>
              </a:ln>
            </p:spPr>
            <p:txBody>
              <a:bodyPr wrap="none">
                <a:spAutoFit/>
              </a:bodyPr>
              <a:lstStyle/>
              <a:p>
                <a:pPr algn="ctr">
                  <a:lnSpc>
                    <a:spcPct val="150000"/>
                  </a:lnSpc>
                </a:pPr>
                <a:r>
                  <a:rPr lang="zh-CN" altLang="en-US" sz="1400" b="0" dirty="0">
                    <a:latin typeface="微软雅黑" panose="020B0503020204020204" pitchFamily="34" charset="-122"/>
                    <a:sym typeface="微软雅黑" panose="020B0503020204020204" pitchFamily="34" charset="-122"/>
                  </a:rPr>
                  <a:t>添加文字</a:t>
                </a:r>
                <a:endParaRPr lang="en-US" b="0" dirty="0"/>
              </a:p>
            </p:txBody>
          </p:sp>
          <p:sp>
            <p:nvSpPr>
              <p:cNvPr id="11" name="Text Box 39"/>
              <p:cNvSpPr>
                <a:spLocks noChangeArrowheads="1"/>
              </p:cNvSpPr>
              <p:nvPr/>
            </p:nvSpPr>
            <p:spPr bwMode="auto">
              <a:xfrm>
                <a:off x="100053" y="1580197"/>
                <a:ext cx="1361749" cy="524569"/>
              </a:xfrm>
              <a:prstGeom prst="rect">
                <a:avLst/>
              </a:prstGeom>
              <a:noFill/>
              <a:ln w="9525">
                <a:noFill/>
                <a:miter lim="800000"/>
              </a:ln>
            </p:spPr>
            <p:txBody>
              <a:bodyPr>
                <a:spAutoFit/>
              </a:bodyPr>
              <a:lstStyle/>
              <a:p>
                <a:pPr algn="ctr">
                  <a:lnSpc>
                    <a:spcPct val="150000"/>
                  </a:lnSpc>
                  <a:buClr>
                    <a:schemeClr val="tx1"/>
                  </a:buClr>
                </a:pPr>
                <a:r>
                  <a:rPr lang="zh-CN" altLang="en-US" sz="1200" b="0" dirty="0">
                    <a:solidFill>
                      <a:schemeClr val="bg1"/>
                    </a:solidFill>
                    <a:latin typeface="微软雅黑" panose="020B0503020204020204" pitchFamily="34" charset="-122"/>
                    <a:sym typeface="微软雅黑" panose="020B0503020204020204" pitchFamily="34" charset="-122"/>
                  </a:rPr>
                  <a:t>点击添加内容文字点击添加内容</a:t>
                </a:r>
                <a:endParaRPr lang="en-US" sz="2000" b="0" dirty="0">
                  <a:solidFill>
                    <a:schemeClr val="bg1"/>
                  </a:solidFill>
                </a:endParaRPr>
              </a:p>
            </p:txBody>
          </p:sp>
        </p:grpSp>
        <p:grpSp>
          <p:nvGrpSpPr>
            <p:cNvPr id="12" name="Group 9"/>
            <p:cNvGrpSpPr/>
            <p:nvPr/>
          </p:nvGrpSpPr>
          <p:grpSpPr bwMode="auto">
            <a:xfrm>
              <a:off x="2938462" y="1791537"/>
              <a:ext cx="1377950" cy="2666163"/>
              <a:chOff x="0" y="0"/>
              <a:chExt cx="1521423" cy="2950591"/>
            </a:xfrm>
          </p:grpSpPr>
          <p:sp>
            <p:nvSpPr>
              <p:cNvPr id="13" name="圆角矩形 264"/>
              <p:cNvSpPr>
                <a:spLocks noChangeArrowheads="1"/>
              </p:cNvSpPr>
              <p:nvPr/>
            </p:nvSpPr>
            <p:spPr bwMode="auto">
              <a:xfrm rot="5400000">
                <a:off x="-714584" y="714584"/>
                <a:ext cx="2950591" cy="1521423"/>
              </a:xfrm>
              <a:prstGeom prst="roundRect">
                <a:avLst>
                  <a:gd name="adj" fmla="val 50000"/>
                </a:avLst>
              </a:prstGeom>
              <a:solidFill>
                <a:srgbClr val="CB2020"/>
              </a:solidFill>
              <a:ln w="34925" cap="flat" cmpd="sng">
                <a:solidFill>
                  <a:srgbClr val="FFFFFF"/>
                </a:solidFill>
                <a:round/>
              </a:ln>
            </p:spPr>
            <p:txBody>
              <a:bodyPr anchor="ctr"/>
              <a:lstStyle/>
              <a:p>
                <a:pPr algn="ctr">
                  <a:defRPr/>
                </a:pPr>
                <a:endParaRPr lang="zh-CN" altLang="zh-CN" sz="1600" b="0">
                  <a:latin typeface="宋体" panose="02010600030101010101" pitchFamily="2" charset="-122"/>
                  <a:sym typeface="宋体" panose="02010600030101010101" pitchFamily="2" charset="-122"/>
                </a:endParaRPr>
              </a:p>
            </p:txBody>
          </p:sp>
          <p:sp>
            <p:nvSpPr>
              <p:cNvPr id="14" name="椭圆 265"/>
              <p:cNvSpPr>
                <a:spLocks noChangeArrowheads="1"/>
              </p:cNvSpPr>
              <p:nvPr/>
            </p:nvSpPr>
            <p:spPr bwMode="auto">
              <a:xfrm>
                <a:off x="152670" y="176755"/>
                <a:ext cx="1189128" cy="1189128"/>
              </a:xfrm>
              <a:prstGeom prst="ellipse">
                <a:avLst/>
              </a:prstGeom>
              <a:solidFill>
                <a:schemeClr val="bg1"/>
              </a:solidFill>
              <a:ln w="25400">
                <a:solidFill>
                  <a:schemeClr val="accent1">
                    <a:lumMod val="40000"/>
                    <a:lumOff val="60000"/>
                  </a:schemeClr>
                </a:solidFill>
                <a:round/>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15" name="Text Box 39"/>
              <p:cNvSpPr>
                <a:spLocks noChangeArrowheads="1"/>
              </p:cNvSpPr>
              <p:nvPr/>
            </p:nvSpPr>
            <p:spPr bwMode="auto">
              <a:xfrm>
                <a:off x="125778" y="151437"/>
                <a:ext cx="1307517" cy="837228"/>
              </a:xfrm>
              <a:prstGeom prst="rect">
                <a:avLst/>
              </a:prstGeom>
              <a:noFill/>
              <a:ln w="9525">
                <a:noFill/>
                <a:miter lim="800000"/>
              </a:ln>
            </p:spPr>
            <p:txBody>
              <a:bodyPr>
                <a:spAutoFit/>
              </a:bodyPr>
              <a:lstStyle/>
              <a:p>
                <a:pPr algn="ctr">
                  <a:lnSpc>
                    <a:spcPct val="150000"/>
                  </a:lnSpc>
                </a:pPr>
                <a:r>
                  <a:rPr lang="en-US" altLang="zh-CN" sz="3200" b="0" dirty="0">
                    <a:latin typeface="微软雅黑" panose="020B0503020204020204" pitchFamily="34" charset="-122"/>
                    <a:sym typeface="微软雅黑" panose="020B0503020204020204" pitchFamily="34" charset="-122"/>
                  </a:rPr>
                  <a:t>2</a:t>
                </a:r>
                <a:endParaRPr lang="zh-CN" altLang="en-US" b="0" dirty="0"/>
              </a:p>
            </p:txBody>
          </p:sp>
          <p:sp>
            <p:nvSpPr>
              <p:cNvPr id="16" name="矩形 267"/>
              <p:cNvSpPr>
                <a:spLocks noChangeArrowheads="1"/>
              </p:cNvSpPr>
              <p:nvPr/>
            </p:nvSpPr>
            <p:spPr bwMode="auto">
              <a:xfrm>
                <a:off x="318794" y="774158"/>
                <a:ext cx="996812" cy="418614"/>
              </a:xfrm>
              <a:prstGeom prst="rect">
                <a:avLst/>
              </a:prstGeom>
              <a:noFill/>
              <a:ln w="9525">
                <a:noFill/>
                <a:miter lim="800000"/>
              </a:ln>
            </p:spPr>
            <p:txBody>
              <a:bodyPr wrap="none">
                <a:spAutoFit/>
              </a:bodyPr>
              <a:lstStyle/>
              <a:p>
                <a:pPr algn="ctr">
                  <a:lnSpc>
                    <a:spcPct val="150000"/>
                  </a:lnSpc>
                </a:pPr>
                <a:r>
                  <a:rPr lang="zh-CN" altLang="en-US" sz="1400" b="0" dirty="0">
                    <a:latin typeface="微软雅黑" panose="020B0503020204020204" pitchFamily="34" charset="-122"/>
                    <a:sym typeface="微软雅黑" panose="020B0503020204020204" pitchFamily="34" charset="-122"/>
                  </a:rPr>
                  <a:t>添加文字</a:t>
                </a:r>
                <a:endParaRPr lang="en-US" b="0" dirty="0"/>
              </a:p>
            </p:txBody>
          </p:sp>
          <p:sp>
            <p:nvSpPr>
              <p:cNvPr id="17" name="Text Box 39"/>
              <p:cNvSpPr>
                <a:spLocks noChangeArrowheads="1"/>
              </p:cNvSpPr>
              <p:nvPr/>
            </p:nvSpPr>
            <p:spPr bwMode="auto">
              <a:xfrm>
                <a:off x="100053" y="1580197"/>
                <a:ext cx="1361749" cy="524569"/>
              </a:xfrm>
              <a:prstGeom prst="rect">
                <a:avLst/>
              </a:prstGeom>
              <a:noFill/>
              <a:ln w="9525">
                <a:noFill/>
                <a:miter lim="800000"/>
              </a:ln>
            </p:spPr>
            <p:txBody>
              <a:bodyPr>
                <a:spAutoFit/>
              </a:bodyPr>
              <a:lstStyle/>
              <a:p>
                <a:pPr algn="ctr">
                  <a:lnSpc>
                    <a:spcPct val="150000"/>
                  </a:lnSpc>
                  <a:buClr>
                    <a:schemeClr val="tx1"/>
                  </a:buClr>
                </a:pPr>
                <a:r>
                  <a:rPr lang="zh-CN" altLang="en-US" sz="1200" b="0" dirty="0">
                    <a:solidFill>
                      <a:schemeClr val="bg1"/>
                    </a:solidFill>
                    <a:latin typeface="微软雅黑" panose="020B0503020204020204" pitchFamily="34" charset="-122"/>
                    <a:sym typeface="微软雅黑" panose="020B0503020204020204" pitchFamily="34" charset="-122"/>
                  </a:rPr>
                  <a:t>点击添加内容文字点击添加内容</a:t>
                </a:r>
                <a:endParaRPr lang="en-US" sz="2000" b="0" dirty="0">
                  <a:solidFill>
                    <a:schemeClr val="bg1"/>
                  </a:solidFill>
                </a:endParaRPr>
              </a:p>
            </p:txBody>
          </p:sp>
        </p:grpSp>
        <p:grpSp>
          <p:nvGrpSpPr>
            <p:cNvPr id="18" name="Group 15"/>
            <p:cNvGrpSpPr/>
            <p:nvPr/>
          </p:nvGrpSpPr>
          <p:grpSpPr bwMode="auto">
            <a:xfrm>
              <a:off x="2468564" y="2737205"/>
              <a:ext cx="473075" cy="258067"/>
              <a:chOff x="0" y="0"/>
              <a:chExt cx="522914" cy="285752"/>
            </a:xfrm>
            <a:solidFill>
              <a:schemeClr val="accent1"/>
            </a:solidFill>
          </p:grpSpPr>
          <p:sp>
            <p:nvSpPr>
              <p:cNvPr id="19" name="燕尾形 270"/>
              <p:cNvSpPr>
                <a:spLocks noChangeArrowheads="1"/>
              </p:cNvSpPr>
              <p:nvPr/>
            </p:nvSpPr>
            <p:spPr bwMode="auto">
              <a:xfrm>
                <a:off x="0" y="0"/>
                <a:ext cx="285752" cy="285752"/>
              </a:xfrm>
              <a:prstGeom prst="chevron">
                <a:avLst>
                  <a:gd name="adj" fmla="val 50000"/>
                </a:avLst>
              </a:prstGeom>
              <a:solidFill>
                <a:srgbClr val="CB2020"/>
              </a:solidFill>
              <a:ln w="9525">
                <a:noFill/>
                <a:miter lim="800000"/>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20" name="燕尾形 271"/>
              <p:cNvSpPr>
                <a:spLocks noChangeArrowheads="1"/>
              </p:cNvSpPr>
              <p:nvPr/>
            </p:nvSpPr>
            <p:spPr bwMode="auto">
              <a:xfrm>
                <a:off x="237162" y="0"/>
                <a:ext cx="285752" cy="285752"/>
              </a:xfrm>
              <a:prstGeom prst="chevron">
                <a:avLst>
                  <a:gd name="adj" fmla="val 50000"/>
                </a:avLst>
              </a:prstGeom>
              <a:solidFill>
                <a:srgbClr val="CB2020"/>
              </a:solidFill>
              <a:ln w="9525">
                <a:noFill/>
                <a:miter lim="800000"/>
              </a:ln>
            </p:spPr>
            <p:txBody>
              <a:bodyPr anchor="ctr"/>
              <a:lstStyle/>
              <a:p>
                <a:pPr algn="ctr"/>
                <a:endParaRPr lang="zh-CN" altLang="zh-CN" b="0">
                  <a:latin typeface="宋体" panose="02010600030101010101" pitchFamily="2" charset="-122"/>
                  <a:sym typeface="宋体" panose="02010600030101010101" pitchFamily="2" charset="-122"/>
                </a:endParaRPr>
              </a:p>
            </p:txBody>
          </p:sp>
        </p:grpSp>
        <p:grpSp>
          <p:nvGrpSpPr>
            <p:cNvPr id="21" name="Group 18"/>
            <p:cNvGrpSpPr/>
            <p:nvPr/>
          </p:nvGrpSpPr>
          <p:grpSpPr bwMode="auto">
            <a:xfrm>
              <a:off x="4995862" y="1791537"/>
              <a:ext cx="1377950" cy="2666163"/>
              <a:chOff x="0" y="0"/>
              <a:chExt cx="1521423" cy="2950591"/>
            </a:xfrm>
          </p:grpSpPr>
          <p:sp>
            <p:nvSpPr>
              <p:cNvPr id="22" name="圆角矩形 273"/>
              <p:cNvSpPr>
                <a:spLocks noChangeArrowheads="1"/>
              </p:cNvSpPr>
              <p:nvPr/>
            </p:nvSpPr>
            <p:spPr bwMode="auto">
              <a:xfrm rot="5400000">
                <a:off x="-714584" y="714584"/>
                <a:ext cx="2950591" cy="1521423"/>
              </a:xfrm>
              <a:prstGeom prst="roundRect">
                <a:avLst>
                  <a:gd name="adj" fmla="val 50000"/>
                </a:avLst>
              </a:prstGeom>
              <a:solidFill>
                <a:srgbClr val="CB2020"/>
              </a:solidFill>
              <a:ln w="34925">
                <a:solidFill>
                  <a:srgbClr val="FFFFFF"/>
                </a:solidFill>
                <a:round/>
              </a:ln>
            </p:spPr>
            <p:txBody>
              <a:bodyPr anchor="ctr"/>
              <a:lstStyle/>
              <a:p>
                <a:pPr algn="ctr"/>
                <a:endParaRPr lang="zh-CN" altLang="zh-CN" sz="1600" b="0">
                  <a:latin typeface="宋体" panose="02010600030101010101" pitchFamily="2" charset="-122"/>
                  <a:sym typeface="宋体" panose="02010600030101010101" pitchFamily="2" charset="-122"/>
                </a:endParaRPr>
              </a:p>
            </p:txBody>
          </p:sp>
          <p:sp>
            <p:nvSpPr>
              <p:cNvPr id="23" name="椭圆 274"/>
              <p:cNvSpPr>
                <a:spLocks noChangeArrowheads="1"/>
              </p:cNvSpPr>
              <p:nvPr/>
            </p:nvSpPr>
            <p:spPr bwMode="auto">
              <a:xfrm>
                <a:off x="152670" y="176755"/>
                <a:ext cx="1189128" cy="1189128"/>
              </a:xfrm>
              <a:prstGeom prst="ellipse">
                <a:avLst/>
              </a:prstGeom>
              <a:solidFill>
                <a:schemeClr val="bg1"/>
              </a:solidFill>
              <a:ln w="25400">
                <a:noFill/>
                <a:round/>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24" name="Text Box 39"/>
              <p:cNvSpPr>
                <a:spLocks noChangeArrowheads="1"/>
              </p:cNvSpPr>
              <p:nvPr/>
            </p:nvSpPr>
            <p:spPr bwMode="auto">
              <a:xfrm>
                <a:off x="125778" y="151437"/>
                <a:ext cx="1307517" cy="837228"/>
              </a:xfrm>
              <a:prstGeom prst="rect">
                <a:avLst/>
              </a:prstGeom>
              <a:noFill/>
              <a:ln w="9525">
                <a:noFill/>
                <a:miter lim="800000"/>
              </a:ln>
            </p:spPr>
            <p:txBody>
              <a:bodyPr>
                <a:spAutoFit/>
              </a:bodyPr>
              <a:lstStyle/>
              <a:p>
                <a:pPr algn="ctr">
                  <a:lnSpc>
                    <a:spcPct val="150000"/>
                  </a:lnSpc>
                </a:pPr>
                <a:r>
                  <a:rPr lang="en-US" altLang="zh-CN" sz="3200" b="0">
                    <a:latin typeface="微软雅黑" panose="020B0503020204020204" pitchFamily="34" charset="-122"/>
                    <a:sym typeface="微软雅黑" panose="020B0503020204020204" pitchFamily="34" charset="-122"/>
                  </a:rPr>
                  <a:t>3</a:t>
                </a:r>
                <a:endParaRPr lang="zh-CN" altLang="en-US" b="0"/>
              </a:p>
            </p:txBody>
          </p:sp>
          <p:sp>
            <p:nvSpPr>
              <p:cNvPr id="25" name="矩形 276"/>
              <p:cNvSpPr>
                <a:spLocks noChangeArrowheads="1"/>
              </p:cNvSpPr>
              <p:nvPr/>
            </p:nvSpPr>
            <p:spPr bwMode="auto">
              <a:xfrm>
                <a:off x="318794" y="774158"/>
                <a:ext cx="996812" cy="418614"/>
              </a:xfrm>
              <a:prstGeom prst="rect">
                <a:avLst/>
              </a:prstGeom>
              <a:noFill/>
              <a:ln w="9525">
                <a:noFill/>
                <a:miter lim="800000"/>
              </a:ln>
            </p:spPr>
            <p:txBody>
              <a:bodyPr wrap="none">
                <a:spAutoFit/>
              </a:bodyPr>
              <a:lstStyle/>
              <a:p>
                <a:pPr algn="ctr">
                  <a:lnSpc>
                    <a:spcPct val="150000"/>
                  </a:lnSpc>
                </a:pPr>
                <a:r>
                  <a:rPr lang="zh-CN" altLang="en-US" sz="1400" b="0" dirty="0">
                    <a:latin typeface="微软雅黑" panose="020B0503020204020204" pitchFamily="34" charset="-122"/>
                    <a:sym typeface="微软雅黑" panose="020B0503020204020204" pitchFamily="34" charset="-122"/>
                  </a:rPr>
                  <a:t>添加文字</a:t>
                </a:r>
                <a:endParaRPr lang="en-US" b="0" dirty="0"/>
              </a:p>
            </p:txBody>
          </p:sp>
          <p:sp>
            <p:nvSpPr>
              <p:cNvPr id="26" name="Text Box 39"/>
              <p:cNvSpPr>
                <a:spLocks noChangeArrowheads="1"/>
              </p:cNvSpPr>
              <p:nvPr/>
            </p:nvSpPr>
            <p:spPr bwMode="auto">
              <a:xfrm>
                <a:off x="100053" y="1580197"/>
                <a:ext cx="1361749" cy="524569"/>
              </a:xfrm>
              <a:prstGeom prst="rect">
                <a:avLst/>
              </a:prstGeom>
              <a:noFill/>
              <a:ln w="9525">
                <a:noFill/>
                <a:miter lim="800000"/>
              </a:ln>
            </p:spPr>
            <p:txBody>
              <a:bodyPr>
                <a:spAutoFit/>
              </a:bodyPr>
              <a:lstStyle/>
              <a:p>
                <a:pPr algn="ctr">
                  <a:lnSpc>
                    <a:spcPct val="150000"/>
                  </a:lnSpc>
                  <a:buClr>
                    <a:schemeClr val="tx1"/>
                  </a:buClr>
                </a:pPr>
                <a:r>
                  <a:rPr lang="zh-CN" altLang="en-US" sz="1200" b="0" dirty="0">
                    <a:solidFill>
                      <a:schemeClr val="bg1"/>
                    </a:solidFill>
                    <a:latin typeface="微软雅黑" panose="020B0503020204020204" pitchFamily="34" charset="-122"/>
                    <a:sym typeface="微软雅黑" panose="020B0503020204020204" pitchFamily="34" charset="-122"/>
                  </a:rPr>
                  <a:t>点击添加内容文字点击添加内容</a:t>
                </a:r>
                <a:endParaRPr lang="en-US" sz="2000" b="0" dirty="0">
                  <a:solidFill>
                    <a:schemeClr val="bg1"/>
                  </a:solidFill>
                </a:endParaRPr>
              </a:p>
            </p:txBody>
          </p:sp>
        </p:grpSp>
        <p:grpSp>
          <p:nvGrpSpPr>
            <p:cNvPr id="27" name="Group 24"/>
            <p:cNvGrpSpPr/>
            <p:nvPr/>
          </p:nvGrpSpPr>
          <p:grpSpPr bwMode="auto">
            <a:xfrm>
              <a:off x="7005637" y="1791537"/>
              <a:ext cx="1377950" cy="2666163"/>
              <a:chOff x="0" y="0"/>
              <a:chExt cx="1521423" cy="2950591"/>
            </a:xfrm>
          </p:grpSpPr>
          <p:sp>
            <p:nvSpPr>
              <p:cNvPr id="28" name="圆角矩形 279"/>
              <p:cNvSpPr>
                <a:spLocks noChangeArrowheads="1"/>
              </p:cNvSpPr>
              <p:nvPr/>
            </p:nvSpPr>
            <p:spPr bwMode="auto">
              <a:xfrm rot="5400000">
                <a:off x="-714584" y="714584"/>
                <a:ext cx="2950591" cy="1521423"/>
              </a:xfrm>
              <a:prstGeom prst="roundRect">
                <a:avLst>
                  <a:gd name="adj" fmla="val 50000"/>
                </a:avLst>
              </a:prstGeom>
              <a:solidFill>
                <a:srgbClr val="CB2020"/>
              </a:solidFill>
              <a:ln w="34925">
                <a:solidFill>
                  <a:srgbClr val="FFFFFF"/>
                </a:solidFill>
                <a:round/>
              </a:ln>
            </p:spPr>
            <p:txBody>
              <a:bodyPr anchor="ctr"/>
              <a:lstStyle/>
              <a:p>
                <a:pPr algn="ctr"/>
                <a:endParaRPr lang="zh-CN" altLang="zh-CN" sz="1600" b="0">
                  <a:latin typeface="宋体" panose="02010600030101010101" pitchFamily="2" charset="-122"/>
                  <a:sym typeface="宋体" panose="02010600030101010101" pitchFamily="2" charset="-122"/>
                </a:endParaRPr>
              </a:p>
            </p:txBody>
          </p:sp>
          <p:sp>
            <p:nvSpPr>
              <p:cNvPr id="29" name="椭圆 280"/>
              <p:cNvSpPr>
                <a:spLocks noChangeArrowheads="1"/>
              </p:cNvSpPr>
              <p:nvPr/>
            </p:nvSpPr>
            <p:spPr bwMode="auto">
              <a:xfrm>
                <a:off x="152670" y="176755"/>
                <a:ext cx="1189128" cy="1189128"/>
              </a:xfrm>
              <a:prstGeom prst="ellipse">
                <a:avLst/>
              </a:prstGeom>
              <a:solidFill>
                <a:schemeClr val="bg1"/>
              </a:solidFill>
              <a:ln w="25400">
                <a:noFill/>
                <a:round/>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30" name="Text Box 39"/>
              <p:cNvSpPr>
                <a:spLocks noChangeArrowheads="1"/>
              </p:cNvSpPr>
              <p:nvPr/>
            </p:nvSpPr>
            <p:spPr bwMode="auto">
              <a:xfrm>
                <a:off x="125778" y="151437"/>
                <a:ext cx="1307517" cy="837228"/>
              </a:xfrm>
              <a:prstGeom prst="rect">
                <a:avLst/>
              </a:prstGeom>
              <a:noFill/>
              <a:ln w="9525">
                <a:noFill/>
                <a:miter lim="800000"/>
              </a:ln>
            </p:spPr>
            <p:txBody>
              <a:bodyPr>
                <a:spAutoFit/>
              </a:bodyPr>
              <a:lstStyle/>
              <a:p>
                <a:pPr algn="ctr">
                  <a:lnSpc>
                    <a:spcPct val="150000"/>
                  </a:lnSpc>
                </a:pPr>
                <a:r>
                  <a:rPr lang="en-US" altLang="zh-CN" sz="3200" b="0" dirty="0">
                    <a:latin typeface="微软雅黑" panose="020B0503020204020204" pitchFamily="34" charset="-122"/>
                    <a:sym typeface="微软雅黑" panose="020B0503020204020204" pitchFamily="34" charset="-122"/>
                  </a:rPr>
                  <a:t>4</a:t>
                </a:r>
                <a:endParaRPr lang="zh-CN" altLang="en-US" b="0" dirty="0"/>
              </a:p>
            </p:txBody>
          </p:sp>
          <p:sp>
            <p:nvSpPr>
              <p:cNvPr id="31" name="矩形 282"/>
              <p:cNvSpPr>
                <a:spLocks noChangeArrowheads="1"/>
              </p:cNvSpPr>
              <p:nvPr/>
            </p:nvSpPr>
            <p:spPr bwMode="auto">
              <a:xfrm>
                <a:off x="318794" y="774158"/>
                <a:ext cx="996812" cy="418614"/>
              </a:xfrm>
              <a:prstGeom prst="rect">
                <a:avLst/>
              </a:prstGeom>
              <a:noFill/>
              <a:ln w="9525">
                <a:noFill/>
                <a:miter lim="800000"/>
              </a:ln>
            </p:spPr>
            <p:txBody>
              <a:bodyPr wrap="none">
                <a:spAutoFit/>
              </a:bodyPr>
              <a:lstStyle/>
              <a:p>
                <a:pPr algn="ctr">
                  <a:lnSpc>
                    <a:spcPct val="150000"/>
                  </a:lnSpc>
                </a:pPr>
                <a:r>
                  <a:rPr lang="zh-CN" altLang="en-US" sz="1400" b="0">
                    <a:latin typeface="微软雅黑" panose="020B0503020204020204" pitchFamily="34" charset="-122"/>
                    <a:sym typeface="微软雅黑" panose="020B0503020204020204" pitchFamily="34" charset="-122"/>
                  </a:rPr>
                  <a:t>添加文字</a:t>
                </a:r>
                <a:endParaRPr lang="en-US" b="0"/>
              </a:p>
            </p:txBody>
          </p:sp>
          <p:sp>
            <p:nvSpPr>
              <p:cNvPr id="32" name="Text Box 39"/>
              <p:cNvSpPr>
                <a:spLocks noChangeArrowheads="1"/>
              </p:cNvSpPr>
              <p:nvPr/>
            </p:nvSpPr>
            <p:spPr bwMode="auto">
              <a:xfrm>
                <a:off x="100053" y="1580197"/>
                <a:ext cx="1361749" cy="524569"/>
              </a:xfrm>
              <a:prstGeom prst="rect">
                <a:avLst/>
              </a:prstGeom>
              <a:noFill/>
              <a:ln w="9525">
                <a:noFill/>
                <a:miter lim="800000"/>
              </a:ln>
            </p:spPr>
            <p:txBody>
              <a:bodyPr>
                <a:spAutoFit/>
              </a:bodyPr>
              <a:lstStyle/>
              <a:p>
                <a:pPr algn="ctr">
                  <a:lnSpc>
                    <a:spcPct val="150000"/>
                  </a:lnSpc>
                  <a:buClr>
                    <a:schemeClr val="tx1"/>
                  </a:buClr>
                </a:pPr>
                <a:r>
                  <a:rPr lang="zh-CN" altLang="en-US" sz="1200" b="0" dirty="0">
                    <a:solidFill>
                      <a:schemeClr val="bg1"/>
                    </a:solidFill>
                    <a:latin typeface="微软雅黑" panose="020B0503020204020204" pitchFamily="34" charset="-122"/>
                    <a:sym typeface="微软雅黑" panose="020B0503020204020204" pitchFamily="34" charset="-122"/>
                  </a:rPr>
                  <a:t>点击添加内容文字点击添加内容</a:t>
                </a:r>
                <a:endParaRPr lang="en-US" sz="2000" b="0" dirty="0">
                  <a:solidFill>
                    <a:schemeClr val="bg1"/>
                  </a:solidFill>
                </a:endParaRPr>
              </a:p>
            </p:txBody>
          </p:sp>
        </p:grpSp>
        <p:grpSp>
          <p:nvGrpSpPr>
            <p:cNvPr id="33" name="Group 30"/>
            <p:cNvGrpSpPr/>
            <p:nvPr/>
          </p:nvGrpSpPr>
          <p:grpSpPr bwMode="auto">
            <a:xfrm>
              <a:off x="6473827" y="2737205"/>
              <a:ext cx="473075" cy="258067"/>
              <a:chOff x="0" y="0"/>
              <a:chExt cx="522914" cy="285752"/>
            </a:xfrm>
            <a:solidFill>
              <a:schemeClr val="accent1"/>
            </a:solidFill>
          </p:grpSpPr>
          <p:sp>
            <p:nvSpPr>
              <p:cNvPr id="34" name="燕尾形 285"/>
              <p:cNvSpPr>
                <a:spLocks noChangeArrowheads="1"/>
              </p:cNvSpPr>
              <p:nvPr/>
            </p:nvSpPr>
            <p:spPr bwMode="auto">
              <a:xfrm>
                <a:off x="0" y="0"/>
                <a:ext cx="285752" cy="285752"/>
              </a:xfrm>
              <a:prstGeom prst="chevron">
                <a:avLst>
                  <a:gd name="adj" fmla="val 50000"/>
                </a:avLst>
              </a:prstGeom>
              <a:solidFill>
                <a:srgbClr val="CB2020"/>
              </a:solidFill>
              <a:ln w="9525">
                <a:noFill/>
                <a:miter lim="800000"/>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35" name="燕尾形 286"/>
              <p:cNvSpPr>
                <a:spLocks noChangeArrowheads="1"/>
              </p:cNvSpPr>
              <p:nvPr/>
            </p:nvSpPr>
            <p:spPr bwMode="auto">
              <a:xfrm>
                <a:off x="237162" y="0"/>
                <a:ext cx="285752" cy="285752"/>
              </a:xfrm>
              <a:prstGeom prst="chevron">
                <a:avLst>
                  <a:gd name="adj" fmla="val 50000"/>
                </a:avLst>
              </a:prstGeom>
              <a:solidFill>
                <a:srgbClr val="CB2020"/>
              </a:solidFill>
              <a:ln w="9525">
                <a:noFill/>
                <a:miter lim="800000"/>
              </a:ln>
            </p:spPr>
            <p:txBody>
              <a:bodyPr anchor="ctr"/>
              <a:lstStyle/>
              <a:p>
                <a:pPr algn="ctr"/>
                <a:endParaRPr lang="zh-CN" altLang="zh-CN" b="0">
                  <a:latin typeface="宋体" panose="02010600030101010101" pitchFamily="2" charset="-122"/>
                  <a:sym typeface="宋体" panose="02010600030101010101" pitchFamily="2" charset="-122"/>
                </a:endParaRPr>
              </a:p>
            </p:txBody>
          </p:sp>
        </p:grpSp>
        <p:grpSp>
          <p:nvGrpSpPr>
            <p:cNvPr id="36" name="Group 33"/>
            <p:cNvGrpSpPr/>
            <p:nvPr/>
          </p:nvGrpSpPr>
          <p:grpSpPr bwMode="auto">
            <a:xfrm>
              <a:off x="4454527" y="2737205"/>
              <a:ext cx="473075" cy="258067"/>
              <a:chOff x="0" y="0"/>
              <a:chExt cx="522914" cy="285752"/>
            </a:xfrm>
          </p:grpSpPr>
          <p:sp>
            <p:nvSpPr>
              <p:cNvPr id="37" name="燕尾形 288"/>
              <p:cNvSpPr>
                <a:spLocks noChangeArrowheads="1"/>
              </p:cNvSpPr>
              <p:nvPr/>
            </p:nvSpPr>
            <p:spPr bwMode="auto">
              <a:xfrm>
                <a:off x="0" y="0"/>
                <a:ext cx="285752" cy="285752"/>
              </a:xfrm>
              <a:prstGeom prst="chevron">
                <a:avLst>
                  <a:gd name="adj" fmla="val 50000"/>
                </a:avLst>
              </a:prstGeom>
              <a:solidFill>
                <a:srgbClr val="CB2020"/>
              </a:solidFill>
              <a:ln w="9525">
                <a:noFill/>
                <a:miter lim="800000"/>
              </a:ln>
            </p:spPr>
            <p:txBody>
              <a:bodyPr anchor="ctr"/>
              <a:lstStyle/>
              <a:p>
                <a:pPr algn="ctr"/>
                <a:endParaRPr lang="zh-CN" altLang="zh-CN" b="0">
                  <a:latin typeface="宋体" panose="02010600030101010101" pitchFamily="2" charset="-122"/>
                  <a:sym typeface="宋体" panose="02010600030101010101" pitchFamily="2" charset="-122"/>
                </a:endParaRPr>
              </a:p>
            </p:txBody>
          </p:sp>
          <p:sp>
            <p:nvSpPr>
              <p:cNvPr id="38" name="燕尾形 289"/>
              <p:cNvSpPr>
                <a:spLocks noChangeArrowheads="1"/>
              </p:cNvSpPr>
              <p:nvPr/>
            </p:nvSpPr>
            <p:spPr bwMode="auto">
              <a:xfrm>
                <a:off x="237162" y="0"/>
                <a:ext cx="285752" cy="285752"/>
              </a:xfrm>
              <a:prstGeom prst="chevron">
                <a:avLst>
                  <a:gd name="adj" fmla="val 50000"/>
                </a:avLst>
              </a:prstGeom>
              <a:solidFill>
                <a:srgbClr val="CB2020"/>
              </a:solidFill>
              <a:ln w="9525">
                <a:noFill/>
                <a:miter lim="800000"/>
              </a:ln>
            </p:spPr>
            <p:txBody>
              <a:bodyPr anchor="ctr"/>
              <a:lstStyle/>
              <a:p>
                <a:pPr algn="ctr"/>
                <a:endParaRPr lang="zh-CN" altLang="zh-CN" b="0">
                  <a:latin typeface="宋体" panose="02010600030101010101" pitchFamily="2" charset="-122"/>
                  <a:sym typeface="宋体" panose="02010600030101010101" pitchFamily="2" charset="-122"/>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538231" y="1199237"/>
            <a:ext cx="9115538" cy="5398148"/>
            <a:chOff x="827584" y="915566"/>
            <a:chExt cx="6780305" cy="4015242"/>
          </a:xfrm>
        </p:grpSpPr>
        <p:sp>
          <p:nvSpPr>
            <p:cNvPr id="6" name="Oval 98"/>
            <p:cNvSpPr>
              <a:spLocks noChangeArrowheads="1"/>
            </p:cNvSpPr>
            <p:nvPr/>
          </p:nvSpPr>
          <p:spPr bwMode="auto">
            <a:xfrm>
              <a:off x="2603915" y="1127540"/>
              <a:ext cx="1699993" cy="1690091"/>
            </a:xfrm>
            <a:prstGeom prst="ellipse">
              <a:avLst/>
            </a:prstGeom>
            <a:solidFill>
              <a:srgbClr val="CB2020"/>
            </a:solidFill>
            <a:ln w="2540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7" name="Oval 100"/>
            <p:cNvSpPr>
              <a:spLocks noChangeArrowheads="1"/>
            </p:cNvSpPr>
            <p:nvPr/>
          </p:nvSpPr>
          <p:spPr bwMode="auto">
            <a:xfrm>
              <a:off x="3868182" y="1041715"/>
              <a:ext cx="2112613" cy="2102710"/>
            </a:xfrm>
            <a:prstGeom prst="ellipse">
              <a:avLst/>
            </a:prstGeom>
            <a:solidFill>
              <a:srgbClr val="CB2020"/>
            </a:solidFill>
            <a:ln w="1905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8" name="Oval 101"/>
            <p:cNvSpPr>
              <a:spLocks noChangeArrowheads="1"/>
            </p:cNvSpPr>
            <p:nvPr/>
          </p:nvSpPr>
          <p:spPr bwMode="auto">
            <a:xfrm>
              <a:off x="3135369" y="2164041"/>
              <a:ext cx="1769314" cy="1775916"/>
            </a:xfrm>
            <a:prstGeom prst="ellipse">
              <a:avLst/>
            </a:prstGeom>
            <a:solidFill>
              <a:srgbClr val="CB2020"/>
            </a:solidFill>
            <a:ln w="19050">
              <a:solidFill>
                <a:schemeClr val="bg1"/>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9" name="直接箭头连接符 8"/>
            <p:cNvCxnSpPr/>
            <p:nvPr/>
          </p:nvCxnSpPr>
          <p:spPr>
            <a:xfrm>
              <a:off x="5980795" y="1838896"/>
              <a:ext cx="1627094" cy="0"/>
            </a:xfrm>
            <a:prstGeom prst="straightConnector1">
              <a:avLst/>
            </a:prstGeom>
            <a:noFill/>
            <a:ln w="9525" cap="flat" cmpd="sng" algn="ctr">
              <a:solidFill>
                <a:srgbClr val="C00000"/>
              </a:solidFill>
              <a:prstDash val="solid"/>
              <a:tailEnd type="arrow"/>
            </a:ln>
            <a:effectLst/>
          </p:spPr>
        </p:cxnSp>
        <p:sp>
          <p:nvSpPr>
            <p:cNvPr id="10" name="TextBox 7"/>
            <p:cNvSpPr txBox="1"/>
            <p:nvPr/>
          </p:nvSpPr>
          <p:spPr>
            <a:xfrm>
              <a:off x="6066264" y="915566"/>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11" name="直接箭头连接符 10"/>
            <p:cNvCxnSpPr>
              <a:stCxn id="8" idx="4"/>
            </p:cNvCxnSpPr>
            <p:nvPr/>
          </p:nvCxnSpPr>
          <p:spPr>
            <a:xfrm>
              <a:off x="4020026" y="3939957"/>
              <a:ext cx="6602" cy="990851"/>
            </a:xfrm>
            <a:prstGeom prst="straightConnector1">
              <a:avLst/>
            </a:prstGeom>
            <a:noFill/>
            <a:ln w="9525" cap="flat" cmpd="sng" algn="ctr">
              <a:solidFill>
                <a:srgbClr val="C00000"/>
              </a:solidFill>
              <a:prstDash val="solid"/>
              <a:tailEnd type="arrow"/>
            </a:ln>
            <a:effectLst/>
          </p:spPr>
        </p:cxnSp>
        <p:sp>
          <p:nvSpPr>
            <p:cNvPr id="12" name="TextBox 9"/>
            <p:cNvSpPr txBox="1"/>
            <p:nvPr/>
          </p:nvSpPr>
          <p:spPr>
            <a:xfrm>
              <a:off x="4139952" y="3939957"/>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13" name="直接箭头连接符 12"/>
            <p:cNvCxnSpPr/>
            <p:nvPr/>
          </p:nvCxnSpPr>
          <p:spPr>
            <a:xfrm flipH="1">
              <a:off x="827584" y="2032003"/>
              <a:ext cx="1776331" cy="0"/>
            </a:xfrm>
            <a:prstGeom prst="straightConnector1">
              <a:avLst/>
            </a:prstGeom>
            <a:noFill/>
            <a:ln w="9525" cap="flat" cmpd="sng" algn="ctr">
              <a:solidFill>
                <a:srgbClr val="C00000"/>
              </a:solidFill>
              <a:prstDash val="solid"/>
              <a:tailEnd type="arrow"/>
            </a:ln>
            <a:effectLst/>
          </p:spPr>
        </p:cxnSp>
        <p:sp>
          <p:nvSpPr>
            <p:cNvPr id="14" name="TextBox 11"/>
            <p:cNvSpPr txBox="1"/>
            <p:nvPr/>
          </p:nvSpPr>
          <p:spPr>
            <a:xfrm>
              <a:off x="1024190" y="1096541"/>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sp>
          <p:nvSpPr>
            <p:cNvPr id="15" name="TextBox 12"/>
            <p:cNvSpPr txBox="1"/>
            <p:nvPr/>
          </p:nvSpPr>
          <p:spPr>
            <a:xfrm>
              <a:off x="2962424" y="1650687"/>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TextBox 13"/>
            <p:cNvSpPr txBox="1"/>
            <p:nvPr/>
          </p:nvSpPr>
          <p:spPr>
            <a:xfrm>
              <a:off x="4572000" y="1772530"/>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FFFF00"/>
                  </a:solidFill>
                  <a:latin typeface="微软雅黑" panose="020B0503020204020204" pitchFamily="34" charset="-122"/>
                  <a:ea typeface="微软雅黑" panose="020B0503020204020204" pitchFamily="34" charset="-122"/>
                </a:rPr>
                <a:t>项目</a:t>
              </a:r>
              <a:r>
                <a:rPr lang="en-US" altLang="zh-CN" sz="2000" b="1" dirty="0">
                  <a:solidFill>
                    <a:srgbClr val="FFFF00"/>
                  </a:solidFill>
                  <a:latin typeface="微软雅黑" panose="020B0503020204020204" pitchFamily="34" charset="-122"/>
                  <a:ea typeface="微软雅黑" panose="020B0503020204020204" pitchFamily="34" charset="-122"/>
                </a:rPr>
                <a:t>2</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17" name="TextBox 14"/>
            <p:cNvSpPr txBox="1"/>
            <p:nvPr/>
          </p:nvSpPr>
          <p:spPr>
            <a:xfrm>
              <a:off x="3592547" y="2850078"/>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右弧形箭头 17"/>
            <p:cNvSpPr/>
            <p:nvPr/>
          </p:nvSpPr>
          <p:spPr>
            <a:xfrm rot="9229339">
              <a:off x="2444452" y="2636640"/>
              <a:ext cx="504056" cy="948336"/>
            </a:xfrm>
            <a:prstGeom prst="curvedLeftArrow">
              <a:avLst/>
            </a:prstGeom>
            <a:solidFill>
              <a:srgbClr val="FF000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9" name="TextBox 16"/>
            <p:cNvSpPr txBox="1"/>
            <p:nvPr/>
          </p:nvSpPr>
          <p:spPr>
            <a:xfrm>
              <a:off x="1187624" y="3150155"/>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bg2">
                      <a:lumMod val="10000"/>
                    </a:schemeClr>
                  </a:solidFill>
                  <a:latin typeface="Broadway BT"/>
                  <a:ea typeface="微软雅黑" panose="020B0503020204020204" pitchFamily="34" charset="-122"/>
                </a:rPr>
                <a:t>补充性文字</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4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828146" y="1521756"/>
            <a:ext cx="10057567" cy="4690173"/>
            <a:chOff x="755576" y="1057300"/>
            <a:chExt cx="7740846" cy="3609810"/>
          </a:xfrm>
        </p:grpSpPr>
        <p:pic>
          <p:nvPicPr>
            <p:cNvPr id="19" name="Picture 36" descr="中国地图副本"/>
            <p:cNvPicPr>
              <a:picLocks noChangeAspect="1" noChangeArrowheads="1"/>
            </p:cNvPicPr>
            <p:nvPr/>
          </p:nvPicPr>
          <p:blipFill>
            <a:blip r:embed="rId4" cstate="print">
              <a:extLst>
                <a:ext uri="{28A0092B-C50C-407E-A947-70E740481C1C}">
                  <a14:useLocalDpi xmlns:a14="http://schemas.microsoft.com/office/drawing/2010/main" val="0"/>
                </a:ext>
              </a:extLst>
            </a:blip>
            <a:srcRect b="17883"/>
            <a:stretch>
              <a:fillRect/>
            </a:stretch>
          </p:blipFill>
          <p:spPr bwMode="auto">
            <a:xfrm>
              <a:off x="1534110" y="1057300"/>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19"/>
            <p:cNvSpPr/>
            <p:nvPr/>
          </p:nvSpPr>
          <p:spPr>
            <a:xfrm>
              <a:off x="4749834" y="2357730"/>
              <a:ext cx="241356" cy="241356"/>
            </a:xfrm>
            <a:prstGeom prst="ellipse">
              <a:avLst/>
            </a:prstGeom>
            <a:solidFill>
              <a:srgbClr val="0070C0"/>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1" name="Line 56"/>
            <p:cNvSpPr>
              <a:spLocks noChangeShapeType="1"/>
            </p:cNvSpPr>
            <p:nvPr/>
          </p:nvSpPr>
          <p:spPr bwMode="auto">
            <a:xfrm flipH="1">
              <a:off x="4870510" y="2478408"/>
              <a:ext cx="3405821" cy="0"/>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Arial" panose="020B0604020202020204" pitchFamily="34" charset="0"/>
                <a:ea typeface="微软雅黑" panose="020B0503020204020204" pitchFamily="34" charset="-122"/>
              </a:endParaRPr>
            </a:p>
          </p:txBody>
        </p:sp>
        <p:sp>
          <p:nvSpPr>
            <p:cNvPr id="22" name="TextBox 52"/>
            <p:cNvSpPr txBox="1">
              <a:spLocks noChangeArrowheads="1"/>
            </p:cNvSpPr>
            <p:nvPr/>
          </p:nvSpPr>
          <p:spPr bwMode="auto">
            <a:xfrm>
              <a:off x="5148676" y="2502137"/>
              <a:ext cx="2519363" cy="369332"/>
            </a:xfrm>
            <a:prstGeom prst="rect">
              <a:avLst/>
            </a:prstGeom>
            <a:noFill/>
            <a:ln w="9525">
              <a:noFill/>
              <a:miter lim="800000"/>
            </a:ln>
          </p:spPr>
          <p:txBody>
            <a:bodyPr>
              <a:spAutoFit/>
            </a:bodyPr>
            <a:lstStyle/>
            <a:p>
              <a:pPr fontAlgn="base">
                <a:spcBef>
                  <a:spcPct val="0"/>
                </a:spcBef>
                <a:spcAft>
                  <a:spcPct val="0"/>
                </a:spcAft>
              </a:pPr>
              <a:r>
                <a:rPr lang="zh-CN" altLang="en-US" dirty="0">
                  <a:solidFill>
                    <a:srgbClr val="C00000"/>
                  </a:solidFill>
                  <a:latin typeface="微软雅黑" panose="020B0503020204020204" pitchFamily="34" charset="-122"/>
                  <a:ea typeface="微软雅黑" panose="020B0503020204020204" pitchFamily="34" charset="-122"/>
                </a:rPr>
                <a:t>单击添加文本</a:t>
              </a:r>
              <a:r>
                <a:rPr lang="en-US" altLang="zh-CN" dirty="0">
                  <a:solidFill>
                    <a:srgbClr val="C00000"/>
                  </a:solidFill>
                  <a:latin typeface="微软雅黑" panose="020B0503020204020204" pitchFamily="34" charset="-122"/>
                  <a:ea typeface="微软雅黑" panose="020B0503020204020204" pitchFamily="34" charset="-122"/>
                </a:rPr>
                <a:t> … …</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3" name="椭圆 22"/>
            <p:cNvSpPr/>
            <p:nvPr/>
          </p:nvSpPr>
          <p:spPr>
            <a:xfrm>
              <a:off x="3525387" y="3110205"/>
              <a:ext cx="230890" cy="230890"/>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a:ea typeface="宋体" panose="02010600030101010101" pitchFamily="2" charset="-122"/>
                <a:cs typeface="+mn-cs"/>
              </a:endParaRPr>
            </a:p>
          </p:txBody>
        </p:sp>
        <p:sp>
          <p:nvSpPr>
            <p:cNvPr id="24" name="Rectangle 55"/>
            <p:cNvSpPr>
              <a:spLocks noChangeArrowheads="1"/>
            </p:cNvSpPr>
            <p:nvPr/>
          </p:nvSpPr>
          <p:spPr bwMode="auto">
            <a:xfrm>
              <a:off x="755576" y="3723459"/>
              <a:ext cx="2351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200" b="1" dirty="0">
                  <a:solidFill>
                    <a:schemeClr val="tx1">
                      <a:lumMod val="85000"/>
                      <a:lumOff val="15000"/>
                    </a:schemeClr>
                  </a:solidFill>
                  <a:latin typeface="Arial" panose="020B0604020202020204" pitchFamily="34" charset="0"/>
                  <a:ea typeface="微软雅黑" panose="020B0503020204020204" pitchFamily="34" charset="-122"/>
                </a:rPr>
                <a:t>单击此处添加段落文字内容</a:t>
              </a:r>
              <a:endParaRPr lang="zh-CN" altLang="en-US" sz="1050" b="1" dirty="0">
                <a:solidFill>
                  <a:schemeClr val="tx1">
                    <a:lumMod val="85000"/>
                    <a:lumOff val="15000"/>
                  </a:schemeClr>
                </a:solidFill>
                <a:latin typeface="Arial" panose="020B0604020202020204" pitchFamily="34" charset="0"/>
                <a:ea typeface="微软雅黑" panose="020B0503020204020204" pitchFamily="34" charset="-122"/>
              </a:endParaRPr>
            </a:p>
            <a:p>
              <a:pPr fontAlgn="base">
                <a:spcBef>
                  <a:spcPct val="0"/>
                </a:spcBef>
                <a:spcAft>
                  <a:spcPct val="0"/>
                </a:spcAft>
              </a:pPr>
              <a:r>
                <a:rPr lang="zh-CN" altLang="en-US" sz="900" dirty="0">
                  <a:solidFill>
                    <a:schemeClr val="tx1">
                      <a:lumMod val="85000"/>
                      <a:lumOff val="15000"/>
                    </a:schemeClr>
                  </a:solidFill>
                  <a:latin typeface="Arial" panose="020B0604020202020204" pitchFamily="34" charset="0"/>
                  <a:ea typeface="微软雅黑" panose="020B0503020204020204" pitchFamily="34" charset="-122"/>
                </a:rPr>
                <a:t>单击此处添加段落文字内容</a:t>
              </a:r>
            </a:p>
            <a:p>
              <a:pPr fontAlgn="base">
                <a:spcBef>
                  <a:spcPct val="0"/>
                </a:spcBef>
                <a:spcAft>
                  <a:spcPct val="0"/>
                </a:spcAft>
              </a:pPr>
              <a:r>
                <a:rPr lang="zh-CN" altLang="en-US" sz="900" dirty="0">
                  <a:solidFill>
                    <a:schemeClr val="tx1">
                      <a:lumMod val="85000"/>
                      <a:lumOff val="15000"/>
                    </a:schemeClr>
                  </a:solidFill>
                  <a:latin typeface="Arial" panose="020B0604020202020204" pitchFamily="34" charset="0"/>
                  <a:ea typeface="微软雅黑" panose="020B0503020204020204" pitchFamily="34" charset="-122"/>
                </a:rPr>
                <a:t>单击此处添加段落文字内容</a:t>
              </a:r>
            </a:p>
          </p:txBody>
        </p:sp>
        <p:grpSp>
          <p:nvGrpSpPr>
            <p:cNvPr id="25" name="组合 24"/>
            <p:cNvGrpSpPr/>
            <p:nvPr/>
          </p:nvGrpSpPr>
          <p:grpSpPr>
            <a:xfrm>
              <a:off x="859532" y="3216125"/>
              <a:ext cx="2771774" cy="485359"/>
              <a:chOff x="381000" y="3096770"/>
              <a:chExt cx="2771774" cy="485359"/>
            </a:xfrm>
          </p:grpSpPr>
          <p:sp>
            <p:nvSpPr>
              <p:cNvPr id="26" name="Line 54"/>
              <p:cNvSpPr>
                <a:spLocks noChangeShapeType="1"/>
              </p:cNvSpPr>
              <p:nvPr/>
            </p:nvSpPr>
            <p:spPr bwMode="auto">
              <a:xfrm flipV="1">
                <a:off x="2643186" y="3096770"/>
                <a:ext cx="509588" cy="483092"/>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endParaRPr>
              </a:p>
            </p:txBody>
          </p:sp>
          <p:sp>
            <p:nvSpPr>
              <p:cNvPr id="27" name="Line 54"/>
              <p:cNvSpPr>
                <a:spLocks noChangeShapeType="1"/>
              </p:cNvSpPr>
              <p:nvPr/>
            </p:nvSpPr>
            <p:spPr bwMode="auto">
              <a:xfrm>
                <a:off x="381000" y="3582129"/>
                <a:ext cx="2270125" cy="0"/>
              </a:xfrm>
              <a:prstGeom prst="line">
                <a:avLst/>
              </a:prstGeom>
              <a:noFill/>
              <a:ln w="12700">
                <a:solidFill>
                  <a:srgbClr val="C00000"/>
                </a:solidFill>
                <a:round/>
                <a:tailEnd type="non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endParaRPr>
              </a:p>
            </p:txBody>
          </p:sp>
        </p:grpSp>
        <p:sp>
          <p:nvSpPr>
            <p:cNvPr id="28" name="Text Box 5"/>
            <p:cNvSpPr txBox="1">
              <a:spLocks noChangeArrowheads="1"/>
            </p:cNvSpPr>
            <p:nvPr/>
          </p:nvSpPr>
          <p:spPr bwMode="auto">
            <a:xfrm>
              <a:off x="5136221" y="2040302"/>
              <a:ext cx="3262432" cy="43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solidFill>
                    <a:srgbClr val="C00000"/>
                  </a:solidFill>
                  <a:latin typeface="微软雅黑" panose="020B0503020204020204" pitchFamily="34" charset="-122"/>
                  <a:ea typeface="微软雅黑" panose="020B0503020204020204" pitchFamily="34" charset="-122"/>
                </a:rPr>
                <a:t>单击此处添加段落文字内容</a:t>
              </a:r>
            </a:p>
          </p:txBody>
        </p:sp>
        <p:sp>
          <p:nvSpPr>
            <p:cNvPr id="29" name="矩形 28"/>
            <p:cNvSpPr/>
            <p:nvPr/>
          </p:nvSpPr>
          <p:spPr>
            <a:xfrm>
              <a:off x="5353097" y="3990002"/>
              <a:ext cx="1525863" cy="677108"/>
            </a:xfrm>
            <a:prstGeom prst="rect">
              <a:avLst/>
            </a:prstGeom>
          </p:spPr>
          <p:txBody>
            <a:bodyPr wrap="square">
              <a:spAutoFit/>
            </a:bodyPr>
            <a:lstStyle/>
            <a:p>
              <a:pPr>
                <a:defRPr/>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    补充说明</a:t>
              </a:r>
            </a:p>
            <a:p>
              <a:pPr marL="285750" indent="-285750" fontAlgn="base">
                <a:spcAft>
                  <a:spcPct val="0"/>
                </a:spcAft>
                <a:buFont typeface="Arial" panose="020B0604020202020204" pitchFamily="34" charset="0"/>
                <a:buChar cha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p>
          </p:txBody>
        </p:sp>
        <p:sp>
          <p:nvSpPr>
            <p:cNvPr id="30" name="矩形 29"/>
            <p:cNvSpPr/>
            <p:nvPr/>
          </p:nvSpPr>
          <p:spPr>
            <a:xfrm>
              <a:off x="7014416" y="3990002"/>
              <a:ext cx="1482006" cy="677108"/>
            </a:xfrm>
            <a:prstGeom prst="rect">
              <a:avLst/>
            </a:prstGeom>
          </p:spPr>
          <p:txBody>
            <a:bodyPr wrap="square">
              <a:spAutoFit/>
            </a:bodyPr>
            <a:lstStyle/>
            <a:p>
              <a:pPr>
                <a:defRPr/>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    补充说明</a:t>
              </a:r>
            </a:p>
            <a:p>
              <a:pPr marL="285750" indent="-285750" fontAlgn="base">
                <a:spcAft>
                  <a:spcPct val="0"/>
                </a:spcAft>
                <a:buFont typeface="Arial" panose="020B0604020202020204" pitchFamily="34" charset="0"/>
                <a:buChar cha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p>
          </p:txBody>
        </p:sp>
        <p:sp>
          <p:nvSpPr>
            <p:cNvPr id="31" name="椭圆 30"/>
            <p:cNvSpPr/>
            <p:nvPr/>
          </p:nvSpPr>
          <p:spPr>
            <a:xfrm>
              <a:off x="7058279" y="4080429"/>
              <a:ext cx="147754" cy="147754"/>
            </a:xfrm>
            <a:prstGeom prst="ellipse">
              <a:avLst/>
            </a:prstGeom>
            <a:solidFill>
              <a:srgbClr val="0070C0"/>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32" name="椭圆 31"/>
            <p:cNvSpPr/>
            <p:nvPr/>
          </p:nvSpPr>
          <p:spPr>
            <a:xfrm>
              <a:off x="5408457" y="4074781"/>
              <a:ext cx="145572" cy="145572"/>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10216"/>
          <a:stretch>
            <a:fillRect/>
          </a:stretch>
        </p:blipFill>
        <p:spPr>
          <a:xfrm flipH="1">
            <a:off x="5791200" y="947107"/>
            <a:ext cx="6400800" cy="5954435"/>
          </a:xfrm>
          <a:prstGeom prst="rect">
            <a:avLst/>
          </a:prstGeom>
        </p:spPr>
      </p:pic>
      <p:sp>
        <p:nvSpPr>
          <p:cNvPr id="6" name="文本框 5"/>
          <p:cNvSpPr txBox="1"/>
          <p:nvPr/>
        </p:nvSpPr>
        <p:spPr>
          <a:xfrm>
            <a:off x="928914" y="2423886"/>
            <a:ext cx="3120572" cy="830997"/>
          </a:xfrm>
          <a:prstGeom prst="rect">
            <a:avLst/>
          </a:prstGeom>
          <a:noFill/>
        </p:spPr>
        <p:txBody>
          <a:bodyPr wrap="square" rtlCol="0">
            <a:spAutoFit/>
          </a:bodyPr>
          <a:lstStyle/>
          <a:p>
            <a:pPr algn="ctr"/>
            <a:r>
              <a:rPr lang="zh-CN" altLang="en-US" sz="4800" dirty="0">
                <a:solidFill>
                  <a:srgbClr val="CB2020"/>
                </a:solidFill>
                <a:latin typeface="★日文毛笔" panose="02000609000000000000" pitchFamily="49" charset="-128"/>
                <a:ea typeface="★日文毛笔" panose="02000609000000000000" pitchFamily="49" charset="-128"/>
              </a:rPr>
              <a:t>第二部分</a:t>
            </a:r>
          </a:p>
        </p:txBody>
      </p:sp>
      <p:sp>
        <p:nvSpPr>
          <p:cNvPr id="7" name="TextBox 14"/>
          <p:cNvSpPr txBox="1"/>
          <p:nvPr/>
        </p:nvSpPr>
        <p:spPr>
          <a:xfrm>
            <a:off x="1215711" y="3429000"/>
            <a:ext cx="5330232" cy="923330"/>
          </a:xfrm>
          <a:prstGeom prst="rect">
            <a:avLst/>
          </a:prstGeom>
          <a:noFill/>
        </p:spPr>
        <p:txBody>
          <a:bodyPr wrap="square" rtlCol="0">
            <a:spAutoFit/>
          </a:bodyPr>
          <a:lstStyle/>
          <a:p>
            <a:pPr>
              <a:lnSpc>
                <a:spcPct val="150000"/>
              </a:lnSpc>
              <a:defRPr/>
            </a:pP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20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194353" y="1291160"/>
            <a:ext cx="11803293" cy="4797967"/>
            <a:chOff x="251395" y="1094833"/>
            <a:chExt cx="8497069" cy="3454007"/>
          </a:xfrm>
        </p:grpSpPr>
        <p:sp>
          <p:nvSpPr>
            <p:cNvPr id="6" name="Line 13"/>
            <p:cNvSpPr>
              <a:spLocks noChangeShapeType="1"/>
            </p:cNvSpPr>
            <p:nvPr/>
          </p:nvSpPr>
          <p:spPr bwMode="auto">
            <a:xfrm>
              <a:off x="251395" y="2889494"/>
              <a:ext cx="8497069" cy="0"/>
            </a:xfrm>
            <a:prstGeom prst="line">
              <a:avLst/>
            </a:prstGeom>
            <a:solidFill>
              <a:srgbClr val="CB2020"/>
            </a:solidFill>
            <a:ln w="101600">
              <a:solidFill>
                <a:schemeClr val="bg2"/>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AutoShape 2"/>
            <p:cNvSpPr>
              <a:spLocks noChangeArrowheads="1"/>
            </p:cNvSpPr>
            <p:nvPr/>
          </p:nvSpPr>
          <p:spPr bwMode="auto">
            <a:xfrm>
              <a:off x="1736476" y="1095619"/>
              <a:ext cx="1619250" cy="1501775"/>
            </a:xfrm>
            <a:prstGeom prst="roundRect">
              <a:avLst>
                <a:gd name="adj" fmla="val 13009"/>
              </a:avLst>
            </a:prstGeom>
            <a:solidFill>
              <a:srgbClr val="CB202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Line 16"/>
            <p:cNvSpPr>
              <a:spLocks noChangeShapeType="1"/>
            </p:cNvSpPr>
            <p:nvPr/>
          </p:nvSpPr>
          <p:spPr bwMode="auto">
            <a:xfrm flipH="1">
              <a:off x="1903164" y="1271832"/>
              <a:ext cx="0" cy="1614487"/>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 name="Group 138"/>
            <p:cNvGrpSpPr/>
            <p:nvPr/>
          </p:nvGrpSpPr>
          <p:grpSpPr bwMode="auto">
            <a:xfrm>
              <a:off x="1808477" y="2796288"/>
              <a:ext cx="182151" cy="182106"/>
              <a:chOff x="1661" y="2750"/>
              <a:chExt cx="250" cy="250"/>
            </a:xfrm>
          </p:grpSpPr>
          <p:sp>
            <p:nvSpPr>
              <p:cNvPr id="1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1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2" name="TextBox 57"/>
            <p:cNvSpPr txBox="1">
              <a:spLocks noChangeArrowheads="1"/>
            </p:cNvSpPr>
            <p:nvPr/>
          </p:nvSpPr>
          <p:spPr bwMode="auto">
            <a:xfrm>
              <a:off x="1907579" y="1162294"/>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13" name="TextBox 57"/>
            <p:cNvSpPr txBox="1">
              <a:spLocks noChangeArrowheads="1"/>
            </p:cNvSpPr>
            <p:nvPr/>
          </p:nvSpPr>
          <p:spPr bwMode="auto">
            <a:xfrm>
              <a:off x="1925041" y="1529007"/>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4" name="AutoShape 17"/>
            <p:cNvSpPr>
              <a:spLocks noChangeArrowheads="1"/>
            </p:cNvSpPr>
            <p:nvPr/>
          </p:nvSpPr>
          <p:spPr bwMode="auto">
            <a:xfrm>
              <a:off x="431551" y="3189532"/>
              <a:ext cx="1692052" cy="1348196"/>
            </a:xfrm>
            <a:prstGeom prst="roundRect">
              <a:avLst>
                <a:gd name="adj" fmla="val 13009"/>
              </a:avLst>
            </a:prstGeom>
            <a:solidFill>
              <a:srgbClr val="CB202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57"/>
            <p:cNvSpPr txBox="1">
              <a:spLocks noChangeArrowheads="1"/>
            </p:cNvSpPr>
            <p:nvPr/>
          </p:nvSpPr>
          <p:spPr bwMode="auto">
            <a:xfrm>
              <a:off x="620464" y="3292719"/>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16" name="TextBox 57"/>
            <p:cNvSpPr txBox="1">
              <a:spLocks noChangeArrowheads="1"/>
            </p:cNvSpPr>
            <p:nvPr/>
          </p:nvSpPr>
          <p:spPr bwMode="auto">
            <a:xfrm>
              <a:off x="625226" y="3540729"/>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7" name="Line 18"/>
            <p:cNvSpPr>
              <a:spLocks noChangeShapeType="1"/>
            </p:cNvSpPr>
            <p:nvPr/>
          </p:nvSpPr>
          <p:spPr bwMode="auto">
            <a:xfrm flipH="1">
              <a:off x="593476" y="2892669"/>
              <a:ext cx="1588" cy="581025"/>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8" name="Group 138"/>
            <p:cNvGrpSpPr/>
            <p:nvPr/>
          </p:nvGrpSpPr>
          <p:grpSpPr bwMode="auto">
            <a:xfrm>
              <a:off x="509492" y="2792657"/>
              <a:ext cx="182211" cy="182149"/>
              <a:chOff x="1661" y="2750"/>
              <a:chExt cx="250" cy="250"/>
            </a:xfrm>
          </p:grpSpPr>
          <p:sp>
            <p:nvSpPr>
              <p:cNvPr id="1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1" name="AutoShape 5"/>
            <p:cNvSpPr>
              <a:spLocks noChangeArrowheads="1"/>
            </p:cNvSpPr>
            <p:nvPr/>
          </p:nvSpPr>
          <p:spPr bwMode="auto">
            <a:xfrm>
              <a:off x="3463676" y="3200643"/>
              <a:ext cx="1700213" cy="1348197"/>
            </a:xfrm>
            <a:prstGeom prst="roundRect">
              <a:avLst>
                <a:gd name="adj" fmla="val 13009"/>
              </a:avLst>
            </a:prstGeom>
            <a:solidFill>
              <a:srgbClr val="CB202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57"/>
            <p:cNvSpPr txBox="1">
              <a:spLocks noChangeArrowheads="1"/>
            </p:cNvSpPr>
            <p:nvPr/>
          </p:nvSpPr>
          <p:spPr bwMode="auto">
            <a:xfrm>
              <a:off x="3606551" y="3291132"/>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23" name="TextBox 57"/>
            <p:cNvSpPr txBox="1">
              <a:spLocks noChangeArrowheads="1"/>
            </p:cNvSpPr>
            <p:nvPr/>
          </p:nvSpPr>
          <p:spPr bwMode="auto">
            <a:xfrm>
              <a:off x="3622228" y="3540729"/>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24" name="Line 18"/>
            <p:cNvSpPr>
              <a:spLocks noChangeShapeType="1"/>
            </p:cNvSpPr>
            <p:nvPr/>
          </p:nvSpPr>
          <p:spPr bwMode="auto">
            <a:xfrm flipH="1">
              <a:off x="3616076" y="2892669"/>
              <a:ext cx="1588" cy="581025"/>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5" name="Group 138"/>
            <p:cNvGrpSpPr/>
            <p:nvPr/>
          </p:nvGrpSpPr>
          <p:grpSpPr bwMode="auto">
            <a:xfrm>
              <a:off x="3531827" y="2792657"/>
              <a:ext cx="182252" cy="182212"/>
              <a:chOff x="1661" y="2750"/>
              <a:chExt cx="250" cy="250"/>
            </a:xfrm>
          </p:grpSpPr>
          <p:sp>
            <p:nvSpPr>
              <p:cNvPr id="2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8" name="AutoShape 2"/>
            <p:cNvSpPr>
              <a:spLocks noChangeArrowheads="1"/>
            </p:cNvSpPr>
            <p:nvPr/>
          </p:nvSpPr>
          <p:spPr bwMode="auto">
            <a:xfrm>
              <a:off x="4105026" y="1095619"/>
              <a:ext cx="1619250" cy="1501775"/>
            </a:xfrm>
            <a:prstGeom prst="roundRect">
              <a:avLst>
                <a:gd name="adj" fmla="val 13009"/>
              </a:avLst>
            </a:prstGeom>
            <a:solidFill>
              <a:srgbClr val="CB202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29" name="TextBox 57"/>
            <p:cNvSpPr txBox="1">
              <a:spLocks noChangeArrowheads="1"/>
            </p:cNvSpPr>
            <p:nvPr/>
          </p:nvSpPr>
          <p:spPr bwMode="auto">
            <a:xfrm>
              <a:off x="4283843" y="1162294"/>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30" name="TextBox 57"/>
            <p:cNvSpPr txBox="1">
              <a:spLocks noChangeArrowheads="1"/>
            </p:cNvSpPr>
            <p:nvPr/>
          </p:nvSpPr>
          <p:spPr bwMode="auto">
            <a:xfrm>
              <a:off x="4285429" y="1500432"/>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31" name="Line 16"/>
            <p:cNvSpPr>
              <a:spLocks noChangeShapeType="1"/>
            </p:cNvSpPr>
            <p:nvPr/>
          </p:nvSpPr>
          <p:spPr bwMode="auto">
            <a:xfrm flipH="1">
              <a:off x="4263776" y="1271832"/>
              <a:ext cx="0" cy="1614487"/>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2" name="Group 138"/>
            <p:cNvGrpSpPr/>
            <p:nvPr/>
          </p:nvGrpSpPr>
          <p:grpSpPr bwMode="auto">
            <a:xfrm>
              <a:off x="4168488" y="2796288"/>
              <a:ext cx="182151" cy="182106"/>
              <a:chOff x="1661" y="2750"/>
              <a:chExt cx="250" cy="250"/>
            </a:xfrm>
          </p:grpSpPr>
          <p:sp>
            <p:nvSpPr>
              <p:cNvPr id="3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5" name="AutoShape 6"/>
            <p:cNvSpPr>
              <a:spLocks noChangeArrowheads="1"/>
            </p:cNvSpPr>
            <p:nvPr/>
          </p:nvSpPr>
          <p:spPr bwMode="auto">
            <a:xfrm>
              <a:off x="5703639" y="3189532"/>
              <a:ext cx="1681162" cy="1348196"/>
            </a:xfrm>
            <a:prstGeom prst="roundRect">
              <a:avLst>
                <a:gd name="adj" fmla="val 13009"/>
              </a:avLst>
            </a:prstGeom>
            <a:solidFill>
              <a:srgbClr val="CB202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36" name="Line 7"/>
            <p:cNvSpPr>
              <a:spLocks noChangeShapeType="1"/>
            </p:cNvSpPr>
            <p:nvPr/>
          </p:nvSpPr>
          <p:spPr bwMode="auto">
            <a:xfrm flipH="1">
              <a:off x="5840164" y="2892669"/>
              <a:ext cx="3175" cy="581025"/>
            </a:xfrm>
            <a:prstGeom prst="line">
              <a:avLst/>
            </a:prstGeom>
            <a:noFill/>
            <a:ln w="19050">
              <a:solidFill>
                <a:srgbClr val="FF66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Group 138"/>
            <p:cNvGrpSpPr/>
            <p:nvPr/>
          </p:nvGrpSpPr>
          <p:grpSpPr bwMode="auto">
            <a:xfrm>
              <a:off x="5756863" y="2795832"/>
              <a:ext cx="182144" cy="182190"/>
              <a:chOff x="1661" y="2750"/>
              <a:chExt cx="250" cy="250"/>
            </a:xfrm>
          </p:grpSpPr>
          <p:sp>
            <p:nvSpPr>
              <p:cNvPr id="3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0" name="TextBox 57"/>
            <p:cNvSpPr txBox="1">
              <a:spLocks noChangeArrowheads="1"/>
            </p:cNvSpPr>
            <p:nvPr/>
          </p:nvSpPr>
          <p:spPr bwMode="auto">
            <a:xfrm>
              <a:off x="5884614" y="3302244"/>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41" name="TextBox 57"/>
            <p:cNvSpPr txBox="1">
              <a:spLocks noChangeArrowheads="1"/>
            </p:cNvSpPr>
            <p:nvPr/>
          </p:nvSpPr>
          <p:spPr bwMode="auto">
            <a:xfrm>
              <a:off x="5902076" y="3540729"/>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42" name="AutoShape 4"/>
            <p:cNvSpPr>
              <a:spLocks noChangeArrowheads="1"/>
            </p:cNvSpPr>
            <p:nvPr/>
          </p:nvSpPr>
          <p:spPr bwMode="auto">
            <a:xfrm>
              <a:off x="6481514" y="1094833"/>
              <a:ext cx="1619250" cy="1502615"/>
            </a:xfrm>
            <a:prstGeom prst="roundRect">
              <a:avLst>
                <a:gd name="adj" fmla="val 13009"/>
              </a:avLst>
            </a:prstGeom>
            <a:solidFill>
              <a:srgbClr val="CB202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3" name="Line 14"/>
            <p:cNvSpPr>
              <a:spLocks noChangeShapeType="1"/>
            </p:cNvSpPr>
            <p:nvPr/>
          </p:nvSpPr>
          <p:spPr bwMode="auto">
            <a:xfrm flipH="1">
              <a:off x="6632326" y="1301994"/>
              <a:ext cx="0" cy="1584325"/>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4" name="Group 138"/>
            <p:cNvGrpSpPr/>
            <p:nvPr/>
          </p:nvGrpSpPr>
          <p:grpSpPr bwMode="auto">
            <a:xfrm>
              <a:off x="6548934" y="2799499"/>
              <a:ext cx="182151" cy="182070"/>
              <a:chOff x="1661" y="2750"/>
              <a:chExt cx="250" cy="250"/>
            </a:xfrm>
          </p:grpSpPr>
          <p:sp>
            <p:nvSpPr>
              <p:cNvPr id="4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7" name="TextBox 57"/>
            <p:cNvSpPr txBox="1">
              <a:spLocks noChangeArrowheads="1"/>
            </p:cNvSpPr>
            <p:nvPr/>
          </p:nvSpPr>
          <p:spPr bwMode="auto">
            <a:xfrm>
              <a:off x="6668839" y="1162294"/>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48" name="TextBox 57"/>
            <p:cNvSpPr txBox="1">
              <a:spLocks noChangeArrowheads="1"/>
            </p:cNvSpPr>
            <p:nvPr/>
          </p:nvSpPr>
          <p:spPr bwMode="auto">
            <a:xfrm>
              <a:off x="6668839" y="1536944"/>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3"/>
          <p:cNvSpPr txBox="1"/>
          <p:nvPr/>
        </p:nvSpPr>
        <p:spPr>
          <a:xfrm>
            <a:off x="668040" y="415402"/>
            <a:ext cx="2339102" cy="523220"/>
          </a:xfrm>
          <a:prstGeom prst="rect">
            <a:avLst/>
          </a:prstGeom>
          <a:noFill/>
        </p:spPr>
        <p:txBody>
          <a:bodyPr wrap="none" rtlCol="0">
            <a:spAutoFit/>
          </a:bodyPr>
          <a:lstStyle/>
          <a:p>
            <a:pPr lvl="0" algn="l"/>
            <a:r>
              <a:rPr lang="zh-CN" altLang="en-US" sz="2800" kern="0" dirty="0">
                <a:solidFill>
                  <a:srgbClr val="CB2020"/>
                </a:solidFill>
                <a:latin typeface="造字工房言宋（非商用）常规体" pitchFamily="50" charset="-122"/>
                <a:ea typeface="造字工房言宋（非商用）常规体" pitchFamily="50" charset="-122"/>
              </a:rPr>
              <a:t>在此添加内容</a:t>
            </a:r>
          </a:p>
        </p:txBody>
      </p:sp>
      <p:grpSp>
        <p:nvGrpSpPr>
          <p:cNvPr id="2" name="组合 1"/>
          <p:cNvGrpSpPr/>
          <p:nvPr/>
        </p:nvGrpSpPr>
        <p:grpSpPr>
          <a:xfrm>
            <a:off x="935965" y="1419622"/>
            <a:ext cx="9907787" cy="4676378"/>
            <a:chOff x="935965" y="1419622"/>
            <a:chExt cx="7236435" cy="3415526"/>
          </a:xfrm>
        </p:grpSpPr>
        <p:grpSp>
          <p:nvGrpSpPr>
            <p:cNvPr id="6" name="Group 131"/>
            <p:cNvGrpSpPr/>
            <p:nvPr/>
          </p:nvGrpSpPr>
          <p:grpSpPr bwMode="auto">
            <a:xfrm>
              <a:off x="6773274" y="1563638"/>
              <a:ext cx="967078" cy="967255"/>
              <a:chOff x="5109971" y="1507999"/>
              <a:chExt cx="713232" cy="713232"/>
            </a:xfrm>
          </p:grpSpPr>
          <p:sp>
            <p:nvSpPr>
              <p:cNvPr id="7"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CB2020"/>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8"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2">
                  <a:alpha val="44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9" name="Group 132"/>
            <p:cNvGrpSpPr/>
            <p:nvPr/>
          </p:nvGrpSpPr>
          <p:grpSpPr bwMode="auto">
            <a:xfrm>
              <a:off x="7205321" y="2715766"/>
              <a:ext cx="967079" cy="969409"/>
              <a:chOff x="5765300" y="2141983"/>
              <a:chExt cx="713233" cy="713232"/>
            </a:xfrm>
          </p:grpSpPr>
          <p:sp>
            <p:nvSpPr>
              <p:cNvPr id="10"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CB2020"/>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11"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2">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Group 133"/>
            <p:cNvGrpSpPr/>
            <p:nvPr/>
          </p:nvGrpSpPr>
          <p:grpSpPr bwMode="auto">
            <a:xfrm>
              <a:off x="6989297" y="3867894"/>
              <a:ext cx="967079" cy="967254"/>
              <a:chOff x="5993893" y="3065525"/>
              <a:chExt cx="713232" cy="713232"/>
            </a:xfrm>
          </p:grpSpPr>
          <p:sp>
            <p:nvSpPr>
              <p:cNvPr id="13"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CB2020"/>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schemeClr val="bg2"/>
                  </a:solidFill>
                  <a:latin typeface="微软雅黑" panose="020B0503020204020204" pitchFamily="34" charset="-122"/>
                  <a:ea typeface="微软雅黑" panose="020B0503020204020204" pitchFamily="34" charset="-122"/>
                </a:endParaRPr>
              </a:p>
            </p:txBody>
          </p:sp>
          <p:sp>
            <p:nvSpPr>
              <p:cNvPr id="14"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2">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014843" y="1851670"/>
              <a:ext cx="2976562" cy="2976563"/>
              <a:chOff x="3838128" y="1779629"/>
              <a:chExt cx="2976562" cy="2976563"/>
            </a:xfrm>
          </p:grpSpPr>
          <p:sp>
            <p:nvSpPr>
              <p:cNvPr id="17" name="Donut 8"/>
              <p:cNvSpPr>
                <a:spLocks noChangeArrowheads="1"/>
              </p:cNvSpPr>
              <p:nvPr/>
            </p:nvSpPr>
            <p:spPr bwMode="auto">
              <a:xfrm>
                <a:off x="3838128" y="1779629"/>
                <a:ext cx="2976562" cy="2976563"/>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CB2020"/>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18" name="Rektangel 76"/>
              <p:cNvSpPr>
                <a:spLocks noChangeArrowheads="1"/>
              </p:cNvSpPr>
              <p:nvPr/>
            </p:nvSpPr>
            <p:spPr bwMode="auto">
              <a:xfrm>
                <a:off x="4634948" y="2996952"/>
                <a:ext cx="1374984" cy="517025"/>
              </a:xfrm>
              <a:prstGeom prst="rect">
                <a:avLst/>
              </a:prstGeom>
              <a:noFill/>
              <a:ln w="9525">
                <a:noFill/>
                <a:miter lim="800000"/>
              </a:ln>
            </p:spPr>
            <p:txBody>
              <a:bodyPr wrap="square">
                <a:spAutoFit/>
              </a:bodyPr>
              <a:lstStyle/>
              <a:p>
                <a:pPr algn="ctr" fontAlgn="base">
                  <a:spcBef>
                    <a:spcPct val="0"/>
                  </a:spcBef>
                  <a:spcAft>
                    <a:spcPct val="0"/>
                  </a:spcAft>
                </a:pPr>
                <a:r>
                  <a:rPr lang="zh-CN" altLang="en-US" sz="2000" b="1" dirty="0">
                    <a:solidFill>
                      <a:srgbClr val="CB2020"/>
                    </a:solidFill>
                    <a:latin typeface="微软雅黑" panose="020B0503020204020204" pitchFamily="34" charset="-122"/>
                    <a:ea typeface="微软雅黑" panose="020B0503020204020204" pitchFamily="34" charset="-122"/>
                  </a:rPr>
                  <a:t>单击此处添加文本</a:t>
                </a:r>
                <a:endParaRPr lang="da-DK" sz="2000" b="1" dirty="0">
                  <a:solidFill>
                    <a:srgbClr val="CB202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35965" y="1419622"/>
              <a:ext cx="2483907" cy="3196671"/>
              <a:chOff x="467544" y="1772816"/>
              <a:chExt cx="2088232" cy="2687456"/>
            </a:xfrm>
            <a:effectLst/>
          </p:grpSpPr>
          <p:sp>
            <p:nvSpPr>
              <p:cNvPr id="20" name="圆角矩形 19"/>
              <p:cNvSpPr/>
              <p:nvPr/>
            </p:nvSpPr>
            <p:spPr>
              <a:xfrm>
                <a:off x="467544" y="1772816"/>
                <a:ext cx="2088232" cy="432048"/>
              </a:xfrm>
              <a:prstGeom prst="roundRect">
                <a:avLst>
                  <a:gd name="adj" fmla="val 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21" name="矩形 20"/>
              <p:cNvSpPr/>
              <p:nvPr/>
            </p:nvSpPr>
            <p:spPr>
              <a:xfrm>
                <a:off x="467544" y="2204863"/>
                <a:ext cx="2088232" cy="2255409"/>
              </a:xfrm>
              <a:prstGeom prst="rect">
                <a:avLst/>
              </a:prstGeom>
              <a:solidFill>
                <a:srgbClr val="CB2020"/>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a:t>
                </a: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par>
                          <p:cTn id="11" fill="hold">
                            <p:stCondLst>
                              <p:cond delay="1125"/>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宽屏</PresentationFormat>
  <Paragraphs>281</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★日文毛笔</vt:lpstr>
      <vt:lpstr>Broadway BT</vt:lpstr>
      <vt:lpstr>Kozuka Mincho Pro EL</vt:lpstr>
      <vt:lpstr>等线</vt:lpstr>
      <vt:lpstr>等线 Light</vt:lpstr>
      <vt:lpstr>宋体</vt:lpstr>
      <vt:lpstr>微软雅黑</vt:lpstr>
      <vt:lpstr>禹卫书法行书简体</vt:lpstr>
      <vt:lpstr>造字工房言宋（非商用）常规体</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16</cp:revision>
  <dcterms:created xsi:type="dcterms:W3CDTF">2017-07-17T11:54:00Z</dcterms:created>
  <dcterms:modified xsi:type="dcterms:W3CDTF">2021-01-06T08:46:56Z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