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66" r:id="rId5"/>
    <p:sldId id="268" r:id="rId6"/>
    <p:sldId id="263" r:id="rId7"/>
    <p:sldId id="267" r:id="rId8"/>
    <p:sldId id="259" r:id="rId9"/>
    <p:sldId id="269" r:id="rId10"/>
    <p:sldId id="264" r:id="rId11"/>
    <p:sldId id="270" r:id="rId12"/>
    <p:sldId id="265" r:id="rId13"/>
    <p:sldId id="272" r:id="rId14"/>
    <p:sldId id="260" r:id="rId15"/>
    <p:sldId id="271" r:id="rId16"/>
    <p:sldId id="273" r:id="rId17"/>
    <p:sldId id="274" r:id="rId18"/>
    <p:sldId id="275" r:id="rId19"/>
    <p:sldId id="276" r:id="rId20"/>
    <p:sldId id="261" r:id="rId21"/>
    <p:sldId id="278" r:id="rId22"/>
    <p:sldId id="277" r:id="rId23"/>
    <p:sldId id="279" r:id="rId24"/>
    <p:sldId id="280" r:id="rId25"/>
    <p:sldId id="262"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C00000"/>
    <a:srgbClr val="740004"/>
    <a:srgbClr val="D70015"/>
    <a:srgbClr val="8A407D"/>
    <a:srgbClr val="991F6C"/>
    <a:srgbClr val="A44357"/>
    <a:srgbClr val="EB433A"/>
    <a:srgbClr val="E7524A"/>
    <a:srgbClr val="FF40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51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4" Type="http://schemas.openxmlformats.org/officeDocument/2006/relationships/image" Target="../media/image19.jpeg"/></Relationships>
</file>

<file path=ppt/diagrams/_rels/data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jpeg"/><Relationship Id="rId1" Type="http://schemas.openxmlformats.org/officeDocument/2006/relationships/image" Target="../media/image20.jpeg"/><Relationship Id="rId4" Type="http://schemas.openxmlformats.org/officeDocument/2006/relationships/image" Target="../media/image13.jpeg"/></Relationships>
</file>

<file path=ppt/diagrams/_rels/data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4" Type="http://schemas.openxmlformats.org/officeDocument/2006/relationships/image" Target="../media/image1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jpeg"/><Relationship Id="rId1" Type="http://schemas.openxmlformats.org/officeDocument/2006/relationships/image" Target="../media/image20.jpeg"/><Relationship Id="rId4" Type="http://schemas.openxmlformats.org/officeDocument/2006/relationships/image" Target="../media/image13.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049C4CA-DF39-4D84-BDC1-A120D0C03866}" type="doc">
      <dgm:prSet loTypeId="urn:microsoft.com/office/officeart/2008/layout/BendingPictureCaption#1" loCatId="picture" qsTypeId="urn:microsoft.com/office/officeart/2005/8/quickstyle/simple1#1" qsCatId="simple" csTypeId="urn:microsoft.com/office/officeart/2005/8/colors/accent1_2#1" csCatId="accent1" phldr="1"/>
      <dgm:spPr/>
      <dgm:t>
        <a:bodyPr/>
        <a:lstStyle/>
        <a:p>
          <a:endParaRPr lang="zh-CN" altLang="en-US"/>
        </a:p>
      </dgm:t>
    </dgm:pt>
    <dgm:pt modelId="{FEDC7A19-0E58-45C0-9E23-1F71E0DBD13D}">
      <dgm:prSet phldrT="[文本]" custT="1"/>
      <dgm:spPr>
        <a:solidFill>
          <a:srgbClr val="C00000"/>
        </a:solidFill>
        <a:ln>
          <a:noFill/>
        </a:ln>
      </dgm:spPr>
      <dgm:t>
        <a:bodyPr/>
        <a:lstStyle/>
        <a:p>
          <a:r>
            <a:rPr lang="zh-CN" altLang="en-US" sz="2400" dirty="0">
              <a:latin typeface="微软雅黑" panose="020B0503020204020204" pitchFamily="34" charset="-122"/>
              <a:ea typeface="微软雅黑" panose="020B0503020204020204" pitchFamily="34" charset="-122"/>
            </a:rPr>
            <a:t>输入你的内容</a:t>
          </a:r>
        </a:p>
      </dgm:t>
    </dgm:pt>
    <dgm:pt modelId="{AD7FD0CE-A046-4719-9CD0-36837C08C4ED}" type="parTrans" cxnId="{2F18CFD6-8A6A-4F2F-9221-7B33F94E6D27}">
      <dgm:prSet/>
      <dgm:spPr/>
      <dgm:t>
        <a:bodyPr/>
        <a:lstStyle/>
        <a:p>
          <a:endParaRPr lang="zh-CN" altLang="en-US"/>
        </a:p>
      </dgm:t>
    </dgm:pt>
    <dgm:pt modelId="{2DD8F4F7-5EBD-4FE0-8BB5-4613135FE301}" type="sibTrans" cxnId="{2F18CFD6-8A6A-4F2F-9221-7B33F94E6D27}">
      <dgm:prSet/>
      <dgm:spPr/>
      <dgm:t>
        <a:bodyPr/>
        <a:lstStyle/>
        <a:p>
          <a:endParaRPr lang="zh-CN" altLang="en-US"/>
        </a:p>
      </dgm:t>
    </dgm:pt>
    <dgm:pt modelId="{65B25648-2919-4909-89F6-7572EFCDBD99}">
      <dgm:prSet phldrT="[文本]" custT="1"/>
      <dgm:spPr>
        <a:solidFill>
          <a:srgbClr val="C00000"/>
        </a:solidFill>
        <a:ln>
          <a:noFill/>
        </a:ln>
      </dgm:spPr>
      <dgm:t>
        <a:bodyPr/>
        <a:lstStyle/>
        <a:p>
          <a:r>
            <a:rPr lang="zh-CN" altLang="en-US" sz="2400" dirty="0">
              <a:latin typeface="微软雅黑" panose="020B0503020204020204" pitchFamily="34" charset="-122"/>
              <a:ea typeface="微软雅黑" panose="020B0503020204020204" pitchFamily="34" charset="-122"/>
            </a:rPr>
            <a:t>输入你的内容</a:t>
          </a:r>
          <a:endParaRPr lang="zh-CN" altLang="en-US" sz="2400" dirty="0"/>
        </a:p>
      </dgm:t>
    </dgm:pt>
    <dgm:pt modelId="{48D06035-40D0-4DF4-885F-6A53544860BB}" type="parTrans" cxnId="{12E1D5CA-47E3-45E7-8684-2A6FD3D4DB29}">
      <dgm:prSet/>
      <dgm:spPr/>
      <dgm:t>
        <a:bodyPr/>
        <a:lstStyle/>
        <a:p>
          <a:endParaRPr lang="zh-CN" altLang="en-US"/>
        </a:p>
      </dgm:t>
    </dgm:pt>
    <dgm:pt modelId="{F653224E-1793-4989-BCBE-668D90EC332A}" type="sibTrans" cxnId="{12E1D5CA-47E3-45E7-8684-2A6FD3D4DB29}">
      <dgm:prSet/>
      <dgm:spPr/>
      <dgm:t>
        <a:bodyPr/>
        <a:lstStyle/>
        <a:p>
          <a:endParaRPr lang="zh-CN" altLang="en-US"/>
        </a:p>
      </dgm:t>
    </dgm:pt>
    <dgm:pt modelId="{20956E35-9F42-46B6-A9BE-347EF0671252}">
      <dgm:prSet custT="1"/>
      <dgm:spPr>
        <a:solidFill>
          <a:srgbClr val="C00000"/>
        </a:solidFill>
        <a:ln>
          <a:noFill/>
        </a:ln>
      </dgm:spPr>
      <dgm:t>
        <a:bodyPr/>
        <a:lstStyle/>
        <a:p>
          <a:r>
            <a:rPr lang="zh-CN" altLang="en-US" sz="2400" dirty="0">
              <a:latin typeface="微软雅黑" panose="020B0503020204020204" pitchFamily="34" charset="-122"/>
              <a:ea typeface="微软雅黑" panose="020B0503020204020204" pitchFamily="34" charset="-122"/>
            </a:rPr>
            <a:t>输入你的内容</a:t>
          </a:r>
          <a:endParaRPr lang="zh-CN" altLang="en-US" sz="2400" dirty="0"/>
        </a:p>
      </dgm:t>
    </dgm:pt>
    <dgm:pt modelId="{B5926F97-848E-45B4-9F0A-1B8E1146F9FC}" type="parTrans" cxnId="{17AC67B2-9F00-4B20-BFE0-3E6AFE86890E}">
      <dgm:prSet/>
      <dgm:spPr/>
      <dgm:t>
        <a:bodyPr/>
        <a:lstStyle/>
        <a:p>
          <a:endParaRPr lang="zh-CN" altLang="en-US"/>
        </a:p>
      </dgm:t>
    </dgm:pt>
    <dgm:pt modelId="{06134C41-10DF-4995-919A-444560DB26E9}" type="sibTrans" cxnId="{17AC67B2-9F00-4B20-BFE0-3E6AFE86890E}">
      <dgm:prSet/>
      <dgm:spPr/>
      <dgm:t>
        <a:bodyPr/>
        <a:lstStyle/>
        <a:p>
          <a:endParaRPr lang="zh-CN" altLang="en-US"/>
        </a:p>
      </dgm:t>
    </dgm:pt>
    <dgm:pt modelId="{CFABBB4A-1F3A-4B41-B611-7A80D3A27873}" type="pres">
      <dgm:prSet presAssocID="{3049C4CA-DF39-4D84-BDC1-A120D0C03866}" presName="diagram" presStyleCnt="0">
        <dgm:presLayoutVars>
          <dgm:dir/>
        </dgm:presLayoutVars>
      </dgm:prSet>
      <dgm:spPr/>
    </dgm:pt>
    <dgm:pt modelId="{4006FFC7-2492-476E-8CF2-924F35D3AF6B}" type="pres">
      <dgm:prSet presAssocID="{FEDC7A19-0E58-45C0-9E23-1F71E0DBD13D}" presName="composite" presStyleCnt="0"/>
      <dgm:spPr/>
    </dgm:pt>
    <dgm:pt modelId="{473878C2-1F95-40B4-BD9E-E9E208DE8132}" type="pres">
      <dgm:prSet presAssocID="{FEDC7A19-0E58-45C0-9E23-1F71E0DBD13D}" presName="Image" presStyleLbl="bgShp"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 modelId="{B66B801A-B38A-4484-9730-47A777C8C927}" type="pres">
      <dgm:prSet presAssocID="{FEDC7A19-0E58-45C0-9E23-1F71E0DBD13D}" presName="Parent" presStyleLbl="node0" presStyleIdx="0" presStyleCnt="3">
        <dgm:presLayoutVars>
          <dgm:bulletEnabled val="1"/>
        </dgm:presLayoutVars>
      </dgm:prSet>
      <dgm:spPr/>
    </dgm:pt>
    <dgm:pt modelId="{E116B9E7-383C-4FE4-8639-E293556EB890}" type="pres">
      <dgm:prSet presAssocID="{2DD8F4F7-5EBD-4FE0-8BB5-4613135FE301}" presName="sibTrans" presStyleCnt="0"/>
      <dgm:spPr/>
    </dgm:pt>
    <dgm:pt modelId="{4783D05D-DFC0-4CCE-ACD8-6251636CA64A}" type="pres">
      <dgm:prSet presAssocID="{65B25648-2919-4909-89F6-7572EFCDBD99}" presName="composite" presStyleCnt="0"/>
      <dgm:spPr/>
    </dgm:pt>
    <dgm:pt modelId="{BBDF07B8-7465-4706-B7C5-F5ED5224BD52}" type="pres">
      <dgm:prSet presAssocID="{65B25648-2919-4909-89F6-7572EFCDBD99}" presName="Image" presStyleLbl="bgShp"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pt>
    <dgm:pt modelId="{A2E45D91-323B-405D-BAAF-1DA3D8890534}" type="pres">
      <dgm:prSet presAssocID="{65B25648-2919-4909-89F6-7572EFCDBD99}" presName="Parent" presStyleLbl="node0" presStyleIdx="1" presStyleCnt="3">
        <dgm:presLayoutVars>
          <dgm:bulletEnabled val="1"/>
        </dgm:presLayoutVars>
      </dgm:prSet>
      <dgm:spPr/>
    </dgm:pt>
    <dgm:pt modelId="{0A7D3737-1645-469E-A63C-054B860A62BC}" type="pres">
      <dgm:prSet presAssocID="{F653224E-1793-4989-BCBE-668D90EC332A}" presName="sibTrans" presStyleCnt="0"/>
      <dgm:spPr/>
    </dgm:pt>
    <dgm:pt modelId="{D7B3448F-A97D-4E5B-8ECC-3940F8C69F66}" type="pres">
      <dgm:prSet presAssocID="{20956E35-9F42-46B6-A9BE-347EF0671252}" presName="composite" presStyleCnt="0"/>
      <dgm:spPr/>
    </dgm:pt>
    <dgm:pt modelId="{2A058455-02BD-461B-BFF8-D029FD275211}" type="pres">
      <dgm:prSet presAssocID="{20956E35-9F42-46B6-A9BE-347EF0671252}" presName="Image" presStyleLbl="bgShp"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dgm:spPr>
    </dgm:pt>
    <dgm:pt modelId="{E190F6A2-0171-4607-9143-22632207B4A2}" type="pres">
      <dgm:prSet presAssocID="{20956E35-9F42-46B6-A9BE-347EF0671252}" presName="Parent" presStyleLbl="node0" presStyleIdx="2" presStyleCnt="3">
        <dgm:presLayoutVars>
          <dgm:bulletEnabled val="1"/>
        </dgm:presLayoutVars>
      </dgm:prSet>
      <dgm:spPr/>
    </dgm:pt>
  </dgm:ptLst>
  <dgm:cxnLst>
    <dgm:cxn modelId="{41D8F903-CEE8-441C-B0BB-5884FECE9527}" type="presOf" srcId="{20956E35-9F42-46B6-A9BE-347EF0671252}" destId="{E190F6A2-0171-4607-9143-22632207B4A2}" srcOrd="0" destOrd="0" presId="urn:microsoft.com/office/officeart/2008/layout/BendingPictureCaption#1"/>
    <dgm:cxn modelId="{DCBFF80B-CF95-4FFD-ADDE-F934AF7A11A2}" type="presOf" srcId="{65B25648-2919-4909-89F6-7572EFCDBD99}" destId="{A2E45D91-323B-405D-BAAF-1DA3D8890534}" srcOrd="0" destOrd="0" presId="urn:microsoft.com/office/officeart/2008/layout/BendingPictureCaption#1"/>
    <dgm:cxn modelId="{C4808232-FEAA-4CBF-AE9C-689893F35F9C}" type="presOf" srcId="{FEDC7A19-0E58-45C0-9E23-1F71E0DBD13D}" destId="{B66B801A-B38A-4484-9730-47A777C8C927}" srcOrd="0" destOrd="0" presId="urn:microsoft.com/office/officeart/2008/layout/BendingPictureCaption#1"/>
    <dgm:cxn modelId="{77BE083E-8CFF-40EC-BE15-2757ABD98A9B}" type="presOf" srcId="{3049C4CA-DF39-4D84-BDC1-A120D0C03866}" destId="{CFABBB4A-1F3A-4B41-B611-7A80D3A27873}" srcOrd="0" destOrd="0" presId="urn:microsoft.com/office/officeart/2008/layout/BendingPictureCaption#1"/>
    <dgm:cxn modelId="{17AC67B2-9F00-4B20-BFE0-3E6AFE86890E}" srcId="{3049C4CA-DF39-4D84-BDC1-A120D0C03866}" destId="{20956E35-9F42-46B6-A9BE-347EF0671252}" srcOrd="2" destOrd="0" parTransId="{B5926F97-848E-45B4-9F0A-1B8E1146F9FC}" sibTransId="{06134C41-10DF-4995-919A-444560DB26E9}"/>
    <dgm:cxn modelId="{12E1D5CA-47E3-45E7-8684-2A6FD3D4DB29}" srcId="{3049C4CA-DF39-4D84-BDC1-A120D0C03866}" destId="{65B25648-2919-4909-89F6-7572EFCDBD99}" srcOrd="1" destOrd="0" parTransId="{48D06035-40D0-4DF4-885F-6A53544860BB}" sibTransId="{F653224E-1793-4989-BCBE-668D90EC332A}"/>
    <dgm:cxn modelId="{2F18CFD6-8A6A-4F2F-9221-7B33F94E6D27}" srcId="{3049C4CA-DF39-4D84-BDC1-A120D0C03866}" destId="{FEDC7A19-0E58-45C0-9E23-1F71E0DBD13D}" srcOrd="0" destOrd="0" parTransId="{AD7FD0CE-A046-4719-9CD0-36837C08C4ED}" sibTransId="{2DD8F4F7-5EBD-4FE0-8BB5-4613135FE301}"/>
    <dgm:cxn modelId="{A9B3BA19-0F30-4DC7-9F53-6A7E4987F22D}" type="presParOf" srcId="{CFABBB4A-1F3A-4B41-B611-7A80D3A27873}" destId="{4006FFC7-2492-476E-8CF2-924F35D3AF6B}" srcOrd="0" destOrd="0" presId="urn:microsoft.com/office/officeart/2008/layout/BendingPictureCaption#1"/>
    <dgm:cxn modelId="{3F4D0E25-043E-4872-AFA8-8A824D1190AA}" type="presParOf" srcId="{4006FFC7-2492-476E-8CF2-924F35D3AF6B}" destId="{473878C2-1F95-40B4-BD9E-E9E208DE8132}" srcOrd="0" destOrd="0" presId="urn:microsoft.com/office/officeart/2008/layout/BendingPictureCaption#1"/>
    <dgm:cxn modelId="{5F3DA9E0-042E-4402-A9C2-72A63AB26F31}" type="presParOf" srcId="{4006FFC7-2492-476E-8CF2-924F35D3AF6B}" destId="{B66B801A-B38A-4484-9730-47A777C8C927}" srcOrd="1" destOrd="0" presId="urn:microsoft.com/office/officeart/2008/layout/BendingPictureCaption#1"/>
    <dgm:cxn modelId="{FBCF5609-BE40-44CB-BDD9-34A1261CAF5C}" type="presParOf" srcId="{CFABBB4A-1F3A-4B41-B611-7A80D3A27873}" destId="{E116B9E7-383C-4FE4-8639-E293556EB890}" srcOrd="1" destOrd="0" presId="urn:microsoft.com/office/officeart/2008/layout/BendingPictureCaption#1"/>
    <dgm:cxn modelId="{3577AA60-EE1B-4F4D-8CA3-50ADBAA64964}" type="presParOf" srcId="{CFABBB4A-1F3A-4B41-B611-7A80D3A27873}" destId="{4783D05D-DFC0-4CCE-ACD8-6251636CA64A}" srcOrd="2" destOrd="0" presId="urn:microsoft.com/office/officeart/2008/layout/BendingPictureCaption#1"/>
    <dgm:cxn modelId="{0E16B23D-4F9F-4F3E-BC94-9542FA56B01F}" type="presParOf" srcId="{4783D05D-DFC0-4CCE-ACD8-6251636CA64A}" destId="{BBDF07B8-7465-4706-B7C5-F5ED5224BD52}" srcOrd="0" destOrd="0" presId="urn:microsoft.com/office/officeart/2008/layout/BendingPictureCaption#1"/>
    <dgm:cxn modelId="{2850B285-6879-403E-9735-CE433DEFA3CD}" type="presParOf" srcId="{4783D05D-DFC0-4CCE-ACD8-6251636CA64A}" destId="{A2E45D91-323B-405D-BAAF-1DA3D8890534}" srcOrd="1" destOrd="0" presId="urn:microsoft.com/office/officeart/2008/layout/BendingPictureCaption#1"/>
    <dgm:cxn modelId="{274023B1-2941-4D33-82F4-2F2A847120DF}" type="presParOf" srcId="{CFABBB4A-1F3A-4B41-B611-7A80D3A27873}" destId="{0A7D3737-1645-469E-A63C-054B860A62BC}" srcOrd="3" destOrd="0" presId="urn:microsoft.com/office/officeart/2008/layout/BendingPictureCaption#1"/>
    <dgm:cxn modelId="{04037D68-44E7-4CB3-BB16-B5E71B6926D7}" type="presParOf" srcId="{CFABBB4A-1F3A-4B41-B611-7A80D3A27873}" destId="{D7B3448F-A97D-4E5B-8ECC-3940F8C69F66}" srcOrd="4" destOrd="0" presId="urn:microsoft.com/office/officeart/2008/layout/BendingPictureCaption#1"/>
    <dgm:cxn modelId="{4EBE93A0-5512-45FE-90B7-2EA45DDF3361}" type="presParOf" srcId="{D7B3448F-A97D-4E5B-8ECC-3940F8C69F66}" destId="{2A058455-02BD-461B-BFF8-D029FD275211}" srcOrd="0" destOrd="0" presId="urn:microsoft.com/office/officeart/2008/layout/BendingPictureCaption#1"/>
    <dgm:cxn modelId="{26CAC753-C921-451A-A79C-812173DD4488}" type="presParOf" srcId="{D7B3448F-A97D-4E5B-8ECC-3940F8C69F66}" destId="{E190F6A2-0171-4607-9143-22632207B4A2}" srcOrd="1" destOrd="0" presId="urn:microsoft.com/office/officeart/2008/layout/BendingPictureCap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34F8AC-6143-410D-94E7-46A381BBC6EF}" type="doc">
      <dgm:prSet loTypeId="urn:microsoft.com/office/officeart/2008/layout/HexagonCluster" loCatId="picture" qsTypeId="urn:microsoft.com/office/officeart/2005/8/quickstyle/simple1#2" qsCatId="simple" csTypeId="urn:microsoft.com/office/officeart/2005/8/colors/accent1_2#2" csCatId="accent1" phldr="1"/>
      <dgm:spPr/>
      <dgm:t>
        <a:bodyPr/>
        <a:lstStyle/>
        <a:p>
          <a:endParaRPr lang="zh-CN" altLang="en-US"/>
        </a:p>
      </dgm:t>
    </dgm:pt>
    <dgm:pt modelId="{0DD42C19-3122-4BF9-B8C5-F8277CB7ED0A}">
      <dgm:prSet phldrT="[文本]" custT="1"/>
      <dgm:spPr>
        <a:solidFill>
          <a:srgbClr val="C00000"/>
        </a:solidFill>
        <a:ln>
          <a:noFill/>
        </a:ln>
      </dgm:spPr>
      <dgm:t>
        <a:bodyPr/>
        <a:lstStyle/>
        <a:p>
          <a:r>
            <a:rPr lang="zh-CN" altLang="en-US" sz="2400" dirty="0">
              <a:latin typeface="微软雅黑" panose="020B0503020204020204" pitchFamily="34" charset="-122"/>
              <a:ea typeface="微软雅黑" panose="020B0503020204020204" pitchFamily="34" charset="-122"/>
            </a:rPr>
            <a:t>文本</a:t>
          </a:r>
        </a:p>
      </dgm:t>
    </dgm:pt>
    <dgm:pt modelId="{447A96C7-4552-4584-B79E-B761448BB911}" type="parTrans" cxnId="{FB8995B4-47E8-4044-8230-FFD13E73C573}">
      <dgm:prSet/>
      <dgm:spPr/>
      <dgm:t>
        <a:bodyPr/>
        <a:lstStyle/>
        <a:p>
          <a:endParaRPr lang="zh-CN" altLang="en-US"/>
        </a:p>
      </dgm:t>
    </dgm:pt>
    <dgm:pt modelId="{0BA873ED-A418-42CB-810D-C50684F3E3ED}" type="sibTrans" cxnId="{FB8995B4-47E8-4044-8230-FFD13E73C573}">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a:noFill/>
        </a:ln>
      </dgm:spPr>
      <dgm:t>
        <a:bodyPr/>
        <a:lstStyle/>
        <a:p>
          <a:endParaRPr lang="zh-CN" altLang="en-US"/>
        </a:p>
      </dgm:t>
    </dgm:pt>
    <dgm:pt modelId="{D16C7C85-71BC-4153-A0E5-37DC7027E050}">
      <dgm:prSet phldrT="[文本]" custT="1"/>
      <dgm:spPr>
        <a:solidFill>
          <a:srgbClr val="C00000"/>
        </a:solidFill>
        <a:ln>
          <a:noFill/>
        </a:ln>
      </dgm:spPr>
      <dgm:t>
        <a:bodyPr/>
        <a:lstStyle/>
        <a:p>
          <a:r>
            <a:rPr lang="zh-CN" altLang="en-US" sz="2400" dirty="0">
              <a:latin typeface="微软雅黑" panose="020B0503020204020204" pitchFamily="34" charset="-122"/>
              <a:ea typeface="微软雅黑" panose="020B0503020204020204" pitchFamily="34" charset="-122"/>
            </a:rPr>
            <a:t>文本</a:t>
          </a:r>
          <a:endParaRPr lang="zh-CN" altLang="en-US" sz="2400" dirty="0"/>
        </a:p>
      </dgm:t>
    </dgm:pt>
    <dgm:pt modelId="{28FF24BA-10BA-4E19-A03A-F54CB7F40C3A}" type="parTrans" cxnId="{4A3849B4-B5C3-4513-A499-B09A374C363C}">
      <dgm:prSet/>
      <dgm:spPr/>
      <dgm:t>
        <a:bodyPr/>
        <a:lstStyle/>
        <a:p>
          <a:endParaRPr lang="zh-CN" altLang="en-US"/>
        </a:p>
      </dgm:t>
    </dgm:pt>
    <dgm:pt modelId="{FE528636-3C42-4581-AFDE-F450204BD55C}" type="sibTrans" cxnId="{4A3849B4-B5C3-4513-A499-B09A374C363C}">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a:noFill/>
        </a:ln>
      </dgm:spPr>
      <dgm:t>
        <a:bodyPr/>
        <a:lstStyle/>
        <a:p>
          <a:endParaRPr lang="zh-CN" altLang="en-US"/>
        </a:p>
      </dgm:t>
    </dgm:pt>
    <dgm:pt modelId="{E8AC2DED-9ED4-4240-A190-B2D883DE6640}">
      <dgm:prSet phldrT="[文本]" custT="1"/>
      <dgm:spPr>
        <a:solidFill>
          <a:srgbClr val="C00000"/>
        </a:solidFill>
        <a:ln>
          <a:noFill/>
        </a:ln>
      </dgm:spPr>
      <dgm:t>
        <a:bodyPr/>
        <a:lstStyle/>
        <a:p>
          <a:r>
            <a:rPr lang="zh-CN" altLang="en-US" sz="2400" dirty="0">
              <a:latin typeface="微软雅黑" panose="020B0503020204020204" pitchFamily="34" charset="-122"/>
              <a:ea typeface="微软雅黑" panose="020B0503020204020204" pitchFamily="34" charset="-122"/>
            </a:rPr>
            <a:t>文本</a:t>
          </a:r>
        </a:p>
      </dgm:t>
    </dgm:pt>
    <dgm:pt modelId="{7D0B7C3F-55D2-401F-B493-37F9CBE8C4BE}" type="parTrans" cxnId="{9C6B8FCE-BF92-42C1-8781-378C96C5AB93}">
      <dgm:prSet/>
      <dgm:spPr/>
      <dgm:t>
        <a:bodyPr/>
        <a:lstStyle/>
        <a:p>
          <a:endParaRPr lang="zh-CN" altLang="en-US"/>
        </a:p>
      </dgm:t>
    </dgm:pt>
    <dgm:pt modelId="{6B4A7873-3099-4B1B-BC1B-BE98E69C87D4}" type="sibTrans" cxnId="{9C6B8FCE-BF92-42C1-8781-378C96C5AB93}">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a:ln>
          <a:noFill/>
        </a:ln>
      </dgm:spPr>
      <dgm:t>
        <a:bodyPr/>
        <a:lstStyle/>
        <a:p>
          <a:endParaRPr lang="zh-CN" altLang="en-US"/>
        </a:p>
      </dgm:t>
    </dgm:pt>
    <dgm:pt modelId="{AD071A5F-255D-4D2D-9C2E-B48A354C2C12}">
      <dgm:prSet custT="1"/>
      <dgm:spPr>
        <a:solidFill>
          <a:srgbClr val="C00000"/>
        </a:solidFill>
        <a:ln>
          <a:noFill/>
        </a:ln>
      </dgm:spPr>
      <dgm:t>
        <a:bodyPr/>
        <a:lstStyle/>
        <a:p>
          <a:r>
            <a:rPr lang="zh-CN" altLang="en-US" sz="2400" dirty="0">
              <a:latin typeface="微软雅黑" panose="020B0503020204020204" pitchFamily="34" charset="-122"/>
              <a:ea typeface="微软雅黑" panose="020B0503020204020204" pitchFamily="34" charset="-122"/>
            </a:rPr>
            <a:t>文本</a:t>
          </a:r>
        </a:p>
      </dgm:t>
    </dgm:pt>
    <dgm:pt modelId="{3B5E3C72-DF72-4D2C-AD00-D0AE20A77D2E}" type="parTrans" cxnId="{EA752854-ED4E-42DA-ACEF-7D9C1598277E}">
      <dgm:prSet/>
      <dgm:spPr/>
      <dgm:t>
        <a:bodyPr/>
        <a:lstStyle/>
        <a:p>
          <a:endParaRPr lang="zh-CN" altLang="en-US"/>
        </a:p>
      </dgm:t>
    </dgm:pt>
    <dgm:pt modelId="{3C259858-0F65-4D75-8305-CED4AB028928}" type="sibTrans" cxnId="{EA752854-ED4E-42DA-ACEF-7D9C1598277E}">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a:ln>
          <a:noFill/>
        </a:ln>
      </dgm:spPr>
      <dgm:t>
        <a:bodyPr/>
        <a:lstStyle/>
        <a:p>
          <a:endParaRPr lang="zh-CN" altLang="en-US"/>
        </a:p>
      </dgm:t>
    </dgm:pt>
    <dgm:pt modelId="{A44B0C79-BC0C-448A-A9F2-F2E7D1A30035}" type="pres">
      <dgm:prSet presAssocID="{1A34F8AC-6143-410D-94E7-46A381BBC6EF}" presName="Name0" presStyleCnt="0">
        <dgm:presLayoutVars>
          <dgm:chMax val="21"/>
          <dgm:chPref val="21"/>
        </dgm:presLayoutVars>
      </dgm:prSet>
      <dgm:spPr/>
    </dgm:pt>
    <dgm:pt modelId="{B435B8C8-3702-4E3E-B6E3-D7BEE4A5B758}" type="pres">
      <dgm:prSet presAssocID="{0DD42C19-3122-4BF9-B8C5-F8277CB7ED0A}" presName="text1" presStyleCnt="0"/>
      <dgm:spPr/>
    </dgm:pt>
    <dgm:pt modelId="{CE13D877-94F4-4ADF-8797-27618A834C47}" type="pres">
      <dgm:prSet presAssocID="{0DD42C19-3122-4BF9-B8C5-F8277CB7ED0A}" presName="textRepeatNode" presStyleLbl="alignNode1" presStyleIdx="0" presStyleCnt="4">
        <dgm:presLayoutVars>
          <dgm:chMax val="0"/>
          <dgm:chPref val="0"/>
          <dgm:bulletEnabled val="1"/>
        </dgm:presLayoutVars>
      </dgm:prSet>
      <dgm:spPr/>
    </dgm:pt>
    <dgm:pt modelId="{6CD8ACAD-806D-4CE3-8253-8FD0F8977AFD}" type="pres">
      <dgm:prSet presAssocID="{0DD42C19-3122-4BF9-B8C5-F8277CB7ED0A}" presName="textaccent1" presStyleCnt="0"/>
      <dgm:spPr/>
    </dgm:pt>
    <dgm:pt modelId="{11896286-3020-4012-BE8C-B236A3381BB0}" type="pres">
      <dgm:prSet presAssocID="{0DD42C19-3122-4BF9-B8C5-F8277CB7ED0A}" presName="accentRepeatNode" presStyleLbl="solidAlignAcc1" presStyleIdx="0" presStyleCnt="8"/>
      <dgm:spPr>
        <a:ln>
          <a:solidFill>
            <a:srgbClr val="C00000"/>
          </a:solidFill>
        </a:ln>
      </dgm:spPr>
    </dgm:pt>
    <dgm:pt modelId="{30E0B5E6-D8C1-4F3C-8E1D-2D1912521919}" type="pres">
      <dgm:prSet presAssocID="{0BA873ED-A418-42CB-810D-C50684F3E3ED}" presName="image1" presStyleCnt="0"/>
      <dgm:spPr/>
    </dgm:pt>
    <dgm:pt modelId="{A3630D0E-BA16-4B66-A266-1D858C95B3C3}" type="pres">
      <dgm:prSet presAssocID="{0BA873ED-A418-42CB-810D-C50684F3E3ED}" presName="imageRepeatNode" presStyleLbl="alignAcc1" presStyleIdx="0" presStyleCnt="4"/>
      <dgm:spPr/>
    </dgm:pt>
    <dgm:pt modelId="{A384186C-010D-49ED-9D03-6F3DAA6DBC59}" type="pres">
      <dgm:prSet presAssocID="{0BA873ED-A418-42CB-810D-C50684F3E3ED}" presName="imageaccent1" presStyleCnt="0"/>
      <dgm:spPr/>
    </dgm:pt>
    <dgm:pt modelId="{218CA8DA-60DD-4E7D-A9E2-18C63FCC56F7}" type="pres">
      <dgm:prSet presAssocID="{0BA873ED-A418-42CB-810D-C50684F3E3ED}" presName="accentRepeatNode" presStyleLbl="solidAlignAcc1" presStyleIdx="1" presStyleCnt="8"/>
      <dgm:spPr>
        <a:ln>
          <a:solidFill>
            <a:srgbClr val="C00000"/>
          </a:solidFill>
        </a:ln>
      </dgm:spPr>
    </dgm:pt>
    <dgm:pt modelId="{4F4C730C-000C-4019-9A57-B1CE51592911}" type="pres">
      <dgm:prSet presAssocID="{D16C7C85-71BC-4153-A0E5-37DC7027E050}" presName="text2" presStyleCnt="0"/>
      <dgm:spPr/>
    </dgm:pt>
    <dgm:pt modelId="{3A2F3AA2-E8B6-420F-9A9F-868C376AD90E}" type="pres">
      <dgm:prSet presAssocID="{D16C7C85-71BC-4153-A0E5-37DC7027E050}" presName="textRepeatNode" presStyleLbl="alignNode1" presStyleIdx="1" presStyleCnt="4">
        <dgm:presLayoutVars>
          <dgm:chMax val="0"/>
          <dgm:chPref val="0"/>
          <dgm:bulletEnabled val="1"/>
        </dgm:presLayoutVars>
      </dgm:prSet>
      <dgm:spPr/>
    </dgm:pt>
    <dgm:pt modelId="{1731341D-EC1D-4041-AC20-78B5865D7981}" type="pres">
      <dgm:prSet presAssocID="{D16C7C85-71BC-4153-A0E5-37DC7027E050}" presName="textaccent2" presStyleCnt="0"/>
      <dgm:spPr/>
    </dgm:pt>
    <dgm:pt modelId="{B9CBA5C5-9F67-4D78-9229-5E021175ECC8}" type="pres">
      <dgm:prSet presAssocID="{D16C7C85-71BC-4153-A0E5-37DC7027E050}" presName="accentRepeatNode" presStyleLbl="solidAlignAcc1" presStyleIdx="2" presStyleCnt="8"/>
      <dgm:spPr>
        <a:ln>
          <a:solidFill>
            <a:srgbClr val="C00000"/>
          </a:solidFill>
        </a:ln>
      </dgm:spPr>
    </dgm:pt>
    <dgm:pt modelId="{5FC6DDBF-7808-4B6D-B522-5CC38A2DB7AA}" type="pres">
      <dgm:prSet presAssocID="{FE528636-3C42-4581-AFDE-F450204BD55C}" presName="image2" presStyleCnt="0"/>
      <dgm:spPr/>
    </dgm:pt>
    <dgm:pt modelId="{5A68CCD0-E595-406E-84E8-4250CBCA30B5}" type="pres">
      <dgm:prSet presAssocID="{FE528636-3C42-4581-AFDE-F450204BD55C}" presName="imageRepeatNode" presStyleLbl="alignAcc1" presStyleIdx="1" presStyleCnt="4"/>
      <dgm:spPr/>
    </dgm:pt>
    <dgm:pt modelId="{933BBFCD-45CE-4C6E-9AF5-B99A1D260339}" type="pres">
      <dgm:prSet presAssocID="{FE528636-3C42-4581-AFDE-F450204BD55C}" presName="imageaccent2" presStyleCnt="0"/>
      <dgm:spPr/>
    </dgm:pt>
    <dgm:pt modelId="{DCBC52E4-B14D-4D8E-8F65-4C5030909C0F}" type="pres">
      <dgm:prSet presAssocID="{FE528636-3C42-4581-AFDE-F450204BD55C}" presName="accentRepeatNode" presStyleLbl="solidAlignAcc1" presStyleIdx="3" presStyleCnt="8"/>
      <dgm:spPr>
        <a:ln>
          <a:solidFill>
            <a:srgbClr val="C00000"/>
          </a:solidFill>
        </a:ln>
      </dgm:spPr>
    </dgm:pt>
    <dgm:pt modelId="{213B145C-D71E-4335-81AF-6AF6779E486A}" type="pres">
      <dgm:prSet presAssocID="{E8AC2DED-9ED4-4240-A190-B2D883DE6640}" presName="text3" presStyleCnt="0"/>
      <dgm:spPr/>
    </dgm:pt>
    <dgm:pt modelId="{F394CC7F-4D4F-4A8D-B50F-8153DD78A721}" type="pres">
      <dgm:prSet presAssocID="{E8AC2DED-9ED4-4240-A190-B2D883DE6640}" presName="textRepeatNode" presStyleLbl="alignNode1" presStyleIdx="2" presStyleCnt="4">
        <dgm:presLayoutVars>
          <dgm:chMax val="0"/>
          <dgm:chPref val="0"/>
          <dgm:bulletEnabled val="1"/>
        </dgm:presLayoutVars>
      </dgm:prSet>
      <dgm:spPr/>
    </dgm:pt>
    <dgm:pt modelId="{D08D8802-FBB0-4943-BFB2-4957B919938D}" type="pres">
      <dgm:prSet presAssocID="{E8AC2DED-9ED4-4240-A190-B2D883DE6640}" presName="textaccent3" presStyleCnt="0"/>
      <dgm:spPr/>
    </dgm:pt>
    <dgm:pt modelId="{9BD6AB92-1D67-4CC4-85C0-36F8FC8F5215}" type="pres">
      <dgm:prSet presAssocID="{E8AC2DED-9ED4-4240-A190-B2D883DE6640}" presName="accentRepeatNode" presStyleLbl="solidAlignAcc1" presStyleIdx="4" presStyleCnt="8"/>
      <dgm:spPr>
        <a:ln>
          <a:solidFill>
            <a:srgbClr val="C00000"/>
          </a:solidFill>
        </a:ln>
      </dgm:spPr>
    </dgm:pt>
    <dgm:pt modelId="{4F91D4D2-D842-4DE4-9288-E49B79C7E8E0}" type="pres">
      <dgm:prSet presAssocID="{6B4A7873-3099-4B1B-BC1B-BE98E69C87D4}" presName="image3" presStyleCnt="0"/>
      <dgm:spPr/>
    </dgm:pt>
    <dgm:pt modelId="{D3493B2D-85B1-4213-A16F-CB4C006A37FD}" type="pres">
      <dgm:prSet presAssocID="{6B4A7873-3099-4B1B-BC1B-BE98E69C87D4}" presName="imageRepeatNode" presStyleLbl="alignAcc1" presStyleIdx="2" presStyleCnt="4"/>
      <dgm:spPr/>
    </dgm:pt>
    <dgm:pt modelId="{5EED5734-23B0-418A-92D6-C7F9EC8CE904}" type="pres">
      <dgm:prSet presAssocID="{6B4A7873-3099-4B1B-BC1B-BE98E69C87D4}" presName="imageaccent3" presStyleCnt="0"/>
      <dgm:spPr/>
    </dgm:pt>
    <dgm:pt modelId="{783414AD-DB52-498D-A640-E77B5341D6CE}" type="pres">
      <dgm:prSet presAssocID="{6B4A7873-3099-4B1B-BC1B-BE98E69C87D4}" presName="accentRepeatNode" presStyleLbl="solidAlignAcc1" presStyleIdx="5" presStyleCnt="8"/>
      <dgm:spPr>
        <a:ln>
          <a:solidFill>
            <a:srgbClr val="C00000"/>
          </a:solidFill>
        </a:ln>
      </dgm:spPr>
    </dgm:pt>
    <dgm:pt modelId="{C7821CBB-864D-4280-9A24-779761BBBC9F}" type="pres">
      <dgm:prSet presAssocID="{AD071A5F-255D-4D2D-9C2E-B48A354C2C12}" presName="text4" presStyleCnt="0"/>
      <dgm:spPr/>
    </dgm:pt>
    <dgm:pt modelId="{8B098871-BF95-4EB2-BD82-316230244AF7}" type="pres">
      <dgm:prSet presAssocID="{AD071A5F-255D-4D2D-9C2E-B48A354C2C12}" presName="textRepeatNode" presStyleLbl="alignNode1" presStyleIdx="3" presStyleCnt="4">
        <dgm:presLayoutVars>
          <dgm:chMax val="0"/>
          <dgm:chPref val="0"/>
          <dgm:bulletEnabled val="1"/>
        </dgm:presLayoutVars>
      </dgm:prSet>
      <dgm:spPr/>
    </dgm:pt>
    <dgm:pt modelId="{94AB21ED-652B-4674-BA74-8F4C0432F73E}" type="pres">
      <dgm:prSet presAssocID="{AD071A5F-255D-4D2D-9C2E-B48A354C2C12}" presName="textaccent4" presStyleCnt="0"/>
      <dgm:spPr/>
    </dgm:pt>
    <dgm:pt modelId="{1D5A3727-F31A-4985-8D36-F50EB63A5B47}" type="pres">
      <dgm:prSet presAssocID="{AD071A5F-255D-4D2D-9C2E-B48A354C2C12}" presName="accentRepeatNode" presStyleLbl="solidAlignAcc1" presStyleIdx="6" presStyleCnt="8"/>
      <dgm:spPr>
        <a:ln>
          <a:solidFill>
            <a:srgbClr val="C00000"/>
          </a:solidFill>
        </a:ln>
      </dgm:spPr>
    </dgm:pt>
    <dgm:pt modelId="{FE151E2C-EBCC-4508-AA4C-8F32475A442D}" type="pres">
      <dgm:prSet presAssocID="{3C259858-0F65-4D75-8305-CED4AB028928}" presName="image4" presStyleCnt="0"/>
      <dgm:spPr/>
    </dgm:pt>
    <dgm:pt modelId="{797FBE4D-C6AD-427F-BD32-49C430773C20}" type="pres">
      <dgm:prSet presAssocID="{3C259858-0F65-4D75-8305-CED4AB028928}" presName="imageRepeatNode" presStyleLbl="alignAcc1" presStyleIdx="3" presStyleCnt="4"/>
      <dgm:spPr/>
    </dgm:pt>
    <dgm:pt modelId="{99633717-4284-4F37-BB84-8E744C97E998}" type="pres">
      <dgm:prSet presAssocID="{3C259858-0F65-4D75-8305-CED4AB028928}" presName="imageaccent4" presStyleCnt="0"/>
      <dgm:spPr/>
    </dgm:pt>
    <dgm:pt modelId="{776C2092-891F-460F-BE3F-83374AC19E55}" type="pres">
      <dgm:prSet presAssocID="{3C259858-0F65-4D75-8305-CED4AB028928}" presName="accentRepeatNode" presStyleLbl="solidAlignAcc1" presStyleIdx="7" presStyleCnt="8"/>
      <dgm:spPr>
        <a:ln>
          <a:solidFill>
            <a:srgbClr val="C00000"/>
          </a:solidFill>
        </a:ln>
      </dgm:spPr>
    </dgm:pt>
  </dgm:ptLst>
  <dgm:cxnLst>
    <dgm:cxn modelId="{8F320314-4126-49BB-ABFC-C213D751FE49}" type="presOf" srcId="{1A34F8AC-6143-410D-94E7-46A381BBC6EF}" destId="{A44B0C79-BC0C-448A-A9F2-F2E7D1A30035}" srcOrd="0" destOrd="0" presId="urn:microsoft.com/office/officeart/2008/layout/HexagonCluster"/>
    <dgm:cxn modelId="{0E845025-5C63-4D99-9033-334B0E7AA34A}" type="presOf" srcId="{0BA873ED-A418-42CB-810D-C50684F3E3ED}" destId="{A3630D0E-BA16-4B66-A266-1D858C95B3C3}" srcOrd="0" destOrd="0" presId="urn:microsoft.com/office/officeart/2008/layout/HexagonCluster"/>
    <dgm:cxn modelId="{A017C336-160A-4D08-959D-7B4783611FBE}" type="presOf" srcId="{E8AC2DED-9ED4-4240-A190-B2D883DE6640}" destId="{F394CC7F-4D4F-4A8D-B50F-8153DD78A721}" srcOrd="0" destOrd="0" presId="urn:microsoft.com/office/officeart/2008/layout/HexagonCluster"/>
    <dgm:cxn modelId="{13B67A5E-18FB-4B3C-B994-CF5A2BF5356A}" type="presOf" srcId="{6B4A7873-3099-4B1B-BC1B-BE98E69C87D4}" destId="{D3493B2D-85B1-4213-A16F-CB4C006A37FD}" srcOrd="0" destOrd="0" presId="urn:microsoft.com/office/officeart/2008/layout/HexagonCluster"/>
    <dgm:cxn modelId="{D60CC751-8DC4-4013-8EEC-FC0FB7A53221}" type="presOf" srcId="{0DD42C19-3122-4BF9-B8C5-F8277CB7ED0A}" destId="{CE13D877-94F4-4ADF-8797-27618A834C47}" srcOrd="0" destOrd="0" presId="urn:microsoft.com/office/officeart/2008/layout/HexagonCluster"/>
    <dgm:cxn modelId="{EA752854-ED4E-42DA-ACEF-7D9C1598277E}" srcId="{1A34F8AC-6143-410D-94E7-46A381BBC6EF}" destId="{AD071A5F-255D-4D2D-9C2E-B48A354C2C12}" srcOrd="3" destOrd="0" parTransId="{3B5E3C72-DF72-4D2C-AD00-D0AE20A77D2E}" sibTransId="{3C259858-0F65-4D75-8305-CED4AB028928}"/>
    <dgm:cxn modelId="{4A3849B4-B5C3-4513-A499-B09A374C363C}" srcId="{1A34F8AC-6143-410D-94E7-46A381BBC6EF}" destId="{D16C7C85-71BC-4153-A0E5-37DC7027E050}" srcOrd="1" destOrd="0" parTransId="{28FF24BA-10BA-4E19-A03A-F54CB7F40C3A}" sibTransId="{FE528636-3C42-4581-AFDE-F450204BD55C}"/>
    <dgm:cxn modelId="{FB8995B4-47E8-4044-8230-FFD13E73C573}" srcId="{1A34F8AC-6143-410D-94E7-46A381BBC6EF}" destId="{0DD42C19-3122-4BF9-B8C5-F8277CB7ED0A}" srcOrd="0" destOrd="0" parTransId="{447A96C7-4552-4584-B79E-B761448BB911}" sibTransId="{0BA873ED-A418-42CB-810D-C50684F3E3ED}"/>
    <dgm:cxn modelId="{9C6B8FCE-BF92-42C1-8781-378C96C5AB93}" srcId="{1A34F8AC-6143-410D-94E7-46A381BBC6EF}" destId="{E8AC2DED-9ED4-4240-A190-B2D883DE6640}" srcOrd="2" destOrd="0" parTransId="{7D0B7C3F-55D2-401F-B493-37F9CBE8C4BE}" sibTransId="{6B4A7873-3099-4B1B-BC1B-BE98E69C87D4}"/>
    <dgm:cxn modelId="{2257F8CF-564D-4342-B154-8026CAF5D0DB}" type="presOf" srcId="{FE528636-3C42-4581-AFDE-F450204BD55C}" destId="{5A68CCD0-E595-406E-84E8-4250CBCA30B5}" srcOrd="0" destOrd="0" presId="urn:microsoft.com/office/officeart/2008/layout/HexagonCluster"/>
    <dgm:cxn modelId="{27F806DC-C5C3-43FB-A82E-C866D9B1E909}" type="presOf" srcId="{AD071A5F-255D-4D2D-9C2E-B48A354C2C12}" destId="{8B098871-BF95-4EB2-BD82-316230244AF7}" srcOrd="0" destOrd="0" presId="urn:microsoft.com/office/officeart/2008/layout/HexagonCluster"/>
    <dgm:cxn modelId="{E7884AE0-4C65-4B36-84B6-5658067B844F}" type="presOf" srcId="{3C259858-0F65-4D75-8305-CED4AB028928}" destId="{797FBE4D-C6AD-427F-BD32-49C430773C20}" srcOrd="0" destOrd="0" presId="urn:microsoft.com/office/officeart/2008/layout/HexagonCluster"/>
    <dgm:cxn modelId="{91E8ABF8-92BB-4F3C-911C-6FE807C3645D}" type="presOf" srcId="{D16C7C85-71BC-4153-A0E5-37DC7027E050}" destId="{3A2F3AA2-E8B6-420F-9A9F-868C376AD90E}" srcOrd="0" destOrd="0" presId="urn:microsoft.com/office/officeart/2008/layout/HexagonCluster"/>
    <dgm:cxn modelId="{A29E8579-816C-4DF7-9037-218DC49B4AD6}" type="presParOf" srcId="{A44B0C79-BC0C-448A-A9F2-F2E7D1A30035}" destId="{B435B8C8-3702-4E3E-B6E3-D7BEE4A5B758}" srcOrd="0" destOrd="0" presId="urn:microsoft.com/office/officeart/2008/layout/HexagonCluster"/>
    <dgm:cxn modelId="{3E5DE823-5F13-44C3-B2E7-0B44DBEBA883}" type="presParOf" srcId="{B435B8C8-3702-4E3E-B6E3-D7BEE4A5B758}" destId="{CE13D877-94F4-4ADF-8797-27618A834C47}" srcOrd="0" destOrd="0" presId="urn:microsoft.com/office/officeart/2008/layout/HexagonCluster"/>
    <dgm:cxn modelId="{8B1823ED-D14B-4E0F-83C1-43001001F44D}" type="presParOf" srcId="{A44B0C79-BC0C-448A-A9F2-F2E7D1A30035}" destId="{6CD8ACAD-806D-4CE3-8253-8FD0F8977AFD}" srcOrd="1" destOrd="0" presId="urn:microsoft.com/office/officeart/2008/layout/HexagonCluster"/>
    <dgm:cxn modelId="{BC3CD295-88FC-4307-A4D1-14EF4FFEAD21}" type="presParOf" srcId="{6CD8ACAD-806D-4CE3-8253-8FD0F8977AFD}" destId="{11896286-3020-4012-BE8C-B236A3381BB0}" srcOrd="0" destOrd="0" presId="urn:microsoft.com/office/officeart/2008/layout/HexagonCluster"/>
    <dgm:cxn modelId="{2E9391C0-48C6-487F-A701-F155790D0E8D}" type="presParOf" srcId="{A44B0C79-BC0C-448A-A9F2-F2E7D1A30035}" destId="{30E0B5E6-D8C1-4F3C-8E1D-2D1912521919}" srcOrd="2" destOrd="0" presId="urn:microsoft.com/office/officeart/2008/layout/HexagonCluster"/>
    <dgm:cxn modelId="{50259B9E-D9C3-4C4F-85CA-D227EC11669A}" type="presParOf" srcId="{30E0B5E6-D8C1-4F3C-8E1D-2D1912521919}" destId="{A3630D0E-BA16-4B66-A266-1D858C95B3C3}" srcOrd="0" destOrd="0" presId="urn:microsoft.com/office/officeart/2008/layout/HexagonCluster"/>
    <dgm:cxn modelId="{6FF4618D-BB2F-47FC-909C-83D334DFB110}" type="presParOf" srcId="{A44B0C79-BC0C-448A-A9F2-F2E7D1A30035}" destId="{A384186C-010D-49ED-9D03-6F3DAA6DBC59}" srcOrd="3" destOrd="0" presId="urn:microsoft.com/office/officeart/2008/layout/HexagonCluster"/>
    <dgm:cxn modelId="{7C6099DA-9B1D-45D6-9224-5E5152BEF8A8}" type="presParOf" srcId="{A384186C-010D-49ED-9D03-6F3DAA6DBC59}" destId="{218CA8DA-60DD-4E7D-A9E2-18C63FCC56F7}" srcOrd="0" destOrd="0" presId="urn:microsoft.com/office/officeart/2008/layout/HexagonCluster"/>
    <dgm:cxn modelId="{6A1BB8D7-D5BE-474C-AAF8-3D599B710213}" type="presParOf" srcId="{A44B0C79-BC0C-448A-A9F2-F2E7D1A30035}" destId="{4F4C730C-000C-4019-9A57-B1CE51592911}" srcOrd="4" destOrd="0" presId="urn:microsoft.com/office/officeart/2008/layout/HexagonCluster"/>
    <dgm:cxn modelId="{2A43E044-FD4B-4708-BE28-332EB84F6CB7}" type="presParOf" srcId="{4F4C730C-000C-4019-9A57-B1CE51592911}" destId="{3A2F3AA2-E8B6-420F-9A9F-868C376AD90E}" srcOrd="0" destOrd="0" presId="urn:microsoft.com/office/officeart/2008/layout/HexagonCluster"/>
    <dgm:cxn modelId="{8619B1B4-186B-4A16-BF4E-A4392C837C22}" type="presParOf" srcId="{A44B0C79-BC0C-448A-A9F2-F2E7D1A30035}" destId="{1731341D-EC1D-4041-AC20-78B5865D7981}" srcOrd="5" destOrd="0" presId="urn:microsoft.com/office/officeart/2008/layout/HexagonCluster"/>
    <dgm:cxn modelId="{F4A29A94-DAB6-4E40-8A37-780B857057E6}" type="presParOf" srcId="{1731341D-EC1D-4041-AC20-78B5865D7981}" destId="{B9CBA5C5-9F67-4D78-9229-5E021175ECC8}" srcOrd="0" destOrd="0" presId="urn:microsoft.com/office/officeart/2008/layout/HexagonCluster"/>
    <dgm:cxn modelId="{13330031-2FA2-4702-B443-E3197219C8A7}" type="presParOf" srcId="{A44B0C79-BC0C-448A-A9F2-F2E7D1A30035}" destId="{5FC6DDBF-7808-4B6D-B522-5CC38A2DB7AA}" srcOrd="6" destOrd="0" presId="urn:microsoft.com/office/officeart/2008/layout/HexagonCluster"/>
    <dgm:cxn modelId="{1471548A-4CE9-43B0-B4A4-BE411A1C60AD}" type="presParOf" srcId="{5FC6DDBF-7808-4B6D-B522-5CC38A2DB7AA}" destId="{5A68CCD0-E595-406E-84E8-4250CBCA30B5}" srcOrd="0" destOrd="0" presId="urn:microsoft.com/office/officeart/2008/layout/HexagonCluster"/>
    <dgm:cxn modelId="{25E577F6-8D1C-4C34-B23D-C6402104A9F5}" type="presParOf" srcId="{A44B0C79-BC0C-448A-A9F2-F2E7D1A30035}" destId="{933BBFCD-45CE-4C6E-9AF5-B99A1D260339}" srcOrd="7" destOrd="0" presId="urn:microsoft.com/office/officeart/2008/layout/HexagonCluster"/>
    <dgm:cxn modelId="{13DF92D2-1998-4FC0-B032-A389F1CBA1C1}" type="presParOf" srcId="{933BBFCD-45CE-4C6E-9AF5-B99A1D260339}" destId="{DCBC52E4-B14D-4D8E-8F65-4C5030909C0F}" srcOrd="0" destOrd="0" presId="urn:microsoft.com/office/officeart/2008/layout/HexagonCluster"/>
    <dgm:cxn modelId="{AE54CAB8-3A77-4B19-B91F-4B983D0F2E6D}" type="presParOf" srcId="{A44B0C79-BC0C-448A-A9F2-F2E7D1A30035}" destId="{213B145C-D71E-4335-81AF-6AF6779E486A}" srcOrd="8" destOrd="0" presId="urn:microsoft.com/office/officeart/2008/layout/HexagonCluster"/>
    <dgm:cxn modelId="{09835149-0F3B-451F-A0FC-16072084C05B}" type="presParOf" srcId="{213B145C-D71E-4335-81AF-6AF6779E486A}" destId="{F394CC7F-4D4F-4A8D-B50F-8153DD78A721}" srcOrd="0" destOrd="0" presId="urn:microsoft.com/office/officeart/2008/layout/HexagonCluster"/>
    <dgm:cxn modelId="{828FAB4A-E9BF-42A7-99B8-0FDF4C1485BC}" type="presParOf" srcId="{A44B0C79-BC0C-448A-A9F2-F2E7D1A30035}" destId="{D08D8802-FBB0-4943-BFB2-4957B919938D}" srcOrd="9" destOrd="0" presId="urn:microsoft.com/office/officeart/2008/layout/HexagonCluster"/>
    <dgm:cxn modelId="{136D2BD0-5FC2-4DC3-90F8-410C0C500144}" type="presParOf" srcId="{D08D8802-FBB0-4943-BFB2-4957B919938D}" destId="{9BD6AB92-1D67-4CC4-85C0-36F8FC8F5215}" srcOrd="0" destOrd="0" presId="urn:microsoft.com/office/officeart/2008/layout/HexagonCluster"/>
    <dgm:cxn modelId="{39A25E77-5FD9-4AA1-AE78-0BF5BB8D67AC}" type="presParOf" srcId="{A44B0C79-BC0C-448A-A9F2-F2E7D1A30035}" destId="{4F91D4D2-D842-4DE4-9288-E49B79C7E8E0}" srcOrd="10" destOrd="0" presId="urn:microsoft.com/office/officeart/2008/layout/HexagonCluster"/>
    <dgm:cxn modelId="{64D1C6DF-8F6A-4B00-8CB7-1A5072EC05AC}" type="presParOf" srcId="{4F91D4D2-D842-4DE4-9288-E49B79C7E8E0}" destId="{D3493B2D-85B1-4213-A16F-CB4C006A37FD}" srcOrd="0" destOrd="0" presId="urn:microsoft.com/office/officeart/2008/layout/HexagonCluster"/>
    <dgm:cxn modelId="{AF47A87D-9015-409E-8D33-0BBDD944B61E}" type="presParOf" srcId="{A44B0C79-BC0C-448A-A9F2-F2E7D1A30035}" destId="{5EED5734-23B0-418A-92D6-C7F9EC8CE904}" srcOrd="11" destOrd="0" presId="urn:microsoft.com/office/officeart/2008/layout/HexagonCluster"/>
    <dgm:cxn modelId="{2BE33E74-7BEE-4AC6-A725-542D2F796707}" type="presParOf" srcId="{5EED5734-23B0-418A-92D6-C7F9EC8CE904}" destId="{783414AD-DB52-498D-A640-E77B5341D6CE}" srcOrd="0" destOrd="0" presId="urn:microsoft.com/office/officeart/2008/layout/HexagonCluster"/>
    <dgm:cxn modelId="{4291DE73-5482-4B79-A34C-3B03A6094ADF}" type="presParOf" srcId="{A44B0C79-BC0C-448A-A9F2-F2E7D1A30035}" destId="{C7821CBB-864D-4280-9A24-779761BBBC9F}" srcOrd="12" destOrd="0" presId="urn:microsoft.com/office/officeart/2008/layout/HexagonCluster"/>
    <dgm:cxn modelId="{61DC796B-7F28-41CB-8E91-22CCA39A4E13}" type="presParOf" srcId="{C7821CBB-864D-4280-9A24-779761BBBC9F}" destId="{8B098871-BF95-4EB2-BD82-316230244AF7}" srcOrd="0" destOrd="0" presId="urn:microsoft.com/office/officeart/2008/layout/HexagonCluster"/>
    <dgm:cxn modelId="{B5D14824-226D-4B59-B9FB-6A4EA29B912D}" type="presParOf" srcId="{A44B0C79-BC0C-448A-A9F2-F2E7D1A30035}" destId="{94AB21ED-652B-4674-BA74-8F4C0432F73E}" srcOrd="13" destOrd="0" presId="urn:microsoft.com/office/officeart/2008/layout/HexagonCluster"/>
    <dgm:cxn modelId="{34FEB089-75F9-4EED-8571-A1E9CBF7A5A3}" type="presParOf" srcId="{94AB21ED-652B-4674-BA74-8F4C0432F73E}" destId="{1D5A3727-F31A-4985-8D36-F50EB63A5B47}" srcOrd="0" destOrd="0" presId="urn:microsoft.com/office/officeart/2008/layout/HexagonCluster"/>
    <dgm:cxn modelId="{E1686364-9CBA-49AD-B2BC-D4801DA9B47A}" type="presParOf" srcId="{A44B0C79-BC0C-448A-A9F2-F2E7D1A30035}" destId="{FE151E2C-EBCC-4508-AA4C-8F32475A442D}" srcOrd="14" destOrd="0" presId="urn:microsoft.com/office/officeart/2008/layout/HexagonCluster"/>
    <dgm:cxn modelId="{AFDEB7AD-A296-49BA-8969-B5A4FB2439C8}" type="presParOf" srcId="{FE151E2C-EBCC-4508-AA4C-8F32475A442D}" destId="{797FBE4D-C6AD-427F-BD32-49C430773C20}" srcOrd="0" destOrd="0" presId="urn:microsoft.com/office/officeart/2008/layout/HexagonCluster"/>
    <dgm:cxn modelId="{C51109EB-39AD-43CE-9BA2-BA7BA89F8027}" type="presParOf" srcId="{A44B0C79-BC0C-448A-A9F2-F2E7D1A30035}" destId="{99633717-4284-4F37-BB84-8E744C97E998}" srcOrd="15" destOrd="0" presId="urn:microsoft.com/office/officeart/2008/layout/HexagonCluster"/>
    <dgm:cxn modelId="{ED11DF6C-B9D9-404F-96B1-DAE1B9565B27}" type="presParOf" srcId="{99633717-4284-4F37-BB84-8E744C97E998}" destId="{776C2092-891F-460F-BE3F-83374AC19E55}"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BA0750-17EA-44F4-A9AD-9A41F4355DAE}" type="doc">
      <dgm:prSet loTypeId="urn:microsoft.com/office/officeart/2008/layout/CircularPictureCallout#1" loCatId="picture" qsTypeId="urn:microsoft.com/office/officeart/2005/8/quickstyle/simple1#3" qsCatId="simple" csTypeId="urn:microsoft.com/office/officeart/2005/8/colors/accent1_2#3" csCatId="accent1" phldr="1"/>
      <dgm:spPr/>
      <dgm:t>
        <a:bodyPr/>
        <a:lstStyle/>
        <a:p>
          <a:endParaRPr lang="zh-CN" altLang="en-US"/>
        </a:p>
      </dgm:t>
    </dgm:pt>
    <dgm:pt modelId="{04091F69-4282-4199-9DB5-44B496DED3EC}">
      <dgm:prSet/>
      <dgm:spPr/>
      <dgm:t>
        <a:bodyPr/>
        <a:lstStyle/>
        <a:p>
          <a:endParaRPr lang="zh-CN" altLang="en-US"/>
        </a:p>
      </dgm:t>
    </dgm:pt>
    <dgm:pt modelId="{E10CC4DA-5573-4330-88ED-09E3DBA7DA7D}" type="parTrans" cxnId="{643B0FAF-3769-416D-8D94-C137EFCDFEEF}">
      <dgm:prSet/>
      <dgm:spPr/>
      <dgm:t>
        <a:bodyPr/>
        <a:lstStyle/>
        <a:p>
          <a:endParaRPr lang="zh-CN" altLang="en-US"/>
        </a:p>
      </dgm:t>
    </dgm:pt>
    <dgm:pt modelId="{0F67EEF1-2B9E-406E-9AAC-5BD10CDF9662}" type="sibTrans" cxnId="{643B0FAF-3769-416D-8D94-C137EFCDFEEF}">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solidFill>
            <a:srgbClr val="C00000"/>
          </a:solidFill>
        </a:ln>
      </dgm:spPr>
      <dgm:t>
        <a:bodyPr/>
        <a:lstStyle/>
        <a:p>
          <a:endParaRPr lang="zh-CN" altLang="en-US"/>
        </a:p>
      </dgm:t>
    </dgm:pt>
    <dgm:pt modelId="{87D95C26-FE5B-400D-A9EA-376A68D4A1E1}">
      <dgm:prSet phldrT="[文本]" phldr="1"/>
      <dgm:spPr/>
      <dgm:t>
        <a:bodyPr/>
        <a:lstStyle/>
        <a:p>
          <a:endParaRPr lang="zh-CN" altLang="en-US"/>
        </a:p>
      </dgm:t>
    </dgm:pt>
    <dgm:pt modelId="{109BB664-9797-4D96-9315-65D636DEA4CA}" type="parTrans" cxnId="{66BF8F3B-7926-468C-BCA4-DEDB2DDB4B93}">
      <dgm:prSet/>
      <dgm:spPr/>
      <dgm:t>
        <a:bodyPr/>
        <a:lstStyle/>
        <a:p>
          <a:endParaRPr lang="zh-CN" altLang="en-US"/>
        </a:p>
      </dgm:t>
    </dgm:pt>
    <dgm:pt modelId="{A215D671-CCB0-496F-B334-E8BF5AD83297}" type="sibTrans" cxnId="{66BF8F3B-7926-468C-BCA4-DEDB2DDB4B93}">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endParaRPr lang="zh-CN" altLang="en-US"/>
        </a:p>
      </dgm:t>
    </dgm:pt>
    <dgm:pt modelId="{287E962D-E2F4-4F35-B09C-B016AEC63552}">
      <dgm:prSet phldrT="[文本]" phldr="1"/>
      <dgm:spPr/>
      <dgm:t>
        <a:bodyPr/>
        <a:lstStyle/>
        <a:p>
          <a:endParaRPr lang="zh-CN" altLang="en-US"/>
        </a:p>
      </dgm:t>
    </dgm:pt>
    <dgm:pt modelId="{90E7FA43-D70D-4EC1-BBC3-859E54FD62B5}" type="parTrans" cxnId="{7262D496-1F49-42E7-B33F-01BE92DC90CC}">
      <dgm:prSet/>
      <dgm:spPr/>
      <dgm:t>
        <a:bodyPr/>
        <a:lstStyle/>
        <a:p>
          <a:endParaRPr lang="zh-CN" altLang="en-US"/>
        </a:p>
      </dgm:t>
    </dgm:pt>
    <dgm:pt modelId="{0E87C7A2-953A-484E-9046-645F5E1E8DFE}" type="sibTrans" cxnId="{7262D496-1F49-42E7-B33F-01BE92DC90CC}">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t>
        <a:bodyPr/>
        <a:lstStyle/>
        <a:p>
          <a:endParaRPr lang="zh-CN" altLang="en-US"/>
        </a:p>
      </dgm:t>
    </dgm:pt>
    <dgm:pt modelId="{8A402C69-67BF-489F-ABF5-C5D22AF4A25F}">
      <dgm:prSet phldrT="[文本]" phldr="1"/>
      <dgm:spPr/>
      <dgm:t>
        <a:bodyPr/>
        <a:lstStyle/>
        <a:p>
          <a:endParaRPr lang="zh-CN" altLang="en-US"/>
        </a:p>
      </dgm:t>
    </dgm:pt>
    <dgm:pt modelId="{89B453EE-18C6-4C0B-9EE8-3E2296E7789B}" type="parTrans" cxnId="{86F272F8-6C6E-4906-AFE8-C9178F412B42}">
      <dgm:prSet/>
      <dgm:spPr/>
      <dgm:t>
        <a:bodyPr/>
        <a:lstStyle/>
        <a:p>
          <a:endParaRPr lang="zh-CN" altLang="en-US"/>
        </a:p>
      </dgm:t>
    </dgm:pt>
    <dgm:pt modelId="{17E82D16-FBE2-4AE6-9D2C-D3082425948F}" type="sibTrans" cxnId="{86F272F8-6C6E-4906-AFE8-C9178F412B42}">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t>
        <a:bodyPr/>
        <a:lstStyle/>
        <a:p>
          <a:endParaRPr lang="zh-CN" altLang="en-US"/>
        </a:p>
      </dgm:t>
    </dgm:pt>
    <dgm:pt modelId="{506F7E02-6D99-4267-9D55-52D4C0249B66}" type="pres">
      <dgm:prSet presAssocID="{C0BA0750-17EA-44F4-A9AD-9A41F4355DAE}" presName="Name0" presStyleCnt="0">
        <dgm:presLayoutVars>
          <dgm:chMax val="7"/>
          <dgm:chPref val="7"/>
          <dgm:dir/>
        </dgm:presLayoutVars>
      </dgm:prSet>
      <dgm:spPr/>
    </dgm:pt>
    <dgm:pt modelId="{288B7A3F-B378-4E53-BAAF-056B26061BFF}" type="pres">
      <dgm:prSet presAssocID="{C0BA0750-17EA-44F4-A9AD-9A41F4355DAE}" presName="Name1" presStyleCnt="0"/>
      <dgm:spPr/>
    </dgm:pt>
    <dgm:pt modelId="{E606C15E-BFE7-4FE8-80CE-5BBA74F886FA}" type="pres">
      <dgm:prSet presAssocID="{0F67EEF1-2B9E-406E-9AAC-5BD10CDF9662}" presName="picture_1" presStyleCnt="0"/>
      <dgm:spPr/>
    </dgm:pt>
    <dgm:pt modelId="{D745F009-678A-43B7-ABEA-2672302BED97}" type="pres">
      <dgm:prSet presAssocID="{0F67EEF1-2B9E-406E-9AAC-5BD10CDF9662}" presName="pictureRepeatNode" presStyleLbl="alignImgPlace1" presStyleIdx="0" presStyleCnt="4"/>
      <dgm:spPr/>
    </dgm:pt>
    <dgm:pt modelId="{EB2C26F1-DA7F-44F7-98F9-D3E3DFD615F9}" type="pres">
      <dgm:prSet presAssocID="{04091F69-4282-4199-9DB5-44B496DED3EC}" presName="text_1" presStyleLbl="node1" presStyleIdx="0" presStyleCnt="0">
        <dgm:presLayoutVars>
          <dgm:bulletEnabled val="1"/>
        </dgm:presLayoutVars>
      </dgm:prSet>
      <dgm:spPr/>
    </dgm:pt>
    <dgm:pt modelId="{71B9B906-51E3-4288-AAB6-AD0124B0ED1A}" type="pres">
      <dgm:prSet presAssocID="{A215D671-CCB0-496F-B334-E8BF5AD83297}" presName="picture_2" presStyleCnt="0"/>
      <dgm:spPr/>
    </dgm:pt>
    <dgm:pt modelId="{E520A9EA-DAB6-4104-B8A3-88D3F612F302}" type="pres">
      <dgm:prSet presAssocID="{A215D671-CCB0-496F-B334-E8BF5AD83297}" presName="pictureRepeatNode" presStyleLbl="alignImgPlace1" presStyleIdx="1" presStyleCnt="4"/>
      <dgm:spPr/>
    </dgm:pt>
    <dgm:pt modelId="{01F1E9CC-E2E5-4AA6-AEF0-3491E7ED31A8}" type="pres">
      <dgm:prSet presAssocID="{87D95C26-FE5B-400D-A9EA-376A68D4A1E1}" presName="line_2" presStyleLbl="parChTrans1D1" presStyleIdx="0" presStyleCnt="3"/>
      <dgm:spPr>
        <a:ln>
          <a:solidFill>
            <a:srgbClr val="C00000"/>
          </a:solidFill>
        </a:ln>
      </dgm:spPr>
    </dgm:pt>
    <dgm:pt modelId="{97D829A4-00B2-4673-AED5-2EEC458E3B62}" type="pres">
      <dgm:prSet presAssocID="{87D95C26-FE5B-400D-A9EA-376A68D4A1E1}" presName="textparent_2" presStyleLbl="node1" presStyleIdx="0" presStyleCnt="0"/>
      <dgm:spPr/>
    </dgm:pt>
    <dgm:pt modelId="{DCD2511D-AF1D-4AB4-B5DC-2D59D7A08845}" type="pres">
      <dgm:prSet presAssocID="{87D95C26-FE5B-400D-A9EA-376A68D4A1E1}" presName="text_2" presStyleLbl="revTx" presStyleIdx="0" presStyleCnt="3">
        <dgm:presLayoutVars>
          <dgm:bulletEnabled val="1"/>
        </dgm:presLayoutVars>
      </dgm:prSet>
      <dgm:spPr/>
    </dgm:pt>
    <dgm:pt modelId="{6BEB7A61-C307-4B03-BBB6-0DA5C14C1E80}" type="pres">
      <dgm:prSet presAssocID="{0E87C7A2-953A-484E-9046-645F5E1E8DFE}" presName="picture_3" presStyleCnt="0"/>
      <dgm:spPr/>
    </dgm:pt>
    <dgm:pt modelId="{D69EA690-8B9F-4EE8-A745-8387FF632D76}" type="pres">
      <dgm:prSet presAssocID="{0E87C7A2-953A-484E-9046-645F5E1E8DFE}" presName="pictureRepeatNode" presStyleLbl="alignImgPlace1" presStyleIdx="2" presStyleCnt="4"/>
      <dgm:spPr/>
    </dgm:pt>
    <dgm:pt modelId="{F3B1C872-A889-4CC3-84FB-4AF95589DEF6}" type="pres">
      <dgm:prSet presAssocID="{287E962D-E2F4-4F35-B09C-B016AEC63552}" presName="line_3" presStyleLbl="parChTrans1D1" presStyleIdx="1" presStyleCnt="3"/>
      <dgm:spPr>
        <a:ln>
          <a:solidFill>
            <a:srgbClr val="FFC000"/>
          </a:solidFill>
        </a:ln>
      </dgm:spPr>
    </dgm:pt>
    <dgm:pt modelId="{6DA7F3BA-BC80-49E0-8B63-E1461D91DA2F}" type="pres">
      <dgm:prSet presAssocID="{287E962D-E2F4-4F35-B09C-B016AEC63552}" presName="textparent_3" presStyleLbl="node1" presStyleIdx="0" presStyleCnt="0"/>
      <dgm:spPr/>
    </dgm:pt>
    <dgm:pt modelId="{2B9C363C-CAB8-4E7F-96D8-AE474EC3056B}" type="pres">
      <dgm:prSet presAssocID="{287E962D-E2F4-4F35-B09C-B016AEC63552}" presName="text_3" presStyleLbl="revTx" presStyleIdx="1" presStyleCnt="3">
        <dgm:presLayoutVars>
          <dgm:bulletEnabled val="1"/>
        </dgm:presLayoutVars>
      </dgm:prSet>
      <dgm:spPr/>
    </dgm:pt>
    <dgm:pt modelId="{ED894FDD-0E69-4DF1-AB3A-219E60A0CB4A}" type="pres">
      <dgm:prSet presAssocID="{17E82D16-FBE2-4AE6-9D2C-D3082425948F}" presName="picture_4" presStyleCnt="0"/>
      <dgm:spPr/>
    </dgm:pt>
    <dgm:pt modelId="{73CC52F1-6C16-4D5C-B3C5-978E520B2AF3}" type="pres">
      <dgm:prSet presAssocID="{17E82D16-FBE2-4AE6-9D2C-D3082425948F}" presName="pictureRepeatNode" presStyleLbl="alignImgPlace1" presStyleIdx="3" presStyleCnt="4"/>
      <dgm:spPr/>
    </dgm:pt>
    <dgm:pt modelId="{D0E85842-8878-4EE7-822F-E61DCFE3B3C1}" type="pres">
      <dgm:prSet presAssocID="{8A402C69-67BF-489F-ABF5-C5D22AF4A25F}" presName="line_4" presStyleLbl="parChTrans1D1" presStyleIdx="2" presStyleCnt="3"/>
      <dgm:spPr>
        <a:ln>
          <a:solidFill>
            <a:srgbClr val="C00000"/>
          </a:solidFill>
        </a:ln>
      </dgm:spPr>
    </dgm:pt>
    <dgm:pt modelId="{D1F047A4-7B24-4033-949E-1827B1F65C10}" type="pres">
      <dgm:prSet presAssocID="{8A402C69-67BF-489F-ABF5-C5D22AF4A25F}" presName="textparent_4" presStyleLbl="node1" presStyleIdx="0" presStyleCnt="0"/>
      <dgm:spPr/>
    </dgm:pt>
    <dgm:pt modelId="{1FE27EE2-3BAC-48A7-AE3F-9BBABC7A2D7C}" type="pres">
      <dgm:prSet presAssocID="{8A402C69-67BF-489F-ABF5-C5D22AF4A25F}" presName="text_4" presStyleLbl="revTx" presStyleIdx="2" presStyleCnt="3">
        <dgm:presLayoutVars>
          <dgm:bulletEnabled val="1"/>
        </dgm:presLayoutVars>
      </dgm:prSet>
      <dgm:spPr/>
    </dgm:pt>
  </dgm:ptLst>
  <dgm:cxnLst>
    <dgm:cxn modelId="{584EE312-974F-4D69-AC6D-CB77C232C14F}" type="presOf" srcId="{C0BA0750-17EA-44F4-A9AD-9A41F4355DAE}" destId="{506F7E02-6D99-4267-9D55-52D4C0249B66}" srcOrd="0" destOrd="0" presId="urn:microsoft.com/office/officeart/2008/layout/CircularPictureCallout#1"/>
    <dgm:cxn modelId="{75086E14-69BA-467D-A647-FB8B915EC692}" type="presOf" srcId="{8A402C69-67BF-489F-ABF5-C5D22AF4A25F}" destId="{1FE27EE2-3BAC-48A7-AE3F-9BBABC7A2D7C}" srcOrd="0" destOrd="0" presId="urn:microsoft.com/office/officeart/2008/layout/CircularPictureCallout#1"/>
    <dgm:cxn modelId="{0FF2F31E-7F37-4DC3-BC83-B17A871F9AB5}" type="presOf" srcId="{04091F69-4282-4199-9DB5-44B496DED3EC}" destId="{EB2C26F1-DA7F-44F7-98F9-D3E3DFD615F9}" srcOrd="0" destOrd="0" presId="urn:microsoft.com/office/officeart/2008/layout/CircularPictureCallout#1"/>
    <dgm:cxn modelId="{66BF8F3B-7926-468C-BCA4-DEDB2DDB4B93}" srcId="{C0BA0750-17EA-44F4-A9AD-9A41F4355DAE}" destId="{87D95C26-FE5B-400D-A9EA-376A68D4A1E1}" srcOrd="1" destOrd="0" parTransId="{109BB664-9797-4D96-9315-65D636DEA4CA}" sibTransId="{A215D671-CCB0-496F-B334-E8BF5AD83297}"/>
    <dgm:cxn modelId="{A1553263-A189-4838-A14E-C374F226171F}" type="presOf" srcId="{A215D671-CCB0-496F-B334-E8BF5AD83297}" destId="{E520A9EA-DAB6-4104-B8A3-88D3F612F302}" srcOrd="0" destOrd="0" presId="urn:microsoft.com/office/officeart/2008/layout/CircularPictureCallout#1"/>
    <dgm:cxn modelId="{E9BCAB88-8F9D-45E9-B42F-A66F02AE5A41}" type="presOf" srcId="{287E962D-E2F4-4F35-B09C-B016AEC63552}" destId="{2B9C363C-CAB8-4E7F-96D8-AE474EC3056B}" srcOrd="0" destOrd="0" presId="urn:microsoft.com/office/officeart/2008/layout/CircularPictureCallout#1"/>
    <dgm:cxn modelId="{7262D496-1F49-42E7-B33F-01BE92DC90CC}" srcId="{C0BA0750-17EA-44F4-A9AD-9A41F4355DAE}" destId="{287E962D-E2F4-4F35-B09C-B016AEC63552}" srcOrd="2" destOrd="0" parTransId="{90E7FA43-D70D-4EC1-BBC3-859E54FD62B5}" sibTransId="{0E87C7A2-953A-484E-9046-645F5E1E8DFE}"/>
    <dgm:cxn modelId="{4935D6A1-5263-4294-9241-EE1295F40F0D}" type="presOf" srcId="{0E87C7A2-953A-484E-9046-645F5E1E8DFE}" destId="{D69EA690-8B9F-4EE8-A745-8387FF632D76}" srcOrd="0" destOrd="0" presId="urn:microsoft.com/office/officeart/2008/layout/CircularPictureCallout#1"/>
    <dgm:cxn modelId="{643B0FAF-3769-416D-8D94-C137EFCDFEEF}" srcId="{C0BA0750-17EA-44F4-A9AD-9A41F4355DAE}" destId="{04091F69-4282-4199-9DB5-44B496DED3EC}" srcOrd="0" destOrd="0" parTransId="{E10CC4DA-5573-4330-88ED-09E3DBA7DA7D}" sibTransId="{0F67EEF1-2B9E-406E-9AAC-5BD10CDF9662}"/>
    <dgm:cxn modelId="{B0D902B5-5BD0-4667-B82C-F4B04D1B7B0A}" type="presOf" srcId="{87D95C26-FE5B-400D-A9EA-376A68D4A1E1}" destId="{DCD2511D-AF1D-4AB4-B5DC-2D59D7A08845}" srcOrd="0" destOrd="0" presId="urn:microsoft.com/office/officeart/2008/layout/CircularPictureCallout#1"/>
    <dgm:cxn modelId="{73FC26B6-76C0-403C-8430-8C0BE939B39A}" type="presOf" srcId="{17E82D16-FBE2-4AE6-9D2C-D3082425948F}" destId="{73CC52F1-6C16-4D5C-B3C5-978E520B2AF3}" srcOrd="0" destOrd="0" presId="urn:microsoft.com/office/officeart/2008/layout/CircularPictureCallout#1"/>
    <dgm:cxn modelId="{86F272F8-6C6E-4906-AFE8-C9178F412B42}" srcId="{C0BA0750-17EA-44F4-A9AD-9A41F4355DAE}" destId="{8A402C69-67BF-489F-ABF5-C5D22AF4A25F}" srcOrd="3" destOrd="0" parTransId="{89B453EE-18C6-4C0B-9EE8-3E2296E7789B}" sibTransId="{17E82D16-FBE2-4AE6-9D2C-D3082425948F}"/>
    <dgm:cxn modelId="{A3D1B0FA-285B-4A82-B5ED-C3B06262A5A4}" type="presOf" srcId="{0F67EEF1-2B9E-406E-9AAC-5BD10CDF9662}" destId="{D745F009-678A-43B7-ABEA-2672302BED97}" srcOrd="0" destOrd="0" presId="urn:microsoft.com/office/officeart/2008/layout/CircularPictureCallout#1"/>
    <dgm:cxn modelId="{C71543C4-18B8-4CF3-A283-F915082E3E56}" type="presParOf" srcId="{506F7E02-6D99-4267-9D55-52D4C0249B66}" destId="{288B7A3F-B378-4E53-BAAF-056B26061BFF}" srcOrd="0" destOrd="0" presId="urn:microsoft.com/office/officeart/2008/layout/CircularPictureCallout#1"/>
    <dgm:cxn modelId="{B6D16008-C8B5-4345-88AD-68FA27EA9B79}" type="presParOf" srcId="{288B7A3F-B378-4E53-BAAF-056B26061BFF}" destId="{E606C15E-BFE7-4FE8-80CE-5BBA74F886FA}" srcOrd="0" destOrd="0" presId="urn:microsoft.com/office/officeart/2008/layout/CircularPictureCallout#1"/>
    <dgm:cxn modelId="{12CBFA9C-FA94-4D42-AD23-5D0F35EDBA99}" type="presParOf" srcId="{E606C15E-BFE7-4FE8-80CE-5BBA74F886FA}" destId="{D745F009-678A-43B7-ABEA-2672302BED97}" srcOrd="0" destOrd="0" presId="urn:microsoft.com/office/officeart/2008/layout/CircularPictureCallout#1"/>
    <dgm:cxn modelId="{F9064A86-5398-4E29-8F31-68D8B84B7C7F}" type="presParOf" srcId="{288B7A3F-B378-4E53-BAAF-056B26061BFF}" destId="{EB2C26F1-DA7F-44F7-98F9-D3E3DFD615F9}" srcOrd="1" destOrd="0" presId="urn:microsoft.com/office/officeart/2008/layout/CircularPictureCallout#1"/>
    <dgm:cxn modelId="{E56C32CD-0871-4CA5-8CF9-332DE097927A}" type="presParOf" srcId="{288B7A3F-B378-4E53-BAAF-056B26061BFF}" destId="{71B9B906-51E3-4288-AAB6-AD0124B0ED1A}" srcOrd="2" destOrd="0" presId="urn:microsoft.com/office/officeart/2008/layout/CircularPictureCallout#1"/>
    <dgm:cxn modelId="{F049B804-45A3-4F6E-AEE4-6B5F5EC1461A}" type="presParOf" srcId="{71B9B906-51E3-4288-AAB6-AD0124B0ED1A}" destId="{E520A9EA-DAB6-4104-B8A3-88D3F612F302}" srcOrd="0" destOrd="0" presId="urn:microsoft.com/office/officeart/2008/layout/CircularPictureCallout#1"/>
    <dgm:cxn modelId="{42822669-4A95-4EEC-A9E9-CDC288D904A2}" type="presParOf" srcId="{288B7A3F-B378-4E53-BAAF-056B26061BFF}" destId="{01F1E9CC-E2E5-4AA6-AEF0-3491E7ED31A8}" srcOrd="3" destOrd="0" presId="urn:microsoft.com/office/officeart/2008/layout/CircularPictureCallout#1"/>
    <dgm:cxn modelId="{97E714DF-5F00-4D36-ADCD-F0E9F66DFF69}" type="presParOf" srcId="{288B7A3F-B378-4E53-BAAF-056B26061BFF}" destId="{97D829A4-00B2-4673-AED5-2EEC458E3B62}" srcOrd="4" destOrd="0" presId="urn:microsoft.com/office/officeart/2008/layout/CircularPictureCallout#1"/>
    <dgm:cxn modelId="{883CCB95-3958-409C-9451-D236DFEDB28B}" type="presParOf" srcId="{97D829A4-00B2-4673-AED5-2EEC458E3B62}" destId="{DCD2511D-AF1D-4AB4-B5DC-2D59D7A08845}" srcOrd="0" destOrd="0" presId="urn:microsoft.com/office/officeart/2008/layout/CircularPictureCallout#1"/>
    <dgm:cxn modelId="{2626B1F5-625B-4B76-934A-F723226F893D}" type="presParOf" srcId="{288B7A3F-B378-4E53-BAAF-056B26061BFF}" destId="{6BEB7A61-C307-4B03-BBB6-0DA5C14C1E80}" srcOrd="5" destOrd="0" presId="urn:microsoft.com/office/officeart/2008/layout/CircularPictureCallout#1"/>
    <dgm:cxn modelId="{1F508BAE-BDD0-428E-8B1B-9D744981C558}" type="presParOf" srcId="{6BEB7A61-C307-4B03-BBB6-0DA5C14C1E80}" destId="{D69EA690-8B9F-4EE8-A745-8387FF632D76}" srcOrd="0" destOrd="0" presId="urn:microsoft.com/office/officeart/2008/layout/CircularPictureCallout#1"/>
    <dgm:cxn modelId="{E6761302-800D-4D58-A780-369A3AB77384}" type="presParOf" srcId="{288B7A3F-B378-4E53-BAAF-056B26061BFF}" destId="{F3B1C872-A889-4CC3-84FB-4AF95589DEF6}" srcOrd="6" destOrd="0" presId="urn:microsoft.com/office/officeart/2008/layout/CircularPictureCallout#1"/>
    <dgm:cxn modelId="{B23635B8-07E3-4FA7-B14D-922329BBC5B0}" type="presParOf" srcId="{288B7A3F-B378-4E53-BAAF-056B26061BFF}" destId="{6DA7F3BA-BC80-49E0-8B63-E1461D91DA2F}" srcOrd="7" destOrd="0" presId="urn:microsoft.com/office/officeart/2008/layout/CircularPictureCallout#1"/>
    <dgm:cxn modelId="{45D7BA75-E749-4197-A1D6-05256126A764}" type="presParOf" srcId="{6DA7F3BA-BC80-49E0-8B63-E1461D91DA2F}" destId="{2B9C363C-CAB8-4E7F-96D8-AE474EC3056B}" srcOrd="0" destOrd="0" presId="urn:microsoft.com/office/officeart/2008/layout/CircularPictureCallout#1"/>
    <dgm:cxn modelId="{683E122E-D19E-4568-9F33-2C76156ED9DD}" type="presParOf" srcId="{288B7A3F-B378-4E53-BAAF-056B26061BFF}" destId="{ED894FDD-0E69-4DF1-AB3A-219E60A0CB4A}" srcOrd="8" destOrd="0" presId="urn:microsoft.com/office/officeart/2008/layout/CircularPictureCallout#1"/>
    <dgm:cxn modelId="{CB3EAC1D-E5B2-4425-A9CC-5B13E6CFE93F}" type="presParOf" srcId="{ED894FDD-0E69-4DF1-AB3A-219E60A0CB4A}" destId="{73CC52F1-6C16-4D5C-B3C5-978E520B2AF3}" srcOrd="0" destOrd="0" presId="urn:microsoft.com/office/officeart/2008/layout/CircularPictureCallout#1"/>
    <dgm:cxn modelId="{7EEEB84B-DEBD-4C99-AA0C-4FB5A114DCAD}" type="presParOf" srcId="{288B7A3F-B378-4E53-BAAF-056B26061BFF}" destId="{D0E85842-8878-4EE7-822F-E61DCFE3B3C1}" srcOrd="9" destOrd="0" presId="urn:microsoft.com/office/officeart/2008/layout/CircularPictureCallout#1"/>
    <dgm:cxn modelId="{A92BE59B-E9D2-4C6C-9B39-3E9080535650}" type="presParOf" srcId="{288B7A3F-B378-4E53-BAAF-056B26061BFF}" destId="{D1F047A4-7B24-4033-949E-1827B1F65C10}" srcOrd="10" destOrd="0" presId="urn:microsoft.com/office/officeart/2008/layout/CircularPictureCallout#1"/>
    <dgm:cxn modelId="{7D2E9F5F-2878-40D3-8F5B-0105B0193A53}" type="presParOf" srcId="{D1F047A4-7B24-4033-949E-1827B1F65C10}" destId="{1FE27EE2-3BAC-48A7-AE3F-9BBABC7A2D7C}" srcOrd="0" destOrd="0" presId="urn:microsoft.com/office/officeart/2008/layout/CircularPictureCallou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1B1468-B69D-4CFE-AD5B-9AABD7155494}" type="doc">
      <dgm:prSet loTypeId="urn:microsoft.com/office/officeart/2008/layout/PictureAccentList#1" loCatId="picture" qsTypeId="urn:microsoft.com/office/officeart/2005/8/quickstyle/simple1#4" qsCatId="simple" csTypeId="urn:microsoft.com/office/officeart/2005/8/colors/accent1_2#4" csCatId="accent1" phldr="1"/>
      <dgm:spPr/>
      <dgm:t>
        <a:bodyPr/>
        <a:lstStyle/>
        <a:p>
          <a:endParaRPr lang="zh-CN" altLang="en-US"/>
        </a:p>
      </dgm:t>
    </dgm:pt>
    <dgm:pt modelId="{31938CFA-6EA6-46AF-9CEE-443F01019844}">
      <dgm:prSet phldrT="[文本]"/>
      <dgm:spPr>
        <a:gradFill flip="none" rotWithShape="1">
          <a:gsLst>
            <a:gs pos="0">
              <a:srgbClr val="740004"/>
            </a:gs>
            <a:gs pos="100000">
              <a:srgbClr val="D70015"/>
            </a:gs>
          </a:gsLst>
          <a:lin ang="0" scaled="1"/>
          <a:tileRect/>
        </a:gradFill>
      </dgm:spPr>
      <dgm:t>
        <a:bodyPr/>
        <a:lstStyle/>
        <a:p>
          <a:r>
            <a:rPr lang="zh-CN" altLang="en-US" dirty="0">
              <a:latin typeface="叶根友行书繁" panose="02010601030101010101" pitchFamily="2" charset="-122"/>
              <a:ea typeface="叶根友行书繁" panose="02010601030101010101" pitchFamily="2" charset="-122"/>
            </a:rPr>
            <a:t>输入你的标题</a:t>
          </a:r>
        </a:p>
      </dgm:t>
    </dgm:pt>
    <dgm:pt modelId="{59D4E011-C29A-46CE-AD44-463984F470A3}" type="parTrans" cxnId="{AD0086C8-6CA9-4E2B-840C-78B1B02905B6}">
      <dgm:prSet/>
      <dgm:spPr/>
      <dgm:t>
        <a:bodyPr/>
        <a:lstStyle/>
        <a:p>
          <a:endParaRPr lang="zh-CN" altLang="en-US"/>
        </a:p>
      </dgm:t>
    </dgm:pt>
    <dgm:pt modelId="{F7C83EC9-0D64-448C-98DC-CDED3146C89C}" type="sibTrans" cxnId="{AD0086C8-6CA9-4E2B-840C-78B1B02905B6}">
      <dgm:prSet/>
      <dgm:spPr/>
      <dgm:t>
        <a:bodyPr/>
        <a:lstStyle/>
        <a:p>
          <a:endParaRPr lang="zh-CN" altLang="en-US"/>
        </a:p>
      </dgm:t>
    </dgm:pt>
    <dgm:pt modelId="{C400BF92-DD3C-4F33-A64A-C837B19C540C}">
      <dgm:prSet phldrT="[文本]"/>
      <dgm:spPr>
        <a:solidFill>
          <a:srgbClr val="C00000"/>
        </a:solidFill>
      </dgm:spPr>
      <dgm:t>
        <a:bodyPr/>
        <a:lstStyle/>
        <a:p>
          <a:r>
            <a:rPr lang="zh-CN" altLang="en-US" dirty="0"/>
            <a:t>输入你的标题</a:t>
          </a:r>
        </a:p>
      </dgm:t>
    </dgm:pt>
    <dgm:pt modelId="{0A0FC8E7-CDE6-4D04-B213-0A713F324431}" type="parTrans" cxnId="{5D6006BE-0D23-40D9-9A10-FE04D2FCB78C}">
      <dgm:prSet/>
      <dgm:spPr/>
      <dgm:t>
        <a:bodyPr/>
        <a:lstStyle/>
        <a:p>
          <a:endParaRPr lang="zh-CN" altLang="en-US"/>
        </a:p>
      </dgm:t>
    </dgm:pt>
    <dgm:pt modelId="{74D4FF6E-C3AA-4026-AAAA-675CD3214BF2}" type="sibTrans" cxnId="{5D6006BE-0D23-40D9-9A10-FE04D2FCB78C}">
      <dgm:prSet/>
      <dgm:spPr/>
      <dgm:t>
        <a:bodyPr/>
        <a:lstStyle/>
        <a:p>
          <a:endParaRPr lang="zh-CN" altLang="en-US"/>
        </a:p>
      </dgm:t>
    </dgm:pt>
    <dgm:pt modelId="{2243202D-DEFB-4AB0-9F1A-33685634FA87}">
      <dgm:prSet phldrT="[文本]"/>
      <dgm:spPr>
        <a:solidFill>
          <a:srgbClr val="C00000"/>
        </a:solidFill>
      </dgm:spPr>
      <dgm:t>
        <a:bodyPr/>
        <a:lstStyle/>
        <a:p>
          <a:r>
            <a:rPr lang="zh-CN" altLang="en-US" dirty="0"/>
            <a:t>输入你的标题</a:t>
          </a:r>
        </a:p>
      </dgm:t>
    </dgm:pt>
    <dgm:pt modelId="{DBD0AAD2-D6D7-48E7-8233-B72D00A25618}" type="parTrans" cxnId="{145E081A-7DFE-44AD-A939-8F8630AFEDEA}">
      <dgm:prSet/>
      <dgm:spPr/>
      <dgm:t>
        <a:bodyPr/>
        <a:lstStyle/>
        <a:p>
          <a:endParaRPr lang="zh-CN" altLang="en-US"/>
        </a:p>
      </dgm:t>
    </dgm:pt>
    <dgm:pt modelId="{70BA3F4C-FAB7-459F-842D-C8EE63402674}" type="sibTrans" cxnId="{145E081A-7DFE-44AD-A939-8F8630AFEDEA}">
      <dgm:prSet/>
      <dgm:spPr/>
      <dgm:t>
        <a:bodyPr/>
        <a:lstStyle/>
        <a:p>
          <a:endParaRPr lang="zh-CN" altLang="en-US"/>
        </a:p>
      </dgm:t>
    </dgm:pt>
    <dgm:pt modelId="{32440188-5A81-4844-A39A-906E03E3E583}" type="pres">
      <dgm:prSet presAssocID="{641B1468-B69D-4CFE-AD5B-9AABD7155494}" presName="layout" presStyleCnt="0">
        <dgm:presLayoutVars>
          <dgm:chMax/>
          <dgm:chPref/>
          <dgm:dir/>
          <dgm:animOne val="branch"/>
          <dgm:animLvl val="lvl"/>
          <dgm:resizeHandles/>
        </dgm:presLayoutVars>
      </dgm:prSet>
      <dgm:spPr/>
    </dgm:pt>
    <dgm:pt modelId="{EB63B4F9-BFFD-439D-9822-8A077E03CEDF}" type="pres">
      <dgm:prSet presAssocID="{31938CFA-6EA6-46AF-9CEE-443F01019844}" presName="root" presStyleCnt="0">
        <dgm:presLayoutVars>
          <dgm:chMax/>
          <dgm:chPref val="4"/>
        </dgm:presLayoutVars>
      </dgm:prSet>
      <dgm:spPr/>
    </dgm:pt>
    <dgm:pt modelId="{1D26E03D-E5B3-4652-A8F5-7C7C582F6410}" type="pres">
      <dgm:prSet presAssocID="{31938CFA-6EA6-46AF-9CEE-443F01019844}" presName="rootComposite" presStyleCnt="0">
        <dgm:presLayoutVars/>
      </dgm:prSet>
      <dgm:spPr/>
    </dgm:pt>
    <dgm:pt modelId="{CD6D8146-3061-4ADD-9423-D87F2D5C2E75}" type="pres">
      <dgm:prSet presAssocID="{31938CFA-6EA6-46AF-9CEE-443F01019844}" presName="rootText" presStyleLbl="node0" presStyleIdx="0" presStyleCnt="1">
        <dgm:presLayoutVars>
          <dgm:chMax/>
          <dgm:chPref val="4"/>
        </dgm:presLayoutVars>
      </dgm:prSet>
      <dgm:spPr/>
    </dgm:pt>
    <dgm:pt modelId="{296C0C34-2167-4D8F-8D5D-020E344B4B9E}" type="pres">
      <dgm:prSet presAssocID="{31938CFA-6EA6-46AF-9CEE-443F01019844}" presName="childShape" presStyleCnt="0">
        <dgm:presLayoutVars>
          <dgm:chMax val="0"/>
          <dgm:chPref val="0"/>
        </dgm:presLayoutVars>
      </dgm:prSet>
      <dgm:spPr/>
    </dgm:pt>
    <dgm:pt modelId="{D6619B4B-C1B8-479E-85EA-CAB8841FB819}" type="pres">
      <dgm:prSet presAssocID="{C400BF92-DD3C-4F33-A64A-C837B19C540C}" presName="childComposite" presStyleCnt="0">
        <dgm:presLayoutVars>
          <dgm:chMax val="0"/>
          <dgm:chPref val="0"/>
        </dgm:presLayoutVars>
      </dgm:prSet>
      <dgm:spPr/>
    </dgm:pt>
    <dgm:pt modelId="{18B3F3A0-21FF-4A02-BA7C-C39842A2096A}" type="pres">
      <dgm:prSet presAssocID="{C400BF92-DD3C-4F33-A64A-C837B19C540C}" presName="Image"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4000" r="-24000"/>
          </a:stretch>
        </a:blipFill>
      </dgm:spPr>
    </dgm:pt>
    <dgm:pt modelId="{8DF52152-7DA7-48D6-9B93-B651492B3E51}" type="pres">
      <dgm:prSet presAssocID="{C400BF92-DD3C-4F33-A64A-C837B19C540C}" presName="childText" presStyleLbl="lnNode1" presStyleIdx="0" presStyleCnt="2">
        <dgm:presLayoutVars>
          <dgm:chMax val="0"/>
          <dgm:chPref val="0"/>
          <dgm:bulletEnabled val="1"/>
        </dgm:presLayoutVars>
      </dgm:prSet>
      <dgm:spPr/>
    </dgm:pt>
    <dgm:pt modelId="{2786FD61-EBB8-43CA-9635-6B25408C429B}" type="pres">
      <dgm:prSet presAssocID="{2243202D-DEFB-4AB0-9F1A-33685634FA87}" presName="childComposite" presStyleCnt="0">
        <dgm:presLayoutVars>
          <dgm:chMax val="0"/>
          <dgm:chPref val="0"/>
        </dgm:presLayoutVars>
      </dgm:prSet>
      <dgm:spPr/>
    </dgm:pt>
    <dgm:pt modelId="{AB7470E0-E247-4868-8EDA-AED5FB317BAE}" type="pres">
      <dgm:prSet presAssocID="{2243202D-DEFB-4AB0-9F1A-33685634FA87}" presName="Image" presStyleLbl="nod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 b="-7000"/>
          </a:stretch>
        </a:blipFill>
      </dgm:spPr>
    </dgm:pt>
    <dgm:pt modelId="{27C4A5B2-1E1B-4A0E-B863-B4B140AC5EFC}" type="pres">
      <dgm:prSet presAssocID="{2243202D-DEFB-4AB0-9F1A-33685634FA87}" presName="childText" presStyleLbl="lnNode1" presStyleIdx="1" presStyleCnt="2">
        <dgm:presLayoutVars>
          <dgm:chMax val="0"/>
          <dgm:chPref val="0"/>
          <dgm:bulletEnabled val="1"/>
        </dgm:presLayoutVars>
      </dgm:prSet>
      <dgm:spPr/>
    </dgm:pt>
  </dgm:ptLst>
  <dgm:cxnLst>
    <dgm:cxn modelId="{145E081A-7DFE-44AD-A939-8F8630AFEDEA}" srcId="{31938CFA-6EA6-46AF-9CEE-443F01019844}" destId="{2243202D-DEFB-4AB0-9F1A-33685634FA87}" srcOrd="1" destOrd="0" parTransId="{DBD0AAD2-D6D7-48E7-8233-B72D00A25618}" sibTransId="{70BA3F4C-FAB7-459F-842D-C8EE63402674}"/>
    <dgm:cxn modelId="{99FB7890-A140-4B72-AEB3-A0024AD07026}" type="presOf" srcId="{C400BF92-DD3C-4F33-A64A-C837B19C540C}" destId="{8DF52152-7DA7-48D6-9B93-B651492B3E51}" srcOrd="0" destOrd="0" presId="urn:microsoft.com/office/officeart/2008/layout/PictureAccentList#1"/>
    <dgm:cxn modelId="{5D6006BE-0D23-40D9-9A10-FE04D2FCB78C}" srcId="{31938CFA-6EA6-46AF-9CEE-443F01019844}" destId="{C400BF92-DD3C-4F33-A64A-C837B19C540C}" srcOrd="0" destOrd="0" parTransId="{0A0FC8E7-CDE6-4D04-B213-0A713F324431}" sibTransId="{74D4FF6E-C3AA-4026-AAAA-675CD3214BF2}"/>
    <dgm:cxn modelId="{3F3FF4C5-8A48-4768-9E71-A759BC9375D4}" type="presOf" srcId="{641B1468-B69D-4CFE-AD5B-9AABD7155494}" destId="{32440188-5A81-4844-A39A-906E03E3E583}" srcOrd="0" destOrd="0" presId="urn:microsoft.com/office/officeart/2008/layout/PictureAccentList#1"/>
    <dgm:cxn modelId="{A8DCA7C7-7F37-483E-9D6B-F04EEB8D50B3}" type="presOf" srcId="{31938CFA-6EA6-46AF-9CEE-443F01019844}" destId="{CD6D8146-3061-4ADD-9423-D87F2D5C2E75}" srcOrd="0" destOrd="0" presId="urn:microsoft.com/office/officeart/2008/layout/PictureAccentList#1"/>
    <dgm:cxn modelId="{AD0086C8-6CA9-4E2B-840C-78B1B02905B6}" srcId="{641B1468-B69D-4CFE-AD5B-9AABD7155494}" destId="{31938CFA-6EA6-46AF-9CEE-443F01019844}" srcOrd="0" destOrd="0" parTransId="{59D4E011-C29A-46CE-AD44-463984F470A3}" sibTransId="{F7C83EC9-0D64-448C-98DC-CDED3146C89C}"/>
    <dgm:cxn modelId="{56BD19EE-2134-4443-80E6-7F6AF0261FDF}" type="presOf" srcId="{2243202D-DEFB-4AB0-9F1A-33685634FA87}" destId="{27C4A5B2-1E1B-4A0E-B863-B4B140AC5EFC}" srcOrd="0" destOrd="0" presId="urn:microsoft.com/office/officeart/2008/layout/PictureAccentList#1"/>
    <dgm:cxn modelId="{AC4C4841-4C62-4E58-B485-37D8D5540E03}" type="presParOf" srcId="{32440188-5A81-4844-A39A-906E03E3E583}" destId="{EB63B4F9-BFFD-439D-9822-8A077E03CEDF}" srcOrd="0" destOrd="0" presId="urn:microsoft.com/office/officeart/2008/layout/PictureAccentList#1"/>
    <dgm:cxn modelId="{9AC686A9-5488-4498-8AC5-CAC399AA49C0}" type="presParOf" srcId="{EB63B4F9-BFFD-439D-9822-8A077E03CEDF}" destId="{1D26E03D-E5B3-4652-A8F5-7C7C582F6410}" srcOrd="0" destOrd="0" presId="urn:microsoft.com/office/officeart/2008/layout/PictureAccentList#1"/>
    <dgm:cxn modelId="{90FD8DDD-D9AE-4363-A687-4F0FE9848D65}" type="presParOf" srcId="{1D26E03D-E5B3-4652-A8F5-7C7C582F6410}" destId="{CD6D8146-3061-4ADD-9423-D87F2D5C2E75}" srcOrd="0" destOrd="0" presId="urn:microsoft.com/office/officeart/2008/layout/PictureAccentList#1"/>
    <dgm:cxn modelId="{D788E2C7-6170-4D04-85C0-C4729C315524}" type="presParOf" srcId="{EB63B4F9-BFFD-439D-9822-8A077E03CEDF}" destId="{296C0C34-2167-4D8F-8D5D-020E344B4B9E}" srcOrd="1" destOrd="0" presId="urn:microsoft.com/office/officeart/2008/layout/PictureAccentList#1"/>
    <dgm:cxn modelId="{E626BABA-7FBD-427E-97F6-83D8DD4CE999}" type="presParOf" srcId="{296C0C34-2167-4D8F-8D5D-020E344B4B9E}" destId="{D6619B4B-C1B8-479E-85EA-CAB8841FB819}" srcOrd="0" destOrd="0" presId="urn:microsoft.com/office/officeart/2008/layout/PictureAccentList#1"/>
    <dgm:cxn modelId="{E18343C9-EC60-4C15-9A18-715EE2C0E077}" type="presParOf" srcId="{D6619B4B-C1B8-479E-85EA-CAB8841FB819}" destId="{18B3F3A0-21FF-4A02-BA7C-C39842A2096A}" srcOrd="0" destOrd="0" presId="urn:microsoft.com/office/officeart/2008/layout/PictureAccentList#1"/>
    <dgm:cxn modelId="{72688894-B659-4EDC-9D03-B2F6C6CCDBA4}" type="presParOf" srcId="{D6619B4B-C1B8-479E-85EA-CAB8841FB819}" destId="{8DF52152-7DA7-48D6-9B93-B651492B3E51}" srcOrd="1" destOrd="0" presId="urn:microsoft.com/office/officeart/2008/layout/PictureAccentList#1"/>
    <dgm:cxn modelId="{DCB998DC-F731-46EE-BFD6-FD7EF0E6104B}" type="presParOf" srcId="{296C0C34-2167-4D8F-8D5D-020E344B4B9E}" destId="{2786FD61-EBB8-43CA-9635-6B25408C429B}" srcOrd="1" destOrd="0" presId="urn:microsoft.com/office/officeart/2008/layout/PictureAccentList#1"/>
    <dgm:cxn modelId="{076E5978-F773-4B55-808E-631D3BF6E747}" type="presParOf" srcId="{2786FD61-EBB8-43CA-9635-6B25408C429B}" destId="{AB7470E0-E247-4868-8EDA-AED5FB317BAE}" srcOrd="0" destOrd="0" presId="urn:microsoft.com/office/officeart/2008/layout/PictureAccentList#1"/>
    <dgm:cxn modelId="{423A487E-A048-4999-9FBF-FCC36092DC13}" type="presParOf" srcId="{2786FD61-EBB8-43CA-9635-6B25408C429B}" destId="{27C4A5B2-1E1B-4A0E-B863-B4B140AC5EFC}" srcOrd="1" destOrd="0" presId="urn:microsoft.com/office/officeart/2008/layout/PictureAccen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878C2-1F95-40B4-BD9E-E9E208DE8132}">
      <dsp:nvSpPr>
        <dsp:cNvPr id="0" name=""/>
        <dsp:cNvSpPr/>
      </dsp:nvSpPr>
      <dsp:spPr bwMode="white">
        <a:xfrm>
          <a:off x="377" y="813059"/>
          <a:ext cx="2701499" cy="199639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a:noFill/>
        </a:ln>
        <a:effectLst/>
      </dsp:spPr>
      <dsp:style>
        <a:lnRef idx="0">
          <a:schemeClr val="accent1"/>
        </a:lnRef>
        <a:fillRef idx="1">
          <a:schemeClr val="accent1">
            <a:tint val="40000"/>
          </a:schemeClr>
        </a:fillRef>
        <a:effectRef idx="0">
          <a:scrgbClr r="0" g="0" b="0"/>
        </a:effectRef>
        <a:fontRef idx="minor"/>
      </dsp:style>
    </dsp:sp>
    <dsp:sp modelId="{B66B801A-B38A-4484-9730-47A777C8C927}">
      <dsp:nvSpPr>
        <dsp:cNvPr id="0" name=""/>
        <dsp:cNvSpPr/>
      </dsp:nvSpPr>
      <dsp:spPr bwMode="white">
        <a:xfrm>
          <a:off x="546424" y="2447473"/>
          <a:ext cx="2327887" cy="559430"/>
        </a:xfrm>
        <a:prstGeom prst="rect">
          <a:avLst/>
        </a:prstGeom>
        <a:solidFill>
          <a:srgbClr val="C00000"/>
        </a:solidFill>
        <a:ln w="12700" cap="flat" cmpd="sng" algn="ctr">
          <a:no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45719" tIns="45719" rIns="45719" bIns="45719" numCol="1" spcCol="1270" anchor="ctr" anchorCtr="0">
          <a:noAutofit/>
        </a:bodyPr>
        <a:lstStyle/>
        <a:p>
          <a:pPr marL="0" lvl="0" indent="0" algn="ctr" defTabSz="1066800">
            <a:lnSpc>
              <a:spcPct val="90000"/>
            </a:lnSpc>
            <a:spcBef>
              <a:spcPct val="0"/>
            </a:spcBef>
            <a:spcAft>
              <a:spcPct val="5000"/>
            </a:spcAft>
            <a:buNone/>
          </a:pPr>
          <a:r>
            <a:rPr lang="zh-CN" altLang="en-US" sz="2400" kern="1200" dirty="0">
              <a:latin typeface="微软雅黑" panose="020B0503020204020204" pitchFamily="34" charset="-122"/>
              <a:ea typeface="微软雅黑" panose="020B0503020204020204" pitchFamily="34" charset="-122"/>
            </a:rPr>
            <a:t>输入你的内容</a:t>
          </a:r>
        </a:p>
      </dsp:txBody>
      <dsp:txXfrm>
        <a:off x="546424" y="2447473"/>
        <a:ext cx="2327887" cy="559430"/>
      </dsp:txXfrm>
    </dsp:sp>
    <dsp:sp modelId="{BBDF07B8-7465-4706-B7C5-F5ED5224BD52}">
      <dsp:nvSpPr>
        <dsp:cNvPr id="0" name=""/>
        <dsp:cNvSpPr/>
      </dsp:nvSpPr>
      <dsp:spPr bwMode="white">
        <a:xfrm>
          <a:off x="3433742" y="813059"/>
          <a:ext cx="2701499" cy="199639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a:noFill/>
        </a:ln>
        <a:effectLst/>
      </dsp:spPr>
      <dsp:style>
        <a:lnRef idx="0">
          <a:schemeClr val="accent1"/>
        </a:lnRef>
        <a:fillRef idx="1">
          <a:schemeClr val="accent1">
            <a:tint val="40000"/>
          </a:schemeClr>
        </a:fillRef>
        <a:effectRef idx="0">
          <a:scrgbClr r="0" g="0" b="0"/>
        </a:effectRef>
        <a:fontRef idx="minor"/>
      </dsp:style>
    </dsp:sp>
    <dsp:sp modelId="{A2E45D91-323B-405D-BAAF-1DA3D8890534}">
      <dsp:nvSpPr>
        <dsp:cNvPr id="0" name=""/>
        <dsp:cNvSpPr/>
      </dsp:nvSpPr>
      <dsp:spPr bwMode="white">
        <a:xfrm>
          <a:off x="3979789" y="2447473"/>
          <a:ext cx="2327887" cy="559430"/>
        </a:xfrm>
        <a:prstGeom prst="rect">
          <a:avLst/>
        </a:prstGeom>
        <a:solidFill>
          <a:srgbClr val="C00000"/>
        </a:solidFill>
        <a:ln w="12700" cap="flat" cmpd="sng" algn="ctr">
          <a:no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45719" tIns="45719" rIns="45719" bIns="45719" numCol="1" spcCol="1270" anchor="ctr" anchorCtr="0">
          <a:noAutofit/>
        </a:bodyPr>
        <a:lstStyle/>
        <a:p>
          <a:pPr marL="0" lvl="0" indent="0" algn="ctr" defTabSz="1066800">
            <a:lnSpc>
              <a:spcPct val="90000"/>
            </a:lnSpc>
            <a:spcBef>
              <a:spcPct val="0"/>
            </a:spcBef>
            <a:spcAft>
              <a:spcPct val="5000"/>
            </a:spcAft>
            <a:buNone/>
          </a:pPr>
          <a:r>
            <a:rPr lang="zh-CN" altLang="en-US" sz="2400" kern="1200" dirty="0">
              <a:latin typeface="微软雅黑" panose="020B0503020204020204" pitchFamily="34" charset="-122"/>
              <a:ea typeface="微软雅黑" panose="020B0503020204020204" pitchFamily="34" charset="-122"/>
            </a:rPr>
            <a:t>输入你的内容</a:t>
          </a:r>
          <a:endParaRPr lang="zh-CN" altLang="en-US" sz="2400" kern="1200" dirty="0"/>
        </a:p>
      </dsp:txBody>
      <dsp:txXfrm>
        <a:off x="3979789" y="2447473"/>
        <a:ext cx="2327887" cy="559430"/>
      </dsp:txXfrm>
    </dsp:sp>
    <dsp:sp modelId="{2A058455-02BD-461B-BFF8-D029FD275211}">
      <dsp:nvSpPr>
        <dsp:cNvPr id="0" name=""/>
        <dsp:cNvSpPr/>
      </dsp:nvSpPr>
      <dsp:spPr bwMode="white">
        <a:xfrm>
          <a:off x="6867107" y="813059"/>
          <a:ext cx="2701499" cy="199639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a:ln>
          <a:noFill/>
        </a:ln>
        <a:effectLst/>
      </dsp:spPr>
      <dsp:style>
        <a:lnRef idx="0">
          <a:schemeClr val="accent1"/>
        </a:lnRef>
        <a:fillRef idx="1">
          <a:schemeClr val="accent1">
            <a:tint val="40000"/>
          </a:schemeClr>
        </a:fillRef>
        <a:effectRef idx="0">
          <a:scrgbClr r="0" g="0" b="0"/>
        </a:effectRef>
        <a:fontRef idx="minor"/>
      </dsp:style>
    </dsp:sp>
    <dsp:sp modelId="{E190F6A2-0171-4607-9143-22632207B4A2}">
      <dsp:nvSpPr>
        <dsp:cNvPr id="0" name=""/>
        <dsp:cNvSpPr/>
      </dsp:nvSpPr>
      <dsp:spPr bwMode="white">
        <a:xfrm>
          <a:off x="7413154" y="2447473"/>
          <a:ext cx="2327887" cy="559430"/>
        </a:xfrm>
        <a:prstGeom prst="rect">
          <a:avLst/>
        </a:prstGeom>
        <a:solidFill>
          <a:srgbClr val="C00000"/>
        </a:solidFill>
        <a:ln w="12700" cap="flat" cmpd="sng" algn="ctr">
          <a:no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45719" tIns="45719" rIns="45719" bIns="45719" numCol="1" spcCol="1270" anchor="ctr" anchorCtr="0">
          <a:noAutofit/>
        </a:bodyPr>
        <a:lstStyle/>
        <a:p>
          <a:pPr marL="0" lvl="0" indent="0" algn="ctr" defTabSz="1066800">
            <a:lnSpc>
              <a:spcPct val="90000"/>
            </a:lnSpc>
            <a:spcBef>
              <a:spcPct val="0"/>
            </a:spcBef>
            <a:spcAft>
              <a:spcPct val="5000"/>
            </a:spcAft>
            <a:buNone/>
          </a:pPr>
          <a:r>
            <a:rPr lang="zh-CN" altLang="en-US" sz="2400" kern="1200" dirty="0">
              <a:latin typeface="微软雅黑" panose="020B0503020204020204" pitchFamily="34" charset="-122"/>
              <a:ea typeface="微软雅黑" panose="020B0503020204020204" pitchFamily="34" charset="-122"/>
            </a:rPr>
            <a:t>输入你的内容</a:t>
          </a:r>
          <a:endParaRPr lang="zh-CN" altLang="en-US" sz="2400" kern="1200" dirty="0"/>
        </a:p>
      </dsp:txBody>
      <dsp:txXfrm>
        <a:off x="7413154" y="2447473"/>
        <a:ext cx="2327887" cy="559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3D877-94F4-4ADF-8797-27618A834C47}">
      <dsp:nvSpPr>
        <dsp:cNvPr id="0" name=""/>
        <dsp:cNvSpPr/>
      </dsp:nvSpPr>
      <dsp:spPr bwMode="white">
        <a:xfrm>
          <a:off x="1217636" y="2020850"/>
          <a:ext cx="1434371" cy="1231242"/>
        </a:xfrm>
        <a:prstGeom prst="hexagon">
          <a:avLst>
            <a:gd name="adj" fmla="val 25000"/>
            <a:gd name="vf" fmla="val 115470"/>
          </a:avLst>
        </a:prstGeom>
        <a:solidFill>
          <a:srgbClr val="C00000"/>
        </a:solidFill>
        <a:ln w="12700" cap="flat" cmpd="sng" algn="ctr">
          <a:noFill/>
          <a:prstDash val="solid"/>
          <a:miter lim="800000"/>
        </a:ln>
        <a:effectLst/>
      </dsp:spPr>
      <dsp:style>
        <a:lnRef idx="2">
          <a:schemeClr val="accent1"/>
        </a:lnRef>
        <a:fillRef idx="1">
          <a:schemeClr val="accent1"/>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微软雅黑" panose="020B0503020204020204" pitchFamily="34" charset="-122"/>
              <a:ea typeface="微软雅黑" panose="020B0503020204020204" pitchFamily="34" charset="-122"/>
            </a:rPr>
            <a:t>文本</a:t>
          </a:r>
        </a:p>
      </dsp:txBody>
      <dsp:txXfrm>
        <a:off x="1217636" y="2020850"/>
        <a:ext cx="1434371" cy="1231242"/>
      </dsp:txXfrm>
    </dsp:sp>
    <dsp:sp modelId="{11896286-3020-4012-BE8C-B236A3381BB0}">
      <dsp:nvSpPr>
        <dsp:cNvPr id="0" name=""/>
        <dsp:cNvSpPr/>
      </dsp:nvSpPr>
      <dsp:spPr bwMode="white">
        <a:xfrm>
          <a:off x="1262499" y="2564925"/>
          <a:ext cx="167449" cy="144393"/>
        </a:xfrm>
        <a:prstGeom prst="hexagon">
          <a:avLst>
            <a:gd name="adj" fmla="val 25000"/>
            <a:gd name="vf" fmla="val 115470"/>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hemeClr val="accent1"/>
        </a:lnRef>
        <a:fillRef idx="1">
          <a:schemeClr val="lt1"/>
        </a:fillRef>
        <a:effectRef idx="0">
          <a:scrgbClr r="0" g="0" b="0"/>
        </a:effectRef>
        <a:fontRef idx="minor"/>
      </dsp:style>
    </dsp:sp>
    <dsp:sp modelId="{A3630D0E-BA16-4B66-A266-1D858C95B3C3}">
      <dsp:nvSpPr>
        <dsp:cNvPr id="0" name=""/>
        <dsp:cNvSpPr/>
      </dsp:nvSpPr>
      <dsp:spPr bwMode="white">
        <a:xfrm>
          <a:off x="0" y="1351570"/>
          <a:ext cx="1434371" cy="1231242"/>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w="12700" cap="flat" cmpd="sng" algn="ctr">
          <a:noFill/>
          <a:prstDash val="solid"/>
          <a:miter lim="800000"/>
        </a:ln>
        <a:effectLst/>
      </dsp:spPr>
      <dsp:style>
        <a:lnRef idx="2">
          <a:schemeClr val="accent1"/>
        </a:lnRef>
        <a:fillRef idx="1">
          <a:schemeClr val="lt1">
            <a:alpha val="90000"/>
          </a:schemeClr>
        </a:fillRef>
        <a:effectRef idx="0">
          <a:scrgbClr r="0" g="0" b="0"/>
        </a:effectRef>
        <a:fontRef idx="minor"/>
      </dsp:style>
    </dsp:sp>
    <dsp:sp modelId="{218CA8DA-60DD-4E7D-A9E2-18C63FCC56F7}">
      <dsp:nvSpPr>
        <dsp:cNvPr id="0" name=""/>
        <dsp:cNvSpPr/>
      </dsp:nvSpPr>
      <dsp:spPr bwMode="white">
        <a:xfrm>
          <a:off x="971202" y="2412077"/>
          <a:ext cx="167449" cy="144393"/>
        </a:xfrm>
        <a:prstGeom prst="hexagon">
          <a:avLst>
            <a:gd name="adj" fmla="val 25000"/>
            <a:gd name="vf" fmla="val 115470"/>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hemeClr val="accent1"/>
        </a:lnRef>
        <a:fillRef idx="1">
          <a:schemeClr val="lt1"/>
        </a:fillRef>
        <a:effectRef idx="0">
          <a:scrgbClr r="0" g="0" b="0"/>
        </a:effectRef>
        <a:fontRef idx="minor"/>
      </dsp:style>
    </dsp:sp>
    <dsp:sp modelId="{3A2F3AA2-E8B6-420F-9A9F-868C376AD90E}">
      <dsp:nvSpPr>
        <dsp:cNvPr id="0" name=""/>
        <dsp:cNvSpPr/>
      </dsp:nvSpPr>
      <dsp:spPr bwMode="white">
        <a:xfrm>
          <a:off x="2434008" y="1342139"/>
          <a:ext cx="1434371" cy="1231242"/>
        </a:xfrm>
        <a:prstGeom prst="hexagon">
          <a:avLst>
            <a:gd name="adj" fmla="val 25000"/>
            <a:gd name="vf" fmla="val 115470"/>
          </a:avLst>
        </a:prstGeom>
        <a:solidFill>
          <a:srgbClr val="C00000"/>
        </a:solidFill>
        <a:ln w="12700" cap="flat" cmpd="sng" algn="ctr">
          <a:noFill/>
          <a:prstDash val="solid"/>
          <a:miter lim="800000"/>
        </a:ln>
        <a:effectLst/>
      </dsp:spPr>
      <dsp:style>
        <a:lnRef idx="2">
          <a:schemeClr val="accent1"/>
        </a:lnRef>
        <a:fillRef idx="1">
          <a:schemeClr val="accent1"/>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微软雅黑" panose="020B0503020204020204" pitchFamily="34" charset="-122"/>
              <a:ea typeface="微软雅黑" panose="020B0503020204020204" pitchFamily="34" charset="-122"/>
            </a:rPr>
            <a:t>文本</a:t>
          </a:r>
          <a:endParaRPr lang="zh-CN" altLang="en-US" sz="2400" kern="1200" dirty="0"/>
        </a:p>
      </dsp:txBody>
      <dsp:txXfrm>
        <a:off x="2434008" y="1342139"/>
        <a:ext cx="1434371" cy="1231242"/>
      </dsp:txXfrm>
    </dsp:sp>
    <dsp:sp modelId="{B9CBA5C5-9F67-4D78-9229-5E021175ECC8}">
      <dsp:nvSpPr>
        <dsp:cNvPr id="0" name=""/>
        <dsp:cNvSpPr/>
      </dsp:nvSpPr>
      <dsp:spPr bwMode="white">
        <a:xfrm>
          <a:off x="3416584" y="2401345"/>
          <a:ext cx="167449" cy="144393"/>
        </a:xfrm>
        <a:prstGeom prst="hexagon">
          <a:avLst>
            <a:gd name="adj" fmla="val 25000"/>
            <a:gd name="vf" fmla="val 115470"/>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hemeClr val="accent1"/>
        </a:lnRef>
        <a:fillRef idx="1">
          <a:schemeClr val="lt1"/>
        </a:fillRef>
        <a:effectRef idx="0">
          <a:scrgbClr r="0" g="0" b="0"/>
        </a:effectRef>
        <a:fontRef idx="minor"/>
      </dsp:style>
    </dsp:sp>
    <dsp:sp modelId="{5A68CCD0-E595-406E-84E8-4250CBCA30B5}">
      <dsp:nvSpPr>
        <dsp:cNvPr id="0" name=""/>
        <dsp:cNvSpPr/>
      </dsp:nvSpPr>
      <dsp:spPr bwMode="white">
        <a:xfrm>
          <a:off x="3656699" y="2018899"/>
          <a:ext cx="1434371" cy="1231242"/>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w="12700" cap="flat" cmpd="sng" algn="ctr">
          <a:noFill/>
          <a:prstDash val="solid"/>
          <a:miter lim="800000"/>
        </a:ln>
        <a:effectLst/>
      </dsp:spPr>
      <dsp:style>
        <a:lnRef idx="2">
          <a:schemeClr val="accent1"/>
        </a:lnRef>
        <a:fillRef idx="1">
          <a:schemeClr val="lt1">
            <a:alpha val="90000"/>
          </a:schemeClr>
        </a:fillRef>
        <a:effectRef idx="0">
          <a:scrgbClr r="0" g="0" b="0"/>
        </a:effectRef>
        <a:fontRef idx="minor"/>
      </dsp:style>
    </dsp:sp>
    <dsp:sp modelId="{DCBC52E4-B14D-4D8E-8F65-4C5030909C0F}">
      <dsp:nvSpPr>
        <dsp:cNvPr id="0" name=""/>
        <dsp:cNvSpPr/>
      </dsp:nvSpPr>
      <dsp:spPr bwMode="white">
        <a:xfrm>
          <a:off x="3689557" y="2570454"/>
          <a:ext cx="167449" cy="144393"/>
        </a:xfrm>
        <a:prstGeom prst="hexagon">
          <a:avLst>
            <a:gd name="adj" fmla="val 25000"/>
            <a:gd name="vf" fmla="val 115470"/>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hemeClr val="accent1"/>
        </a:lnRef>
        <a:fillRef idx="1">
          <a:schemeClr val="lt1"/>
        </a:fillRef>
        <a:effectRef idx="0">
          <a:scrgbClr r="0" g="0" b="0"/>
        </a:effectRef>
        <a:fontRef idx="minor"/>
      </dsp:style>
    </dsp:sp>
    <dsp:sp modelId="{F394CC7F-4D4F-4A8D-B50F-8153DD78A721}">
      <dsp:nvSpPr>
        <dsp:cNvPr id="0" name=""/>
        <dsp:cNvSpPr/>
      </dsp:nvSpPr>
      <dsp:spPr bwMode="white">
        <a:xfrm>
          <a:off x="1217636" y="678712"/>
          <a:ext cx="1434371" cy="1231242"/>
        </a:xfrm>
        <a:prstGeom prst="hexagon">
          <a:avLst>
            <a:gd name="adj" fmla="val 25000"/>
            <a:gd name="vf" fmla="val 115470"/>
          </a:avLst>
        </a:prstGeom>
        <a:solidFill>
          <a:srgbClr val="C00000"/>
        </a:solidFill>
        <a:ln w="12700" cap="flat" cmpd="sng" algn="ctr">
          <a:noFill/>
          <a:prstDash val="solid"/>
          <a:miter lim="800000"/>
        </a:ln>
        <a:effectLst/>
      </dsp:spPr>
      <dsp:style>
        <a:lnRef idx="2">
          <a:schemeClr val="accent1"/>
        </a:lnRef>
        <a:fillRef idx="1">
          <a:schemeClr val="accent1"/>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微软雅黑" panose="020B0503020204020204" pitchFamily="34" charset="-122"/>
              <a:ea typeface="微软雅黑" panose="020B0503020204020204" pitchFamily="34" charset="-122"/>
            </a:rPr>
            <a:t>文本</a:t>
          </a:r>
        </a:p>
      </dsp:txBody>
      <dsp:txXfrm>
        <a:off x="1217636" y="678712"/>
        <a:ext cx="1434371" cy="1231242"/>
      </dsp:txXfrm>
    </dsp:sp>
    <dsp:sp modelId="{9BD6AB92-1D67-4CC4-85C0-36F8FC8F5215}">
      <dsp:nvSpPr>
        <dsp:cNvPr id="0" name=""/>
        <dsp:cNvSpPr/>
      </dsp:nvSpPr>
      <dsp:spPr bwMode="white">
        <a:xfrm>
          <a:off x="2193893" y="704078"/>
          <a:ext cx="167449" cy="144393"/>
        </a:xfrm>
        <a:prstGeom prst="hexagon">
          <a:avLst>
            <a:gd name="adj" fmla="val 25000"/>
            <a:gd name="vf" fmla="val 115470"/>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hemeClr val="accent1"/>
        </a:lnRef>
        <a:fillRef idx="1">
          <a:schemeClr val="lt1"/>
        </a:fillRef>
        <a:effectRef idx="0">
          <a:scrgbClr r="0" g="0" b="0"/>
        </a:effectRef>
        <a:fontRef idx="minor"/>
      </dsp:style>
    </dsp:sp>
    <dsp:sp modelId="{D3493B2D-85B1-4213-A16F-CB4C006A37FD}">
      <dsp:nvSpPr>
        <dsp:cNvPr id="0" name=""/>
        <dsp:cNvSpPr/>
      </dsp:nvSpPr>
      <dsp:spPr bwMode="white">
        <a:xfrm>
          <a:off x="2434008" y="0"/>
          <a:ext cx="1434371" cy="1231242"/>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a:ln w="12700" cap="flat" cmpd="sng" algn="ctr">
          <a:noFill/>
          <a:prstDash val="solid"/>
          <a:miter lim="800000"/>
        </a:ln>
        <a:effectLst/>
      </dsp:spPr>
      <dsp:style>
        <a:lnRef idx="2">
          <a:schemeClr val="accent1"/>
        </a:lnRef>
        <a:fillRef idx="1">
          <a:schemeClr val="lt1">
            <a:alpha val="90000"/>
          </a:schemeClr>
        </a:fillRef>
        <a:effectRef idx="0">
          <a:scrgbClr r="0" g="0" b="0"/>
        </a:effectRef>
        <a:fontRef idx="minor"/>
      </dsp:style>
    </dsp:sp>
    <dsp:sp modelId="{783414AD-DB52-498D-A640-E77B5341D6CE}">
      <dsp:nvSpPr>
        <dsp:cNvPr id="0" name=""/>
        <dsp:cNvSpPr/>
      </dsp:nvSpPr>
      <dsp:spPr bwMode="white">
        <a:xfrm>
          <a:off x="2466866" y="545701"/>
          <a:ext cx="167449" cy="144393"/>
        </a:xfrm>
        <a:prstGeom prst="hexagon">
          <a:avLst>
            <a:gd name="adj" fmla="val 25000"/>
            <a:gd name="vf" fmla="val 115470"/>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hemeClr val="accent1"/>
        </a:lnRef>
        <a:fillRef idx="1">
          <a:schemeClr val="lt1"/>
        </a:fillRef>
        <a:effectRef idx="0">
          <a:scrgbClr r="0" g="0" b="0"/>
        </a:effectRef>
        <a:fontRef idx="minor"/>
      </dsp:style>
    </dsp:sp>
    <dsp:sp modelId="{8B098871-BF95-4EB2-BD82-316230244AF7}">
      <dsp:nvSpPr>
        <dsp:cNvPr id="0" name=""/>
        <dsp:cNvSpPr/>
      </dsp:nvSpPr>
      <dsp:spPr bwMode="white">
        <a:xfrm>
          <a:off x="3656699" y="676760"/>
          <a:ext cx="1434371" cy="1231242"/>
        </a:xfrm>
        <a:prstGeom prst="hexagon">
          <a:avLst>
            <a:gd name="adj" fmla="val 25000"/>
            <a:gd name="vf" fmla="val 115470"/>
          </a:avLst>
        </a:prstGeom>
        <a:solidFill>
          <a:srgbClr val="C00000"/>
        </a:solidFill>
        <a:ln w="12700" cap="flat" cmpd="sng" algn="ctr">
          <a:noFill/>
          <a:prstDash val="solid"/>
          <a:miter lim="800000"/>
        </a:ln>
        <a:effectLst/>
      </dsp:spPr>
      <dsp:style>
        <a:lnRef idx="2">
          <a:schemeClr val="accent1"/>
        </a:lnRef>
        <a:fillRef idx="1">
          <a:schemeClr val="accent1"/>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微软雅黑" panose="020B0503020204020204" pitchFamily="34" charset="-122"/>
              <a:ea typeface="微软雅黑" panose="020B0503020204020204" pitchFamily="34" charset="-122"/>
            </a:rPr>
            <a:t>文本</a:t>
          </a:r>
        </a:p>
      </dsp:txBody>
      <dsp:txXfrm>
        <a:off x="3656699" y="676760"/>
        <a:ext cx="1434371" cy="1231242"/>
      </dsp:txXfrm>
    </dsp:sp>
    <dsp:sp modelId="{1D5A3727-F31A-4985-8D36-F50EB63A5B47}">
      <dsp:nvSpPr>
        <dsp:cNvPr id="0" name=""/>
        <dsp:cNvSpPr/>
      </dsp:nvSpPr>
      <dsp:spPr bwMode="white">
        <a:xfrm>
          <a:off x="4890132" y="1220185"/>
          <a:ext cx="167449" cy="144393"/>
        </a:xfrm>
        <a:prstGeom prst="hexagon">
          <a:avLst>
            <a:gd name="adj" fmla="val 25000"/>
            <a:gd name="vf" fmla="val 115470"/>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hemeClr val="accent1"/>
        </a:lnRef>
        <a:fillRef idx="1">
          <a:schemeClr val="lt1"/>
        </a:fillRef>
        <a:effectRef idx="0">
          <a:scrgbClr r="0" g="0" b="0"/>
        </a:effectRef>
        <a:fontRef idx="minor"/>
      </dsp:style>
    </dsp:sp>
    <dsp:sp modelId="{797FBE4D-C6AD-427F-BD32-49C430773C20}">
      <dsp:nvSpPr>
        <dsp:cNvPr id="0" name=""/>
        <dsp:cNvSpPr/>
      </dsp:nvSpPr>
      <dsp:spPr bwMode="white">
        <a:xfrm>
          <a:off x="4884445" y="1353521"/>
          <a:ext cx="1434371" cy="1231242"/>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a:ln w="12700" cap="flat" cmpd="sng" algn="ctr">
          <a:noFill/>
          <a:prstDash val="solid"/>
          <a:miter lim="800000"/>
        </a:ln>
        <a:effectLst/>
      </dsp:spPr>
      <dsp:style>
        <a:lnRef idx="2">
          <a:schemeClr val="accent1"/>
        </a:lnRef>
        <a:fillRef idx="1">
          <a:schemeClr val="lt1">
            <a:alpha val="90000"/>
          </a:schemeClr>
        </a:fillRef>
        <a:effectRef idx="0">
          <a:scrgbClr r="0" g="0" b="0"/>
        </a:effectRef>
        <a:fontRef idx="minor"/>
      </dsp:style>
    </dsp:sp>
    <dsp:sp modelId="{776C2092-891F-460F-BE3F-83374AC19E55}">
      <dsp:nvSpPr>
        <dsp:cNvPr id="0" name=""/>
        <dsp:cNvSpPr/>
      </dsp:nvSpPr>
      <dsp:spPr bwMode="white">
        <a:xfrm>
          <a:off x="5173847" y="1375310"/>
          <a:ext cx="167449" cy="144393"/>
        </a:xfrm>
        <a:prstGeom prst="hexagon">
          <a:avLst>
            <a:gd name="adj" fmla="val 25000"/>
            <a:gd name="vf" fmla="val 115470"/>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hemeClr val="accent1"/>
        </a:lnRef>
        <a:fillRef idx="1">
          <a:schemeClr val="lt1"/>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1E9CC-E2E5-4AA6-AEF0-3491E7ED31A8}">
      <dsp:nvSpPr>
        <dsp:cNvPr id="0" name=""/>
        <dsp:cNvSpPr/>
      </dsp:nvSpPr>
      <dsp:spPr bwMode="white">
        <a:xfrm>
          <a:off x="2032000" y="1286934"/>
          <a:ext cx="4080256" cy="0"/>
        </a:xfrm>
        <a:prstGeom prst="line">
          <a:avLst/>
        </a:prstGeom>
        <a:noFill/>
        <a:ln w="12700" cap="flat" cmpd="sng" algn="ctr">
          <a:solidFill>
            <a:srgbClr val="C00000"/>
          </a:solidFill>
          <a:prstDash val="solid"/>
          <a:miter lim="800000"/>
        </a:ln>
        <a:effectLst/>
      </dsp:spPr>
      <dsp:style>
        <a:lnRef idx="2">
          <a:schemeClr val="accent1">
            <a:shade val="60000"/>
          </a:schemeClr>
        </a:lnRef>
        <a:fillRef idx="0">
          <a:schemeClr val="accent1"/>
        </a:fillRef>
        <a:effectRef idx="0">
          <a:scrgbClr r="0" g="0" b="0"/>
        </a:effectRef>
        <a:fontRef idx="minor"/>
      </dsp:style>
    </dsp:sp>
    <dsp:sp modelId="{F3B1C872-A889-4CC3-84FB-4AF95589DEF6}">
      <dsp:nvSpPr>
        <dsp:cNvPr id="0" name=""/>
        <dsp:cNvSpPr/>
      </dsp:nvSpPr>
      <dsp:spPr bwMode="white">
        <a:xfrm>
          <a:off x="2032000" y="2709334"/>
          <a:ext cx="3495040" cy="0"/>
        </a:xfrm>
        <a:prstGeom prst="line">
          <a:avLst/>
        </a:prstGeom>
        <a:noFill/>
        <a:ln w="12700" cap="flat" cmpd="sng" algn="ctr">
          <a:solidFill>
            <a:srgbClr val="FFC000"/>
          </a:solidFill>
          <a:prstDash val="solid"/>
          <a:miter lim="800000"/>
        </a:ln>
        <a:effectLst/>
      </dsp:spPr>
      <dsp:style>
        <a:lnRef idx="2">
          <a:schemeClr val="accent1">
            <a:shade val="60000"/>
          </a:schemeClr>
        </a:lnRef>
        <a:fillRef idx="0">
          <a:schemeClr val="accent1"/>
        </a:fillRef>
        <a:effectRef idx="0">
          <a:scrgbClr r="0" g="0" b="0"/>
        </a:effectRef>
        <a:fontRef idx="minor"/>
      </dsp:style>
    </dsp:sp>
    <dsp:sp modelId="{D0E85842-8878-4EE7-822F-E61DCFE3B3C1}">
      <dsp:nvSpPr>
        <dsp:cNvPr id="0" name=""/>
        <dsp:cNvSpPr/>
      </dsp:nvSpPr>
      <dsp:spPr bwMode="white">
        <a:xfrm>
          <a:off x="2032000" y="4131734"/>
          <a:ext cx="4080256" cy="0"/>
        </a:xfrm>
        <a:prstGeom prst="line">
          <a:avLst/>
        </a:prstGeom>
        <a:noFill/>
        <a:ln w="12700" cap="flat" cmpd="sng" algn="ctr">
          <a:solidFill>
            <a:srgbClr val="C00000"/>
          </a:solidFill>
          <a:prstDash val="solid"/>
          <a:miter lim="800000"/>
        </a:ln>
        <a:effectLst/>
      </dsp:spPr>
      <dsp:style>
        <a:lnRef idx="2">
          <a:schemeClr val="accent1">
            <a:shade val="60000"/>
          </a:schemeClr>
        </a:lnRef>
        <a:fillRef idx="0">
          <a:schemeClr val="accent1"/>
        </a:fillRef>
        <a:effectRef idx="0">
          <a:scrgbClr r="0" g="0" b="0"/>
        </a:effectRef>
        <a:fontRef idx="minor"/>
      </dsp:style>
    </dsp:sp>
    <dsp:sp modelId="{D745F009-678A-43B7-ABEA-2672302BED97}">
      <dsp:nvSpPr>
        <dsp:cNvPr id="0" name=""/>
        <dsp:cNvSpPr/>
      </dsp:nvSpPr>
      <dsp:spPr bwMode="white">
        <a:xfrm>
          <a:off x="0" y="677334"/>
          <a:ext cx="4064000" cy="40640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rgbClr val="C00000"/>
          </a:solidFill>
          <a:prstDash val="solid"/>
          <a:miter lim="800000"/>
        </a:ln>
        <a:effectLst/>
      </dsp:spPr>
      <dsp:style>
        <a:lnRef idx="2">
          <a:schemeClr val="lt1"/>
        </a:lnRef>
        <a:fillRef idx="1">
          <a:schemeClr val="accent1">
            <a:tint val="50000"/>
          </a:schemeClr>
        </a:fillRef>
        <a:effectRef idx="0">
          <a:scrgbClr r="0" g="0" b="0"/>
        </a:effectRef>
        <a:fontRef idx="minor"/>
      </dsp:style>
    </dsp:sp>
    <dsp:sp modelId="{E520A9EA-DAB6-4104-B8A3-88D3F612F302}">
      <dsp:nvSpPr>
        <dsp:cNvPr id="0" name=""/>
        <dsp:cNvSpPr/>
      </dsp:nvSpPr>
      <dsp:spPr bwMode="white">
        <a:xfrm>
          <a:off x="5502656" y="677334"/>
          <a:ext cx="1219200" cy="121920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tint val="50000"/>
          </a:schemeClr>
        </a:fillRef>
        <a:effectRef idx="0">
          <a:scrgbClr r="0" g="0" b="0"/>
        </a:effectRef>
        <a:fontRef idx="minor"/>
      </dsp:style>
    </dsp:sp>
    <dsp:sp modelId="{DCD2511D-AF1D-4AB4-B5DC-2D59D7A08845}">
      <dsp:nvSpPr>
        <dsp:cNvPr id="0" name=""/>
        <dsp:cNvSpPr/>
      </dsp:nvSpPr>
      <dsp:spPr bwMode="white">
        <a:xfrm>
          <a:off x="6721856" y="677334"/>
          <a:ext cx="1406144" cy="1219200"/>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152400" tIns="0" rIns="152400" bIns="0" numCol="1" spcCol="1270" anchor="ctr" anchorCtr="0">
          <a:noAutofit/>
        </a:bodyPr>
        <a:lstStyle/>
        <a:p>
          <a:pPr marL="0" lvl="0" indent="0" algn="l" defTabSz="1600200">
            <a:lnSpc>
              <a:spcPct val="90000"/>
            </a:lnSpc>
            <a:spcBef>
              <a:spcPct val="0"/>
            </a:spcBef>
            <a:spcAft>
              <a:spcPct val="35000"/>
            </a:spcAft>
            <a:buNone/>
          </a:pPr>
          <a:endParaRPr lang="zh-CN" altLang="en-US" sz="3600" kern="1200">
            <a:solidFill>
              <a:schemeClr val="tx1"/>
            </a:solidFill>
          </a:endParaRPr>
        </a:p>
      </dsp:txBody>
      <dsp:txXfrm>
        <a:off x="6721856" y="677334"/>
        <a:ext cx="1406144" cy="1219200"/>
      </dsp:txXfrm>
    </dsp:sp>
    <dsp:sp modelId="{D69EA690-8B9F-4EE8-A745-8387FF632D76}">
      <dsp:nvSpPr>
        <dsp:cNvPr id="0" name=""/>
        <dsp:cNvSpPr/>
      </dsp:nvSpPr>
      <dsp:spPr bwMode="white">
        <a:xfrm>
          <a:off x="4917440" y="2099734"/>
          <a:ext cx="1219200" cy="121920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tint val="50000"/>
          </a:schemeClr>
        </a:fillRef>
        <a:effectRef idx="0">
          <a:scrgbClr r="0" g="0" b="0"/>
        </a:effectRef>
        <a:fontRef idx="minor"/>
      </dsp:style>
    </dsp:sp>
    <dsp:sp modelId="{2B9C363C-CAB8-4E7F-96D8-AE474EC3056B}">
      <dsp:nvSpPr>
        <dsp:cNvPr id="0" name=""/>
        <dsp:cNvSpPr/>
      </dsp:nvSpPr>
      <dsp:spPr bwMode="white">
        <a:xfrm>
          <a:off x="6136640" y="2099734"/>
          <a:ext cx="1991360" cy="1219200"/>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152400" tIns="0" rIns="152400" bIns="0" numCol="1" spcCol="1270" anchor="ctr" anchorCtr="0">
          <a:noAutofit/>
        </a:bodyPr>
        <a:lstStyle/>
        <a:p>
          <a:pPr marL="0" lvl="0" indent="0" algn="l" defTabSz="1600200">
            <a:lnSpc>
              <a:spcPct val="90000"/>
            </a:lnSpc>
            <a:spcBef>
              <a:spcPct val="0"/>
            </a:spcBef>
            <a:spcAft>
              <a:spcPct val="35000"/>
            </a:spcAft>
            <a:buNone/>
          </a:pPr>
          <a:endParaRPr lang="zh-CN" altLang="en-US" sz="3600" kern="1200">
            <a:solidFill>
              <a:schemeClr val="tx1"/>
            </a:solidFill>
          </a:endParaRPr>
        </a:p>
      </dsp:txBody>
      <dsp:txXfrm>
        <a:off x="6136640" y="2099734"/>
        <a:ext cx="1991360" cy="1219200"/>
      </dsp:txXfrm>
    </dsp:sp>
    <dsp:sp modelId="{73CC52F1-6C16-4D5C-B3C5-978E520B2AF3}">
      <dsp:nvSpPr>
        <dsp:cNvPr id="0" name=""/>
        <dsp:cNvSpPr/>
      </dsp:nvSpPr>
      <dsp:spPr bwMode="white">
        <a:xfrm>
          <a:off x="5502656" y="3522134"/>
          <a:ext cx="1219200" cy="121920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tint val="50000"/>
          </a:schemeClr>
        </a:fillRef>
        <a:effectRef idx="0">
          <a:scrgbClr r="0" g="0" b="0"/>
        </a:effectRef>
        <a:fontRef idx="minor"/>
      </dsp:style>
    </dsp:sp>
    <dsp:sp modelId="{1FE27EE2-3BAC-48A7-AE3F-9BBABC7A2D7C}">
      <dsp:nvSpPr>
        <dsp:cNvPr id="0" name=""/>
        <dsp:cNvSpPr/>
      </dsp:nvSpPr>
      <dsp:spPr bwMode="white">
        <a:xfrm>
          <a:off x="6721856" y="3522134"/>
          <a:ext cx="1406144" cy="1219200"/>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152400" tIns="0" rIns="152400" bIns="0" numCol="1" spcCol="1270" anchor="ctr" anchorCtr="0">
          <a:noAutofit/>
        </a:bodyPr>
        <a:lstStyle/>
        <a:p>
          <a:pPr marL="0" lvl="0" indent="0" algn="l" defTabSz="1600200">
            <a:lnSpc>
              <a:spcPct val="90000"/>
            </a:lnSpc>
            <a:spcBef>
              <a:spcPct val="0"/>
            </a:spcBef>
            <a:spcAft>
              <a:spcPct val="35000"/>
            </a:spcAft>
            <a:buNone/>
          </a:pPr>
          <a:endParaRPr lang="zh-CN" altLang="en-US" sz="3600" kern="1200">
            <a:solidFill>
              <a:schemeClr val="tx1"/>
            </a:solidFill>
          </a:endParaRPr>
        </a:p>
      </dsp:txBody>
      <dsp:txXfrm>
        <a:off x="6721856" y="3522134"/>
        <a:ext cx="1406144" cy="1219200"/>
      </dsp:txXfrm>
    </dsp:sp>
    <dsp:sp modelId="{EB2C26F1-DA7F-44F7-98F9-D3E3DFD615F9}">
      <dsp:nvSpPr>
        <dsp:cNvPr id="0" name=""/>
        <dsp:cNvSpPr/>
      </dsp:nvSpPr>
      <dsp:spPr bwMode="white">
        <a:xfrm>
          <a:off x="731520" y="2835318"/>
          <a:ext cx="2600960" cy="13411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600200">
            <a:lnSpc>
              <a:spcPct val="90000"/>
            </a:lnSpc>
            <a:spcBef>
              <a:spcPct val="0"/>
            </a:spcBef>
            <a:spcAft>
              <a:spcPct val="35000"/>
            </a:spcAft>
            <a:buNone/>
          </a:pPr>
          <a:endParaRPr lang="zh-CN" altLang="en-US" sz="3600" kern="1200"/>
        </a:p>
      </dsp:txBody>
      <dsp:txXfrm>
        <a:off x="731520" y="2835318"/>
        <a:ext cx="2600960" cy="1341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D8146-3061-4ADD-9423-D87F2D5C2E75}">
      <dsp:nvSpPr>
        <dsp:cNvPr id="0" name=""/>
        <dsp:cNvSpPr/>
      </dsp:nvSpPr>
      <dsp:spPr bwMode="white">
        <a:xfrm>
          <a:off x="0" y="318744"/>
          <a:ext cx="5464174" cy="910696"/>
        </a:xfrm>
        <a:prstGeom prst="roundRect">
          <a:avLst>
            <a:gd name="adj" fmla="val 10000"/>
          </a:avLst>
        </a:prstGeom>
        <a:gradFill flip="none" rotWithShape="1">
          <a:gsLst>
            <a:gs pos="0">
              <a:srgbClr val="740004"/>
            </a:gs>
            <a:gs pos="100000">
              <a:srgbClr val="D70015"/>
            </a:gs>
          </a:gsLst>
          <a:lin ang="0" scaled="1"/>
          <a:tileRect/>
        </a:gra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91439" tIns="60960" rIns="91439" bIns="60960"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latin typeface="叶根友行书繁" panose="02010601030101010101" pitchFamily="2" charset="-122"/>
              <a:ea typeface="叶根友行书繁" panose="02010601030101010101" pitchFamily="2" charset="-122"/>
            </a:rPr>
            <a:t>输入你的标题</a:t>
          </a:r>
        </a:p>
      </dsp:txBody>
      <dsp:txXfrm>
        <a:off x="0" y="318744"/>
        <a:ext cx="5464174" cy="910696"/>
      </dsp:txXfrm>
    </dsp:sp>
    <dsp:sp modelId="{18B3F3A0-21FF-4A02-BA7C-C39842A2096A}">
      <dsp:nvSpPr>
        <dsp:cNvPr id="0" name=""/>
        <dsp:cNvSpPr/>
      </dsp:nvSpPr>
      <dsp:spPr bwMode="white">
        <a:xfrm>
          <a:off x="0" y="1393364"/>
          <a:ext cx="910696" cy="910696"/>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4000" r="-24000"/>
          </a:stretch>
        </a:blip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sp>
    <dsp:sp modelId="{8DF52152-7DA7-48D6-9B93-B651492B3E51}">
      <dsp:nvSpPr>
        <dsp:cNvPr id="0" name=""/>
        <dsp:cNvSpPr/>
      </dsp:nvSpPr>
      <dsp:spPr bwMode="white">
        <a:xfrm>
          <a:off x="965337" y="1393364"/>
          <a:ext cx="4498837" cy="910696"/>
        </a:xfrm>
        <a:prstGeom prst="roundRect">
          <a:avLst>
            <a:gd name="adj" fmla="val 1667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t>输入你的标题</a:t>
          </a:r>
        </a:p>
      </dsp:txBody>
      <dsp:txXfrm>
        <a:off x="965337" y="1393364"/>
        <a:ext cx="4498837" cy="910696"/>
      </dsp:txXfrm>
    </dsp:sp>
    <dsp:sp modelId="{AB7470E0-E247-4868-8EDA-AED5FB317BAE}">
      <dsp:nvSpPr>
        <dsp:cNvPr id="0" name=""/>
        <dsp:cNvSpPr/>
      </dsp:nvSpPr>
      <dsp:spPr bwMode="white">
        <a:xfrm>
          <a:off x="0" y="2413344"/>
          <a:ext cx="910696" cy="910696"/>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sp>
    <dsp:sp modelId="{27C4A5B2-1E1B-4A0E-B863-B4B140AC5EFC}">
      <dsp:nvSpPr>
        <dsp:cNvPr id="0" name=""/>
        <dsp:cNvSpPr/>
      </dsp:nvSpPr>
      <dsp:spPr bwMode="white">
        <a:xfrm>
          <a:off x="965337" y="2413344"/>
          <a:ext cx="4498837" cy="910696"/>
        </a:xfrm>
        <a:prstGeom prst="roundRect">
          <a:avLst>
            <a:gd name="adj" fmla="val 1667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t>输入你的标题</a:t>
          </a:r>
        </a:p>
      </dsp:txBody>
      <dsp:txXfrm>
        <a:off x="965337" y="2413344"/>
        <a:ext cx="4498837" cy="910696"/>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1">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lnSpAfParP" val="5"/>
            <dgm:param type="shpTxRTLAlignCh" val="r"/>
            <dgm:param type="txAnchorVertCh" val="mid"/>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1">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parTxRTLAlign" val="r"/>
            <dgm:param type="shpTxRTLAlignCh" val="r"/>
            <dgm:param type="txAnchorVertCh" val="b"/>
            <dgm:param type="txAnchorVert" val="b"/>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parTxRTLAlign" val="r"/>
                  <dgm:param type="shpTxLTRAlignCh" val="l"/>
                  <dgm:param type="shpTxRTLAlignCh" val="r"/>
                </dgm:alg>
              </dgm:if>
              <dgm:else name="Name39">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parTxRTLAlign" val="r"/>
                  <dgm:param type="shpTxLTRAlignCh" val="l"/>
                  <dgm:param type="shpTxRTLAlignCh" val="r"/>
                </dgm:alg>
              </dgm:if>
              <dgm:else name="Name48">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parTxRTLAlign" val="r"/>
                  <dgm:param type="shpTxLTRAlignCh" val="l"/>
                  <dgm:param type="shpTxRTLAlignCh" val="r"/>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parTxRTLAlign" val="r"/>
                  <dgm:param type="shpTxLTRAlignCh" val="l"/>
                  <dgm:param type="shpTxRTLAlignCh" val="r"/>
                </dgm:alg>
              </dgm:if>
              <dgm:else name="Name66">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parTxRTLAlign" val="r"/>
                  <dgm:param type="shpTxLTRAlignCh" val="l"/>
                  <dgm:param type="shpTxRTLAlignCh" val="r"/>
                </dgm:alg>
              </dgm:if>
              <dgm:else name="Name75">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parTxRTLAlign" val="r"/>
                  <dgm:param type="shpTxLTRAlignCh" val="l"/>
                  <dgm:param type="shpTxRTLAlignCh" val="r"/>
                </dgm:alg>
              </dgm:if>
              <dgm:else name="Name8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PictureAccentList#1">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D9430-2582-467A-A517-7E059D13D04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53B535-0FBD-43F2-9F5F-FAEA5BC5B3F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53B535-0FBD-43F2-9F5F-FAEA5BC5B3F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53B535-0FBD-43F2-9F5F-FAEA5BC5B3F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53B535-0FBD-43F2-9F5F-FAEA5BC5B3F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53B535-0FBD-43F2-9F5F-FAEA5BC5B3F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53B535-0FBD-43F2-9F5F-FAEA5BC5B3F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53B535-0FBD-43F2-9F5F-FAEA5BC5B3F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53B535-0FBD-43F2-9F5F-FAEA5BC5B3F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53B535-0FBD-43F2-9F5F-FAEA5BC5B3F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53B535-0FBD-43F2-9F5F-FAEA5BC5B3F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53B535-0FBD-43F2-9F5F-FAEA5BC5B3F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53B535-0FBD-43F2-9F5F-FAEA5BC5B3F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53B535-0FBD-43F2-9F5F-FAEA5BC5B3F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53B535-0FBD-43F2-9F5F-FAEA5BC5B3F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53B535-0FBD-43F2-9F5F-FAEA5BC5B3F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53B535-0FBD-43F2-9F5F-FAEA5BC5B3F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53B535-0FBD-43F2-9F5F-FAEA5BC5B3F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53B535-0FBD-43F2-9F5F-FAEA5BC5B3F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53B535-0FBD-43F2-9F5F-FAEA5BC5B3F6}"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53B535-0FBD-43F2-9F5F-FAEA5BC5B3F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53B535-0FBD-43F2-9F5F-FAEA5BC5B3F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53B535-0FBD-43F2-9F5F-FAEA5BC5B3F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53B535-0FBD-43F2-9F5F-FAEA5BC5B3F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53B535-0FBD-43F2-9F5F-FAEA5BC5B3F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53B535-0FBD-43F2-9F5F-FAEA5BC5B3F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53B535-0FBD-43F2-9F5F-FAEA5BC5B3F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79971FFC-0637-481F-A131-A36D45B44E9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B76CA-2C54-4184-8421-5693C69025B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971FFC-0637-481F-A131-A36D45B44E9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B76CA-2C54-4184-8421-5693C69025B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971FFC-0637-481F-A131-A36D45B44E9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B76CA-2C54-4184-8421-5693C69025B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971FFC-0637-481F-A131-A36D45B44E9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B76CA-2C54-4184-8421-5693C69025B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9971FFC-0637-481F-A131-A36D45B44E9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B76CA-2C54-4184-8421-5693C69025B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9971FFC-0637-481F-A131-A36D45B44E9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3B76CA-2C54-4184-8421-5693C69025B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9971FFC-0637-481F-A131-A36D45B44E9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23B76CA-2C54-4184-8421-5693C69025B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9971FFC-0637-481F-A131-A36D45B44E9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23B76CA-2C54-4184-8421-5693C69025B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971FFC-0637-481F-A131-A36D45B44E9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23B76CA-2C54-4184-8421-5693C69025B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9971FFC-0637-481F-A131-A36D45B44E9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3B76CA-2C54-4184-8421-5693C69025B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9971FFC-0637-481F-A131-A36D45B44E9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3B76CA-2C54-4184-8421-5693C69025B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4E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971FFC-0637-481F-A131-A36D45B44E9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B76CA-2C54-4184-8421-5693C69025B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5.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9.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0.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4.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471" y="4543598"/>
            <a:ext cx="11032523" cy="2342901"/>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975" y="338473"/>
            <a:ext cx="828675" cy="86220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5612" y="3982065"/>
            <a:ext cx="2246388" cy="2681506"/>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45" y="3293078"/>
            <a:ext cx="2687564" cy="3593421"/>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92181" y="726765"/>
            <a:ext cx="2780055" cy="911658"/>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20049" y="6129506"/>
            <a:ext cx="4190925" cy="756993"/>
          </a:xfrm>
          <a:prstGeom prst="rect">
            <a:avLst/>
          </a:prstGeom>
        </p:spPr>
      </p:pic>
      <p:cxnSp>
        <p:nvCxnSpPr>
          <p:cNvPr id="12" name="直接连接符 11"/>
          <p:cNvCxnSpPr/>
          <p:nvPr/>
        </p:nvCxnSpPr>
        <p:spPr>
          <a:xfrm>
            <a:off x="1593065" y="427638"/>
            <a:ext cx="0" cy="715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098918" y="1703657"/>
            <a:ext cx="9994165" cy="2092881"/>
          </a:xfrm>
          <a:prstGeom prst="rect">
            <a:avLst/>
          </a:prstGeom>
          <a:noFill/>
        </p:spPr>
        <p:txBody>
          <a:bodyPr wrap="square" rtlCol="0">
            <a:spAutoFit/>
          </a:bodyPr>
          <a:lstStyle/>
          <a:p>
            <a:pPr algn="ctr"/>
            <a:r>
              <a:rPr lang="zh-CN" altLang="en-US" sz="13000" dirty="0">
                <a:gradFill flip="none" rotWithShape="1">
                  <a:gsLst>
                    <a:gs pos="0">
                      <a:srgbClr val="640001"/>
                    </a:gs>
                    <a:gs pos="78000">
                      <a:srgbClr val="D70015"/>
                    </a:gs>
                  </a:gsLst>
                  <a:lin ang="5400000" scaled="1"/>
                  <a:tileRect/>
                </a:gradFill>
                <a:latin typeface="叶根友行书繁" panose="02010601030101010101" pitchFamily="2" charset="-122"/>
                <a:ea typeface="叶根友行书繁" panose="02010601030101010101" pitchFamily="2" charset="-122"/>
              </a:rPr>
              <a:t>八一建军节</a:t>
            </a:r>
          </a:p>
        </p:txBody>
      </p:sp>
      <p:sp>
        <p:nvSpPr>
          <p:cNvPr id="14" name="文本框 13"/>
          <p:cNvSpPr txBox="1"/>
          <p:nvPr/>
        </p:nvSpPr>
        <p:spPr>
          <a:xfrm>
            <a:off x="3201143" y="3960642"/>
            <a:ext cx="6216445" cy="523220"/>
          </a:xfrm>
          <a:prstGeom prst="rect">
            <a:avLst/>
          </a:prstGeom>
          <a:noFill/>
        </p:spPr>
        <p:txBody>
          <a:bodyPr wrap="square" rtlCol="0">
            <a:spAutoFit/>
          </a:bodyPr>
          <a:lstStyle/>
          <a:p>
            <a:r>
              <a:rPr lang="zh-CN" altLang="en-US" sz="2800" b="1" dirty="0">
                <a:gradFill flip="none" rotWithShape="1">
                  <a:gsLst>
                    <a:gs pos="0">
                      <a:srgbClr val="FF883F"/>
                    </a:gs>
                    <a:gs pos="28000">
                      <a:srgbClr val="EB433A"/>
                    </a:gs>
                    <a:gs pos="99000">
                      <a:srgbClr val="8A407D"/>
                    </a:gs>
                    <a:gs pos="84000">
                      <a:srgbClr val="991F6C"/>
                    </a:gs>
                    <a:gs pos="70000">
                      <a:srgbClr val="A44357"/>
                    </a:gs>
                    <a:gs pos="52000">
                      <a:srgbClr val="E7524A"/>
                    </a:gs>
                    <a:gs pos="14000">
                      <a:srgbClr val="FF4016"/>
                    </a:gs>
                  </a:gsLst>
                  <a:lin ang="0" scaled="1"/>
                  <a:tileRect/>
                </a:gradFill>
                <a:latin typeface="+mn-ea"/>
              </a:rPr>
              <a:t>热烈庆祝中国人民解放军成立</a:t>
            </a:r>
            <a:r>
              <a:rPr lang="en-US" altLang="zh-CN" sz="2800" b="1" dirty="0">
                <a:gradFill flip="none" rotWithShape="1">
                  <a:gsLst>
                    <a:gs pos="0">
                      <a:srgbClr val="FF883F"/>
                    </a:gs>
                    <a:gs pos="28000">
                      <a:srgbClr val="EB433A"/>
                    </a:gs>
                    <a:gs pos="99000">
                      <a:srgbClr val="8A407D"/>
                    </a:gs>
                    <a:gs pos="84000">
                      <a:srgbClr val="991F6C"/>
                    </a:gs>
                    <a:gs pos="70000">
                      <a:srgbClr val="A44357"/>
                    </a:gs>
                    <a:gs pos="52000">
                      <a:srgbClr val="E7524A"/>
                    </a:gs>
                    <a:gs pos="14000">
                      <a:srgbClr val="FF4016"/>
                    </a:gs>
                  </a:gsLst>
                  <a:lin ang="0" scaled="1"/>
                  <a:tileRect/>
                </a:gradFill>
                <a:latin typeface="+mn-ea"/>
              </a:rPr>
              <a:t>XX</a:t>
            </a:r>
            <a:r>
              <a:rPr lang="zh-CN" altLang="en-US" sz="2800" b="1" dirty="0">
                <a:gradFill flip="none" rotWithShape="1">
                  <a:gsLst>
                    <a:gs pos="0">
                      <a:srgbClr val="FF883F"/>
                    </a:gs>
                    <a:gs pos="28000">
                      <a:srgbClr val="EB433A"/>
                    </a:gs>
                    <a:gs pos="99000">
                      <a:srgbClr val="8A407D"/>
                    </a:gs>
                    <a:gs pos="84000">
                      <a:srgbClr val="991F6C"/>
                    </a:gs>
                    <a:gs pos="70000">
                      <a:srgbClr val="A44357"/>
                    </a:gs>
                    <a:gs pos="52000">
                      <a:srgbClr val="E7524A"/>
                    </a:gs>
                    <a:gs pos="14000">
                      <a:srgbClr val="FF4016"/>
                    </a:gs>
                  </a:gsLst>
                  <a:lin ang="0" scaled="1"/>
                  <a:tileRect/>
                </a:gradFill>
                <a:latin typeface="+mn-ea"/>
              </a:rPr>
              <a:t>周年</a:t>
            </a:r>
          </a:p>
        </p:txBody>
      </p:sp>
      <p:sp>
        <p:nvSpPr>
          <p:cNvPr id="15" name="矩形 14"/>
          <p:cNvSpPr/>
          <p:nvPr/>
        </p:nvSpPr>
        <p:spPr>
          <a:xfrm>
            <a:off x="2252625" y="4637962"/>
            <a:ext cx="7686750" cy="600164"/>
          </a:xfrm>
          <a:prstGeom prst="rect">
            <a:avLst/>
          </a:prstGeom>
        </p:spPr>
        <p:txBody>
          <a:bodyPr wrap="square">
            <a:spAutoFit/>
          </a:bodyPr>
          <a:lstStyle/>
          <a:p>
            <a:pPr algn="ctr">
              <a:lnSpc>
                <a:spcPct val="150000"/>
              </a:lnSpc>
            </a:pPr>
            <a:r>
              <a:rPr lang="en-US" altLang="zh-CN" sz="1100" spc="300" noProof="1">
                <a:latin typeface="+mn-ea"/>
              </a:rPr>
              <a:t>Lorem Ipsum Dolor Sit Er Elit Lamet, Consectetaur Cillium Adipisicing Pecu, Sed Do Eiusmod TemporLorem Ipsum Dolor Sit Er Elit Lamet, </a:t>
            </a:r>
            <a:endParaRPr lang="zh-CN" altLang="en-US" sz="1100" spc="300" dirty="0">
              <a:latin typeface="+mn-ea"/>
            </a:endParaRPr>
          </a:p>
        </p:txBody>
      </p:sp>
      <p:sp>
        <p:nvSpPr>
          <p:cNvPr id="19" name="文本框 18"/>
          <p:cNvSpPr txBox="1"/>
          <p:nvPr/>
        </p:nvSpPr>
        <p:spPr>
          <a:xfrm>
            <a:off x="1368951" y="323623"/>
            <a:ext cx="2710631" cy="461665"/>
          </a:xfrm>
          <a:prstGeom prst="rect">
            <a:avLst/>
          </a:prstGeom>
          <a:noFill/>
        </p:spPr>
        <p:txBody>
          <a:bodyPr wrap="square" rtlCol="0">
            <a:spAutoFit/>
          </a:bodyPr>
          <a:lstStyle/>
          <a:p>
            <a:pPr algn="ctr"/>
            <a:r>
              <a:rPr lang="en-US" altLang="zh-CN" sz="2400" dirty="0">
                <a:latin typeface="+mn-ea"/>
              </a:rPr>
              <a:t>THE ARMY DAY</a:t>
            </a:r>
            <a:endParaRPr lang="zh-CN" altLang="en-US" sz="2400" dirty="0">
              <a:latin typeface="+mn-ea"/>
            </a:endParaRPr>
          </a:p>
        </p:txBody>
      </p:sp>
      <p:sp>
        <p:nvSpPr>
          <p:cNvPr id="20" name="矩形 19"/>
          <p:cNvSpPr/>
          <p:nvPr/>
        </p:nvSpPr>
        <p:spPr>
          <a:xfrm>
            <a:off x="1651121" y="643470"/>
            <a:ext cx="1776390" cy="574324"/>
          </a:xfrm>
          <a:prstGeom prst="rect">
            <a:avLst/>
          </a:prstGeom>
        </p:spPr>
        <p:txBody>
          <a:bodyPr wrap="square">
            <a:spAutoFit/>
          </a:bodyPr>
          <a:lstStyle/>
          <a:p>
            <a:pPr>
              <a:lnSpc>
                <a:spcPct val="150000"/>
              </a:lnSpc>
            </a:pPr>
            <a:r>
              <a:rPr lang="en-US" altLang="zh-CN" sz="1100" spc="300" noProof="1">
                <a:latin typeface="+mn-ea"/>
              </a:rPr>
              <a:t>Lorem Ipsum Dolor Sit Er Elit</a:t>
            </a:r>
            <a:endParaRPr lang="zh-CN" altLang="en-US" sz="1100" spc="300" dirty="0">
              <a:latin typeface="+mn-ea"/>
            </a:endParaRPr>
          </a:p>
        </p:txBody>
      </p:sp>
    </p:spTree>
  </p:cSld>
  <p:clrMapOvr>
    <a:masterClrMapping/>
  </p:clrMapOvr>
  <p:transition spd="med" advTm="43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699"/>
                            </p:stCondLst>
                            <p:childTnLst>
                              <p:par>
                                <p:cTn id="13" presetID="37"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900" decel="100000" fill="hold"/>
                                        <p:tgtEl>
                                          <p:spTgt spid="1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9" fill="hold">
                            <p:stCondLst>
                              <p:cond delay="1699"/>
                            </p:stCondLst>
                            <p:childTnLst>
                              <p:par>
                                <p:cTn id="20" presetID="47"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47"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15" y="4064001"/>
            <a:ext cx="13156710" cy="2794000"/>
          </a:xfrm>
          <a:prstGeom prst="rect">
            <a:avLst/>
          </a:prstGeom>
        </p:spPr>
      </p:pic>
      <p:grpSp>
        <p:nvGrpSpPr>
          <p:cNvPr id="2" name="组合 1"/>
          <p:cNvGrpSpPr/>
          <p:nvPr/>
        </p:nvGrpSpPr>
        <p:grpSpPr>
          <a:xfrm>
            <a:off x="0" y="1289304"/>
            <a:ext cx="12192000" cy="4524937"/>
            <a:chOff x="3" y="1811817"/>
            <a:chExt cx="12192000" cy="4524937"/>
          </a:xfrm>
        </p:grpSpPr>
        <p:sp>
          <p:nvSpPr>
            <p:cNvPr id="3" name="矩形 2"/>
            <p:cNvSpPr/>
            <p:nvPr/>
          </p:nvSpPr>
          <p:spPr>
            <a:xfrm>
              <a:off x="3" y="4061504"/>
              <a:ext cx="12192000" cy="45719"/>
            </a:xfrm>
            <a:prstGeom prst="rect">
              <a:avLst/>
            </a:prstGeom>
            <a:solidFill>
              <a:sysClr val="window" lastClr="FFFFFF">
                <a:lumMod val="75000"/>
              </a:sysClr>
            </a:solidFill>
            <a:ln w="25400" cap="flat" cmpd="sng" algn="ctr">
              <a:noFill/>
              <a:prstDash val="solid"/>
            </a:ln>
            <a:effectLst/>
          </p:spPr>
          <p:txBody>
            <a:bodyPr lIns="116352" tIns="58177" rIns="116352" bIns="58177"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2"/>
                </a:solidFill>
                <a:effectLst/>
                <a:uLnTx/>
                <a:uFillTx/>
                <a:latin typeface="Arial" panose="020B0604020202020204"/>
                <a:ea typeface="微软雅黑" panose="020B0503020204020204" pitchFamily="34" charset="-122"/>
                <a:cs typeface="+mn-cs"/>
              </a:endParaRPr>
            </a:p>
          </p:txBody>
        </p:sp>
        <p:grpSp>
          <p:nvGrpSpPr>
            <p:cNvPr id="5" name="组合 4"/>
            <p:cNvGrpSpPr/>
            <p:nvPr/>
          </p:nvGrpSpPr>
          <p:grpSpPr>
            <a:xfrm>
              <a:off x="1297410" y="3537735"/>
              <a:ext cx="1017843" cy="1080434"/>
              <a:chOff x="1540048" y="3857500"/>
              <a:chExt cx="1208198" cy="1155063"/>
            </a:xfrm>
          </p:grpSpPr>
          <p:sp>
            <p:nvSpPr>
              <p:cNvPr id="9" name="椭圆 8"/>
              <p:cNvSpPr/>
              <p:nvPr/>
            </p:nvSpPr>
            <p:spPr>
              <a:xfrm>
                <a:off x="1540048" y="3857500"/>
                <a:ext cx="1208198" cy="1155063"/>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 name="TextBox 97"/>
              <p:cNvSpPr txBox="1"/>
              <p:nvPr/>
            </p:nvSpPr>
            <p:spPr>
              <a:xfrm>
                <a:off x="1602998" y="4180598"/>
                <a:ext cx="1028745" cy="495039"/>
              </a:xfrm>
              <a:prstGeom prst="rect">
                <a:avLst/>
              </a:prstGeom>
              <a:noFill/>
            </p:spPr>
            <p:txBody>
              <a:bodyPr wrap="square" lIns="184256" tIns="92128" rIns="184256" bIns="92128" rtlCol="0">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0" cap="none" spc="0" normalizeH="0" baseline="0" noProof="0" dirty="0">
                    <a:ln>
                      <a:noFill/>
                    </a:ln>
                    <a:solidFill>
                      <a:prstClr val="white"/>
                    </a:solidFill>
                    <a:effectLst/>
                    <a:uLnTx/>
                    <a:uFillTx/>
                    <a:latin typeface="微软雅黑" panose="020B0503020204020204" pitchFamily="34" charset="-122"/>
                  </a:rPr>
                  <a:t>6</a:t>
                </a: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rPr>
                  <a:t>月</a:t>
                </a:r>
              </a:p>
            </p:txBody>
          </p:sp>
        </p:grpSp>
        <p:grpSp>
          <p:nvGrpSpPr>
            <p:cNvPr id="12" name="组合 11"/>
            <p:cNvGrpSpPr/>
            <p:nvPr/>
          </p:nvGrpSpPr>
          <p:grpSpPr>
            <a:xfrm>
              <a:off x="2652043" y="3702976"/>
              <a:ext cx="866666" cy="781422"/>
              <a:chOff x="3148018" y="4034144"/>
              <a:chExt cx="1028745" cy="835395"/>
            </a:xfrm>
          </p:grpSpPr>
          <p:sp>
            <p:nvSpPr>
              <p:cNvPr id="16" name="椭圆 15"/>
              <p:cNvSpPr/>
              <p:nvPr/>
            </p:nvSpPr>
            <p:spPr>
              <a:xfrm>
                <a:off x="3191951" y="4034144"/>
                <a:ext cx="873827" cy="835395"/>
              </a:xfrm>
              <a:prstGeom prst="ellipse">
                <a:avLst/>
              </a:pr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4" name="TextBox 104"/>
              <p:cNvSpPr txBox="1"/>
              <p:nvPr/>
            </p:nvSpPr>
            <p:spPr>
              <a:xfrm>
                <a:off x="3148018" y="4196692"/>
                <a:ext cx="1028745" cy="495038"/>
              </a:xfrm>
              <a:prstGeom prst="rect">
                <a:avLst/>
              </a:prstGeom>
              <a:noFill/>
            </p:spPr>
            <p:txBody>
              <a:bodyPr wrap="square" lIns="184256" tIns="92128" rIns="184256" bIns="92128" rtlCol="0">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0" cap="none" spc="0" normalizeH="0" baseline="0" noProof="0" dirty="0">
                    <a:ln>
                      <a:noFill/>
                    </a:ln>
                    <a:solidFill>
                      <a:prstClr val="white"/>
                    </a:solidFill>
                    <a:effectLst/>
                    <a:uLnTx/>
                    <a:uFillTx/>
                    <a:latin typeface="微软雅黑" panose="020B0503020204020204" pitchFamily="34" charset="-122"/>
                  </a:rPr>
                  <a:t>7</a:t>
                </a: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rPr>
                  <a:t>月</a:t>
                </a:r>
              </a:p>
            </p:txBody>
          </p:sp>
        </p:grpSp>
        <p:grpSp>
          <p:nvGrpSpPr>
            <p:cNvPr id="19" name="组合 18"/>
            <p:cNvGrpSpPr/>
            <p:nvPr/>
          </p:nvGrpSpPr>
          <p:grpSpPr>
            <a:xfrm>
              <a:off x="3800176" y="3553682"/>
              <a:ext cx="1032202" cy="1095678"/>
              <a:chOff x="4510873" y="3874549"/>
              <a:chExt cx="1225242" cy="1171357"/>
            </a:xfrm>
          </p:grpSpPr>
          <p:sp>
            <p:nvSpPr>
              <p:cNvPr id="23" name="椭圆 22"/>
              <p:cNvSpPr/>
              <p:nvPr/>
            </p:nvSpPr>
            <p:spPr>
              <a:xfrm>
                <a:off x="4510873" y="3874549"/>
                <a:ext cx="1225242" cy="1171357"/>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1" name="TextBox 111"/>
              <p:cNvSpPr txBox="1"/>
              <p:nvPr/>
            </p:nvSpPr>
            <p:spPr>
              <a:xfrm>
                <a:off x="4624965" y="4194851"/>
                <a:ext cx="1028745" cy="495038"/>
              </a:xfrm>
              <a:prstGeom prst="rect">
                <a:avLst/>
              </a:prstGeom>
              <a:noFill/>
            </p:spPr>
            <p:txBody>
              <a:bodyPr wrap="square" lIns="184256" tIns="92128" rIns="184256" bIns="92128" rtlCol="0">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0" cap="none" spc="0" normalizeH="0" baseline="0" noProof="0" dirty="0">
                    <a:ln>
                      <a:noFill/>
                    </a:ln>
                    <a:solidFill>
                      <a:prstClr val="white"/>
                    </a:solidFill>
                    <a:effectLst/>
                    <a:uLnTx/>
                    <a:uFillTx/>
                    <a:latin typeface="微软雅黑" panose="020B0503020204020204" pitchFamily="34" charset="-122"/>
                  </a:rPr>
                  <a:t>8</a:t>
                </a: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rPr>
                  <a:t>月</a:t>
                </a:r>
              </a:p>
            </p:txBody>
          </p:sp>
        </p:grpSp>
        <p:grpSp>
          <p:nvGrpSpPr>
            <p:cNvPr id="26" name="组合 25"/>
            <p:cNvGrpSpPr/>
            <p:nvPr/>
          </p:nvGrpSpPr>
          <p:grpSpPr>
            <a:xfrm>
              <a:off x="5197309" y="3681040"/>
              <a:ext cx="866663" cy="825277"/>
              <a:chOff x="6169299" y="4010703"/>
              <a:chExt cx="1028747" cy="882282"/>
            </a:xfrm>
          </p:grpSpPr>
          <p:sp>
            <p:nvSpPr>
              <p:cNvPr id="30" name="椭圆 29"/>
              <p:cNvSpPr/>
              <p:nvPr/>
            </p:nvSpPr>
            <p:spPr>
              <a:xfrm>
                <a:off x="6187492" y="4010703"/>
                <a:ext cx="922866" cy="882282"/>
              </a:xfrm>
              <a:prstGeom prst="ellipse">
                <a:avLst/>
              </a:pr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TextBox 118"/>
              <p:cNvSpPr txBox="1"/>
              <p:nvPr/>
            </p:nvSpPr>
            <p:spPr>
              <a:xfrm>
                <a:off x="6169299" y="4182440"/>
                <a:ext cx="1028747" cy="495039"/>
              </a:xfrm>
              <a:prstGeom prst="rect">
                <a:avLst/>
              </a:prstGeom>
              <a:noFill/>
            </p:spPr>
            <p:txBody>
              <a:bodyPr wrap="square" lIns="184256" tIns="92128" rIns="184256" bIns="92128" rtlCol="0">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0" cap="none" spc="0" normalizeH="0" baseline="0" noProof="0" dirty="0">
                    <a:ln>
                      <a:noFill/>
                    </a:ln>
                    <a:solidFill>
                      <a:prstClr val="white"/>
                    </a:solidFill>
                    <a:effectLst/>
                    <a:uLnTx/>
                    <a:uFillTx/>
                    <a:latin typeface="微软雅黑" panose="020B0503020204020204" pitchFamily="34" charset="-122"/>
                  </a:rPr>
                  <a:t>9</a:t>
                </a: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rPr>
                  <a:t>月</a:t>
                </a:r>
              </a:p>
            </p:txBody>
          </p:sp>
        </p:grpSp>
        <p:grpSp>
          <p:nvGrpSpPr>
            <p:cNvPr id="33" name="组合 32"/>
            <p:cNvGrpSpPr/>
            <p:nvPr/>
          </p:nvGrpSpPr>
          <p:grpSpPr>
            <a:xfrm>
              <a:off x="6277586" y="3681116"/>
              <a:ext cx="1010267" cy="825127"/>
              <a:chOff x="7451602" y="4010780"/>
              <a:chExt cx="1199205" cy="882121"/>
            </a:xfrm>
          </p:grpSpPr>
          <p:sp>
            <p:nvSpPr>
              <p:cNvPr id="37" name="椭圆 36"/>
              <p:cNvSpPr/>
              <p:nvPr/>
            </p:nvSpPr>
            <p:spPr>
              <a:xfrm>
                <a:off x="7555091" y="4010780"/>
                <a:ext cx="922701" cy="882121"/>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5" name="TextBox 125"/>
              <p:cNvSpPr txBox="1"/>
              <p:nvPr/>
            </p:nvSpPr>
            <p:spPr>
              <a:xfrm>
                <a:off x="7451602" y="4199437"/>
                <a:ext cx="1199205" cy="412780"/>
              </a:xfrm>
              <a:prstGeom prst="rect">
                <a:avLst/>
              </a:prstGeom>
              <a:noFill/>
            </p:spPr>
            <p:txBody>
              <a:bodyPr wrap="square" lIns="184256" tIns="92128" rIns="184256" bIns="92128" rtlCol="0">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300" b="0" i="0" u="none" strike="noStrike" kern="0" cap="none" spc="0" normalizeH="0" baseline="0" noProof="0" dirty="0">
                    <a:ln>
                      <a:noFill/>
                    </a:ln>
                    <a:solidFill>
                      <a:prstClr val="white"/>
                    </a:solidFill>
                    <a:effectLst/>
                    <a:uLnTx/>
                    <a:uFillTx/>
                    <a:latin typeface="微软雅黑" panose="020B0503020204020204" pitchFamily="34" charset="-122"/>
                  </a:rPr>
                  <a:t>10</a:t>
                </a:r>
                <a:r>
                  <a:rPr kumimoji="0" lang="zh-CN" altLang="en-US" sz="1300" b="0" i="0" u="none" strike="noStrike" kern="0" cap="none" spc="0" normalizeH="0" baseline="0" noProof="0" dirty="0">
                    <a:ln>
                      <a:noFill/>
                    </a:ln>
                    <a:solidFill>
                      <a:prstClr val="white"/>
                    </a:solidFill>
                    <a:effectLst/>
                    <a:uLnTx/>
                    <a:uFillTx/>
                    <a:latin typeface="微软雅黑" panose="020B0503020204020204" pitchFamily="34" charset="-122"/>
                  </a:rPr>
                  <a:t>月</a:t>
                </a:r>
              </a:p>
            </p:txBody>
          </p:sp>
        </p:grpSp>
        <p:grpSp>
          <p:nvGrpSpPr>
            <p:cNvPr id="40" name="组合 39"/>
            <p:cNvGrpSpPr/>
            <p:nvPr/>
          </p:nvGrpSpPr>
          <p:grpSpPr>
            <a:xfrm>
              <a:off x="7534574" y="3545514"/>
              <a:ext cx="1051933" cy="1101854"/>
              <a:chOff x="8943677" y="3865811"/>
              <a:chExt cx="1248665" cy="1177959"/>
            </a:xfrm>
          </p:grpSpPr>
          <p:sp>
            <p:nvSpPr>
              <p:cNvPr id="44" name="椭圆 43"/>
              <p:cNvSpPr/>
              <p:nvPr/>
            </p:nvSpPr>
            <p:spPr>
              <a:xfrm>
                <a:off x="8943677" y="3865811"/>
                <a:ext cx="1232152" cy="1177959"/>
              </a:xfrm>
              <a:prstGeom prst="ellipse">
                <a:avLst/>
              </a:pr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2" name="TextBox 132"/>
              <p:cNvSpPr txBox="1"/>
              <p:nvPr/>
            </p:nvSpPr>
            <p:spPr>
              <a:xfrm>
                <a:off x="8964047" y="4180596"/>
                <a:ext cx="1228295" cy="495037"/>
              </a:xfrm>
              <a:prstGeom prst="rect">
                <a:avLst/>
              </a:prstGeom>
              <a:noFill/>
            </p:spPr>
            <p:txBody>
              <a:bodyPr wrap="square" lIns="184256" tIns="92128" rIns="184256" bIns="92128" rtlCol="0">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0" cap="none" spc="0" normalizeH="0" baseline="0" noProof="0" dirty="0">
                    <a:ln>
                      <a:noFill/>
                    </a:ln>
                    <a:solidFill>
                      <a:prstClr val="white"/>
                    </a:solidFill>
                    <a:effectLst/>
                    <a:uLnTx/>
                    <a:uFillTx/>
                    <a:latin typeface="微软雅黑" panose="020B0503020204020204" pitchFamily="34" charset="-122"/>
                  </a:rPr>
                  <a:t>11</a:t>
                </a: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rPr>
                  <a:t>月</a:t>
                </a:r>
              </a:p>
            </p:txBody>
          </p:sp>
        </p:grpSp>
        <p:grpSp>
          <p:nvGrpSpPr>
            <p:cNvPr id="47" name="组合 46"/>
            <p:cNvGrpSpPr/>
            <p:nvPr/>
          </p:nvGrpSpPr>
          <p:grpSpPr>
            <a:xfrm>
              <a:off x="8895920" y="3230557"/>
              <a:ext cx="1554160" cy="1726249"/>
              <a:chOff x="10559621" y="3529102"/>
              <a:chExt cx="1844818" cy="1845484"/>
            </a:xfrm>
          </p:grpSpPr>
          <p:grpSp>
            <p:nvGrpSpPr>
              <p:cNvPr id="48" name="组合 47"/>
              <p:cNvGrpSpPr/>
              <p:nvPr/>
            </p:nvGrpSpPr>
            <p:grpSpPr>
              <a:xfrm>
                <a:off x="10559621" y="3529102"/>
                <a:ext cx="1844818" cy="1845484"/>
                <a:chOff x="4345444" y="2542859"/>
                <a:chExt cx="1810550" cy="1811205"/>
              </a:xfrm>
            </p:grpSpPr>
            <p:sp>
              <p:nvSpPr>
                <p:cNvPr id="52" name="同心圆 51"/>
                <p:cNvSpPr/>
                <p:nvPr/>
              </p:nvSpPr>
              <p:spPr>
                <a:xfrm>
                  <a:off x="4345444" y="2542859"/>
                  <a:ext cx="1810550" cy="1811205"/>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51" name="椭圆 50"/>
                <p:cNvSpPr/>
                <p:nvPr/>
              </p:nvSpPr>
              <p:spPr>
                <a:xfrm>
                  <a:off x="4422287" y="2619728"/>
                  <a:ext cx="1733707" cy="1657460"/>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49" name="TextBox 139"/>
              <p:cNvSpPr txBox="1"/>
              <p:nvPr/>
            </p:nvSpPr>
            <p:spPr>
              <a:xfrm>
                <a:off x="10931217" y="4180595"/>
                <a:ext cx="1206866" cy="495038"/>
              </a:xfrm>
              <a:prstGeom prst="rect">
                <a:avLst/>
              </a:prstGeom>
              <a:noFill/>
            </p:spPr>
            <p:txBody>
              <a:bodyPr wrap="square" lIns="184256" tIns="92128" rIns="184256" bIns="92128" rtlCol="0">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0" cap="none" spc="0" normalizeH="0" baseline="0" noProof="0" dirty="0">
                    <a:ln>
                      <a:noFill/>
                    </a:ln>
                    <a:solidFill>
                      <a:prstClr val="white"/>
                    </a:solidFill>
                    <a:effectLst/>
                    <a:uLnTx/>
                    <a:uFillTx/>
                    <a:latin typeface="微软雅黑" panose="020B0503020204020204" pitchFamily="34" charset="-122"/>
                  </a:rPr>
                  <a:t>12</a:t>
                </a: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rPr>
                  <a:t>月</a:t>
                </a:r>
              </a:p>
            </p:txBody>
          </p:sp>
        </p:grpSp>
        <p:grpSp>
          <p:nvGrpSpPr>
            <p:cNvPr id="54" name="组合 53"/>
            <p:cNvGrpSpPr/>
            <p:nvPr/>
          </p:nvGrpSpPr>
          <p:grpSpPr>
            <a:xfrm>
              <a:off x="656150" y="1841358"/>
              <a:ext cx="2446867" cy="1555876"/>
              <a:chOff x="689131" y="1318791"/>
              <a:chExt cx="1631535" cy="1055019"/>
            </a:xfrm>
          </p:grpSpPr>
          <p:sp>
            <p:nvSpPr>
              <p:cNvPr id="55" name="TextBox 145"/>
              <p:cNvSpPr txBox="1"/>
              <p:nvPr/>
            </p:nvSpPr>
            <p:spPr>
              <a:xfrm>
                <a:off x="724689" y="1667530"/>
                <a:ext cx="1516141" cy="481207"/>
              </a:xfrm>
              <a:prstGeom prst="rect">
                <a:avLst/>
              </a:prstGeom>
              <a:noFill/>
            </p:spPr>
            <p:txBody>
              <a:bodyPr wrap="square" lIns="121908" tIns="60953" rIns="121908" bIns="60953" rtlCol="0">
                <a:spAutoFit/>
              </a:bodyPr>
              <a:lstStyle/>
              <a:p>
                <a:pPr marL="0" marR="0" lvl="0" indent="0" algn="ctr" defTabSz="91440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rPr>
                  <a:t>您的内容打在这里，或者通过您的内容打在这里</a:t>
                </a:r>
              </a:p>
            </p:txBody>
          </p:sp>
          <p:grpSp>
            <p:nvGrpSpPr>
              <p:cNvPr id="56" name="组合 55"/>
              <p:cNvGrpSpPr/>
              <p:nvPr/>
            </p:nvGrpSpPr>
            <p:grpSpPr>
              <a:xfrm>
                <a:off x="689131" y="1318791"/>
                <a:ext cx="1631535" cy="1055019"/>
                <a:chOff x="689131" y="1318791"/>
                <a:chExt cx="1631535" cy="1055019"/>
              </a:xfrm>
            </p:grpSpPr>
            <p:cxnSp>
              <p:nvCxnSpPr>
                <p:cNvPr id="57" name="直接连接符 56"/>
                <p:cNvCxnSpPr/>
                <p:nvPr/>
              </p:nvCxnSpPr>
              <p:spPr>
                <a:xfrm flipV="1">
                  <a:off x="1449591" y="2157786"/>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58" name="TextBox 148"/>
                <p:cNvSpPr txBox="1"/>
                <p:nvPr/>
              </p:nvSpPr>
              <p:spPr>
                <a:xfrm>
                  <a:off x="689131" y="1318791"/>
                  <a:ext cx="1631535" cy="315553"/>
                </a:xfrm>
                <a:prstGeom prst="rect">
                  <a:avLst/>
                </a:prstGeom>
                <a:noFill/>
              </p:spPr>
              <p:txBody>
                <a:bodyPr wrap="square" lIns="121908" tIns="0" rIns="121908" bIns="0" rtlCol="0" anchor="t">
                  <a:spAutoFit/>
                </a:bodyPr>
                <a:lstStyle/>
                <a:p>
                  <a:pPr marL="0" marR="0" lvl="0" indent="0" algn="ctr" defTabSz="91440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0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cs typeface="华文黑体" pitchFamily="2" charset="-122"/>
                    </a:rPr>
                    <a:t>添加标题</a:t>
                  </a:r>
                </a:p>
              </p:txBody>
            </p:sp>
          </p:grpSp>
        </p:grpSp>
        <p:grpSp>
          <p:nvGrpSpPr>
            <p:cNvPr id="59" name="组合 58"/>
            <p:cNvGrpSpPr/>
            <p:nvPr/>
          </p:nvGrpSpPr>
          <p:grpSpPr>
            <a:xfrm>
              <a:off x="3044873" y="1838660"/>
              <a:ext cx="2337279" cy="1561892"/>
              <a:chOff x="770508" y="1462813"/>
              <a:chExt cx="1372987" cy="941123"/>
            </a:xfrm>
          </p:grpSpPr>
          <p:sp>
            <p:nvSpPr>
              <p:cNvPr id="60" name="TextBox 150"/>
              <p:cNvSpPr txBox="1"/>
              <p:nvPr/>
            </p:nvSpPr>
            <p:spPr>
              <a:xfrm>
                <a:off x="770508" y="1767302"/>
                <a:ext cx="1372987" cy="427604"/>
              </a:xfrm>
              <a:prstGeom prst="rect">
                <a:avLst/>
              </a:prstGeom>
              <a:noFill/>
            </p:spPr>
            <p:txBody>
              <a:bodyPr wrap="square" lIns="121908" tIns="60953" rIns="121908" bIns="60953" rtlCol="0">
                <a:spAutoFit/>
              </a:bodyPr>
              <a:lstStyle/>
              <a:p>
                <a:pPr marL="0" marR="0" lvl="0" indent="0" algn="ctr" defTabSz="91440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rPr>
                  <a:t>您的内容打在这里，或者通过您的内容打在这里</a:t>
                </a:r>
              </a:p>
            </p:txBody>
          </p:sp>
          <p:grpSp>
            <p:nvGrpSpPr>
              <p:cNvPr id="61" name="组合 60"/>
              <p:cNvGrpSpPr/>
              <p:nvPr/>
            </p:nvGrpSpPr>
            <p:grpSpPr>
              <a:xfrm>
                <a:off x="947384" y="1462813"/>
                <a:ext cx="1008112" cy="941123"/>
                <a:chOff x="947384" y="1462813"/>
                <a:chExt cx="1008112" cy="941123"/>
              </a:xfrm>
            </p:grpSpPr>
            <p:cxnSp>
              <p:nvCxnSpPr>
                <p:cNvPr id="62" name="直接连接符 61"/>
                <p:cNvCxnSpPr/>
                <p:nvPr/>
              </p:nvCxnSpPr>
              <p:spPr>
                <a:xfrm flipV="1">
                  <a:off x="1474550" y="2187912"/>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63" name="TextBox 153"/>
                <p:cNvSpPr txBox="1"/>
                <p:nvPr/>
              </p:nvSpPr>
              <p:spPr>
                <a:xfrm>
                  <a:off x="947384" y="1462813"/>
                  <a:ext cx="1008112" cy="280403"/>
                </a:xfrm>
                <a:prstGeom prst="rect">
                  <a:avLst/>
                </a:prstGeom>
                <a:noFill/>
              </p:spPr>
              <p:txBody>
                <a:bodyPr wrap="square" lIns="121908" tIns="0" rIns="121908" bIns="0" rtlCol="0" anchor="t">
                  <a:spAutoFit/>
                </a:bodyPr>
                <a:lstStyle/>
                <a:p>
                  <a:pPr marL="0" marR="0" lvl="0" indent="0" algn="ctr" defTabSz="91440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0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cs typeface="华文黑体" pitchFamily="2" charset="-122"/>
                    </a:rPr>
                    <a:t>添加标题</a:t>
                  </a:r>
                </a:p>
              </p:txBody>
            </p:sp>
          </p:grpSp>
        </p:grpSp>
        <p:grpSp>
          <p:nvGrpSpPr>
            <p:cNvPr id="64" name="组合 63"/>
            <p:cNvGrpSpPr/>
            <p:nvPr/>
          </p:nvGrpSpPr>
          <p:grpSpPr>
            <a:xfrm>
              <a:off x="5493767" y="1841359"/>
              <a:ext cx="2420467" cy="1564941"/>
              <a:chOff x="773829" y="1541325"/>
              <a:chExt cx="1366344" cy="866056"/>
            </a:xfrm>
          </p:grpSpPr>
          <p:sp>
            <p:nvSpPr>
              <p:cNvPr id="65" name="TextBox 155"/>
              <p:cNvSpPr txBox="1"/>
              <p:nvPr/>
            </p:nvSpPr>
            <p:spPr>
              <a:xfrm>
                <a:off x="773829" y="1815540"/>
                <a:ext cx="1366344" cy="392730"/>
              </a:xfrm>
              <a:prstGeom prst="rect">
                <a:avLst/>
              </a:prstGeom>
              <a:noFill/>
            </p:spPr>
            <p:txBody>
              <a:bodyPr wrap="square" lIns="121908" tIns="60953" rIns="121908" bIns="60953" rtlCol="0">
                <a:spAutoFit/>
              </a:bodyPr>
              <a:lstStyle/>
              <a:p>
                <a:pPr marL="0" marR="0" lvl="0" indent="0" algn="ctr" defTabSz="91440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rPr>
                  <a:t>您的内容打在这里，或者通过您的内容打在这里</a:t>
                </a:r>
              </a:p>
            </p:txBody>
          </p:sp>
          <p:grpSp>
            <p:nvGrpSpPr>
              <p:cNvPr id="66" name="组合 65"/>
              <p:cNvGrpSpPr/>
              <p:nvPr/>
            </p:nvGrpSpPr>
            <p:grpSpPr>
              <a:xfrm>
                <a:off x="971122" y="1541325"/>
                <a:ext cx="1008112" cy="866056"/>
                <a:chOff x="971122" y="1541325"/>
                <a:chExt cx="1008112" cy="866056"/>
              </a:xfrm>
            </p:grpSpPr>
            <p:cxnSp>
              <p:nvCxnSpPr>
                <p:cNvPr id="67" name="直接连接符 66"/>
                <p:cNvCxnSpPr/>
                <p:nvPr/>
              </p:nvCxnSpPr>
              <p:spPr>
                <a:xfrm flipV="1">
                  <a:off x="1457223" y="2191357"/>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68" name="TextBox 158"/>
                <p:cNvSpPr txBox="1"/>
                <p:nvPr/>
              </p:nvSpPr>
              <p:spPr>
                <a:xfrm>
                  <a:off x="971122" y="1541325"/>
                  <a:ext cx="1008112" cy="257534"/>
                </a:xfrm>
                <a:prstGeom prst="rect">
                  <a:avLst/>
                </a:prstGeom>
                <a:noFill/>
              </p:spPr>
              <p:txBody>
                <a:bodyPr wrap="square" lIns="121908" tIns="0" rIns="121908" bIns="0" rtlCol="0" anchor="t">
                  <a:spAutoFit/>
                </a:bodyPr>
                <a:lstStyle/>
                <a:p>
                  <a:pPr marL="0" marR="0" lvl="0" indent="0" algn="ctr" defTabSz="91440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0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cs typeface="华文黑体" pitchFamily="2" charset="-122"/>
                    </a:rPr>
                    <a:t>添加标题</a:t>
                  </a:r>
                </a:p>
              </p:txBody>
            </p:sp>
          </p:grpSp>
        </p:grpSp>
        <p:grpSp>
          <p:nvGrpSpPr>
            <p:cNvPr id="69" name="组合 68"/>
            <p:cNvGrpSpPr/>
            <p:nvPr/>
          </p:nvGrpSpPr>
          <p:grpSpPr>
            <a:xfrm>
              <a:off x="8370732" y="1811817"/>
              <a:ext cx="2447105" cy="1439633"/>
              <a:chOff x="726816" y="1484176"/>
              <a:chExt cx="1460370" cy="820803"/>
            </a:xfrm>
          </p:grpSpPr>
          <p:sp>
            <p:nvSpPr>
              <p:cNvPr id="70" name="TextBox 160"/>
              <p:cNvSpPr txBox="1"/>
              <p:nvPr/>
            </p:nvSpPr>
            <p:spPr>
              <a:xfrm>
                <a:off x="726816" y="1767301"/>
                <a:ext cx="1460370" cy="404607"/>
              </a:xfrm>
              <a:prstGeom prst="rect">
                <a:avLst/>
              </a:prstGeom>
              <a:noFill/>
            </p:spPr>
            <p:txBody>
              <a:bodyPr wrap="square" lIns="121908" tIns="60953" rIns="121908" bIns="60953" rtlCol="0">
                <a:spAutoFit/>
              </a:bodyPr>
              <a:lstStyle/>
              <a:p>
                <a:pPr marL="0" marR="0" lvl="0" indent="0" algn="ctr" defTabSz="91440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rPr>
                  <a:t>您的内容打在这里，或者通过您的内容打在这里</a:t>
                </a:r>
              </a:p>
            </p:txBody>
          </p:sp>
          <p:grpSp>
            <p:nvGrpSpPr>
              <p:cNvPr id="71" name="组合 70"/>
              <p:cNvGrpSpPr/>
              <p:nvPr/>
            </p:nvGrpSpPr>
            <p:grpSpPr>
              <a:xfrm>
                <a:off x="947384" y="1484176"/>
                <a:ext cx="1008112" cy="820803"/>
                <a:chOff x="947384" y="1484176"/>
                <a:chExt cx="1008112" cy="820803"/>
              </a:xfrm>
            </p:grpSpPr>
            <p:cxnSp>
              <p:nvCxnSpPr>
                <p:cNvPr id="72" name="直接连接符 71"/>
                <p:cNvCxnSpPr/>
                <p:nvPr/>
              </p:nvCxnSpPr>
              <p:spPr>
                <a:xfrm flipV="1">
                  <a:off x="1481601" y="2146838"/>
                  <a:ext cx="0" cy="158141"/>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73" name="TextBox 163"/>
                <p:cNvSpPr txBox="1"/>
                <p:nvPr/>
              </p:nvSpPr>
              <p:spPr>
                <a:xfrm>
                  <a:off x="947384" y="1484176"/>
                  <a:ext cx="1008112" cy="265323"/>
                </a:xfrm>
                <a:prstGeom prst="rect">
                  <a:avLst/>
                </a:prstGeom>
                <a:noFill/>
              </p:spPr>
              <p:txBody>
                <a:bodyPr wrap="square" lIns="121908" tIns="0" rIns="121908" bIns="0" rtlCol="0" anchor="t">
                  <a:spAutoFit/>
                </a:bodyPr>
                <a:lstStyle/>
                <a:p>
                  <a:pPr marL="0" marR="0" lvl="0" indent="0" algn="ctr" defTabSz="91440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0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cs typeface="华文黑体" pitchFamily="2" charset="-122"/>
                    </a:rPr>
                    <a:t>添加标题</a:t>
                  </a:r>
                </a:p>
              </p:txBody>
            </p:sp>
          </p:grpSp>
        </p:grpSp>
        <p:grpSp>
          <p:nvGrpSpPr>
            <p:cNvPr id="74" name="组合 73"/>
            <p:cNvGrpSpPr/>
            <p:nvPr/>
          </p:nvGrpSpPr>
          <p:grpSpPr>
            <a:xfrm>
              <a:off x="1825398" y="4846779"/>
              <a:ext cx="2328248" cy="1471404"/>
              <a:chOff x="793884" y="1340833"/>
              <a:chExt cx="1326235" cy="968933"/>
            </a:xfrm>
          </p:grpSpPr>
          <p:sp>
            <p:nvSpPr>
              <p:cNvPr id="75" name="TextBox 165"/>
              <p:cNvSpPr txBox="1"/>
              <p:nvPr/>
            </p:nvSpPr>
            <p:spPr>
              <a:xfrm>
                <a:off x="793884" y="1842453"/>
                <a:ext cx="1326235" cy="467313"/>
              </a:xfrm>
              <a:prstGeom prst="rect">
                <a:avLst/>
              </a:prstGeom>
              <a:noFill/>
            </p:spPr>
            <p:txBody>
              <a:bodyPr wrap="square" lIns="121908" tIns="60953" rIns="121908" bIns="60953" rtlCol="0">
                <a:spAutoFit/>
              </a:bodyPr>
              <a:lstStyle/>
              <a:p>
                <a:pPr marL="0" marR="0" lvl="0" indent="0" algn="ctr" defTabSz="91440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rPr>
                  <a:t>您的内容打在这里，或者通过您的内容打在这里</a:t>
                </a:r>
              </a:p>
            </p:txBody>
          </p:sp>
          <p:grpSp>
            <p:nvGrpSpPr>
              <p:cNvPr id="76" name="组合 75"/>
              <p:cNvGrpSpPr/>
              <p:nvPr/>
            </p:nvGrpSpPr>
            <p:grpSpPr>
              <a:xfrm>
                <a:off x="947384" y="1340833"/>
                <a:ext cx="1008112" cy="506935"/>
                <a:chOff x="947384" y="1340833"/>
                <a:chExt cx="1008112" cy="506935"/>
              </a:xfrm>
            </p:grpSpPr>
            <p:cxnSp>
              <p:nvCxnSpPr>
                <p:cNvPr id="77" name="直接连接符 76"/>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78" name="TextBox 168"/>
                <p:cNvSpPr txBox="1"/>
                <p:nvPr/>
              </p:nvSpPr>
              <p:spPr>
                <a:xfrm>
                  <a:off x="947384" y="1541325"/>
                  <a:ext cx="1008112" cy="306443"/>
                </a:xfrm>
                <a:prstGeom prst="rect">
                  <a:avLst/>
                </a:prstGeom>
                <a:noFill/>
              </p:spPr>
              <p:txBody>
                <a:bodyPr wrap="square" lIns="121908" tIns="0" rIns="121908" bIns="0" rtlCol="0" anchor="t">
                  <a:spAutoFit/>
                </a:bodyPr>
                <a:lstStyle/>
                <a:p>
                  <a:pPr marL="0" marR="0" lvl="0" indent="0" algn="ctr" defTabSz="91440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0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cs typeface="华文黑体" pitchFamily="2" charset="-122"/>
                    </a:rPr>
                    <a:t>添加标题</a:t>
                  </a:r>
                </a:p>
              </p:txBody>
            </p:sp>
          </p:grpSp>
        </p:grpSp>
        <p:grpSp>
          <p:nvGrpSpPr>
            <p:cNvPr id="79" name="组合 78"/>
            <p:cNvGrpSpPr/>
            <p:nvPr/>
          </p:nvGrpSpPr>
          <p:grpSpPr>
            <a:xfrm>
              <a:off x="4333503" y="4846776"/>
              <a:ext cx="2335554" cy="1489978"/>
              <a:chOff x="791804" y="1340833"/>
              <a:chExt cx="1330396" cy="981164"/>
            </a:xfrm>
          </p:grpSpPr>
          <p:sp>
            <p:nvSpPr>
              <p:cNvPr id="80" name="TextBox 170"/>
              <p:cNvSpPr txBox="1"/>
              <p:nvPr/>
            </p:nvSpPr>
            <p:spPr>
              <a:xfrm>
                <a:off x="791804" y="1854684"/>
                <a:ext cx="1330396" cy="467313"/>
              </a:xfrm>
              <a:prstGeom prst="rect">
                <a:avLst/>
              </a:prstGeom>
              <a:noFill/>
            </p:spPr>
            <p:txBody>
              <a:bodyPr wrap="square" lIns="121908" tIns="60953" rIns="121908" bIns="60953" rtlCol="0">
                <a:spAutoFit/>
              </a:bodyPr>
              <a:lstStyle/>
              <a:p>
                <a:pPr marL="0" marR="0" lvl="0" indent="0" algn="ctr" defTabSz="91440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rPr>
                  <a:t>您的内容打在这里，或者通过您的内容打在这里</a:t>
                </a:r>
              </a:p>
            </p:txBody>
          </p:sp>
          <p:grpSp>
            <p:nvGrpSpPr>
              <p:cNvPr id="81" name="组合 80"/>
              <p:cNvGrpSpPr/>
              <p:nvPr/>
            </p:nvGrpSpPr>
            <p:grpSpPr>
              <a:xfrm>
                <a:off x="947384" y="1340833"/>
                <a:ext cx="1008112" cy="506935"/>
                <a:chOff x="947384" y="1340833"/>
                <a:chExt cx="1008112" cy="506935"/>
              </a:xfrm>
            </p:grpSpPr>
            <p:cxnSp>
              <p:nvCxnSpPr>
                <p:cNvPr id="82" name="直接连接符 81"/>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83" name="TextBox 173"/>
                <p:cNvSpPr txBox="1"/>
                <p:nvPr/>
              </p:nvSpPr>
              <p:spPr>
                <a:xfrm>
                  <a:off x="947384" y="1541325"/>
                  <a:ext cx="1008112" cy="306443"/>
                </a:xfrm>
                <a:prstGeom prst="rect">
                  <a:avLst/>
                </a:prstGeom>
                <a:noFill/>
              </p:spPr>
              <p:txBody>
                <a:bodyPr wrap="square" lIns="121908" tIns="0" rIns="121908" bIns="0" rtlCol="0" anchor="t">
                  <a:spAutoFit/>
                </a:bodyPr>
                <a:lstStyle/>
                <a:p>
                  <a:pPr marL="0" marR="0" lvl="0" indent="0" algn="ctr" defTabSz="91440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0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cs typeface="华文黑体" pitchFamily="2" charset="-122"/>
                    </a:rPr>
                    <a:t>添加标题</a:t>
                  </a:r>
                </a:p>
              </p:txBody>
            </p:sp>
          </p:grpSp>
        </p:grpSp>
        <p:grpSp>
          <p:nvGrpSpPr>
            <p:cNvPr id="84" name="组合 83"/>
            <p:cNvGrpSpPr/>
            <p:nvPr/>
          </p:nvGrpSpPr>
          <p:grpSpPr>
            <a:xfrm>
              <a:off x="6709488" y="4924658"/>
              <a:ext cx="2591071" cy="1412096"/>
              <a:chOff x="719029" y="1340833"/>
              <a:chExt cx="1475946" cy="929878"/>
            </a:xfrm>
          </p:grpSpPr>
          <p:sp>
            <p:nvSpPr>
              <p:cNvPr id="85" name="TextBox 175"/>
              <p:cNvSpPr txBox="1"/>
              <p:nvPr/>
            </p:nvSpPr>
            <p:spPr>
              <a:xfrm>
                <a:off x="719029" y="1803398"/>
                <a:ext cx="1475946" cy="467313"/>
              </a:xfrm>
              <a:prstGeom prst="rect">
                <a:avLst/>
              </a:prstGeom>
              <a:noFill/>
            </p:spPr>
            <p:txBody>
              <a:bodyPr wrap="square" lIns="121908" tIns="60953" rIns="121908" bIns="60953" rtlCol="0">
                <a:spAutoFit/>
              </a:bodyPr>
              <a:lstStyle/>
              <a:p>
                <a:pPr marL="0" marR="0" lvl="0" indent="0" algn="ctr" defTabSz="91440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rPr>
                  <a:t>您的内容打在这里，或者通过您的内容打在这里</a:t>
                </a:r>
              </a:p>
            </p:txBody>
          </p:sp>
          <p:grpSp>
            <p:nvGrpSpPr>
              <p:cNvPr id="86" name="组合 85"/>
              <p:cNvGrpSpPr/>
              <p:nvPr/>
            </p:nvGrpSpPr>
            <p:grpSpPr>
              <a:xfrm>
                <a:off x="947384" y="1340833"/>
                <a:ext cx="1008112" cy="506935"/>
                <a:chOff x="947384" y="1340833"/>
                <a:chExt cx="1008112" cy="506935"/>
              </a:xfrm>
            </p:grpSpPr>
            <p:cxnSp>
              <p:nvCxnSpPr>
                <p:cNvPr id="87" name="直接连接符 86"/>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88" name="TextBox 178"/>
                <p:cNvSpPr txBox="1"/>
                <p:nvPr/>
              </p:nvSpPr>
              <p:spPr>
                <a:xfrm>
                  <a:off x="947384" y="1541325"/>
                  <a:ext cx="1008112" cy="306443"/>
                </a:xfrm>
                <a:prstGeom prst="rect">
                  <a:avLst/>
                </a:prstGeom>
                <a:noFill/>
              </p:spPr>
              <p:txBody>
                <a:bodyPr wrap="square" lIns="121908" tIns="0" rIns="121908" bIns="0" rtlCol="0" anchor="t">
                  <a:spAutoFit/>
                </a:bodyPr>
                <a:lstStyle/>
                <a:p>
                  <a:pPr marL="0" marR="0" lvl="0" indent="0" algn="ctr" defTabSz="91440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0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cs typeface="华文黑体" pitchFamily="2" charset="-122"/>
                    </a:rPr>
                    <a:t>添加标题</a:t>
                  </a:r>
                </a:p>
              </p:txBody>
            </p:sp>
          </p:grpSp>
        </p:grpSp>
      </p:grpSp>
    </p:spTree>
  </p:cSld>
  <p:clrMapOvr>
    <a:masterClrMapping/>
  </p:clrMapOvr>
  <p:transition spd="med" advTm="43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15" y="4064001"/>
            <a:ext cx="13156710" cy="2794000"/>
          </a:xfrm>
          <a:prstGeom prst="rect">
            <a:avLst/>
          </a:prstGeom>
        </p:spPr>
      </p:pic>
      <p:graphicFrame>
        <p:nvGraphicFramePr>
          <p:cNvPr id="2" name="图示 1"/>
          <p:cNvGraphicFramePr/>
          <p:nvPr/>
        </p:nvGraphicFramePr>
        <p:xfrm>
          <a:off x="222250" y="4148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矩形 1"/>
          <p:cNvSpPr>
            <a:spLocks noChangeArrowheads="1"/>
          </p:cNvSpPr>
          <p:nvPr/>
        </p:nvSpPr>
        <p:spPr bwMode="auto">
          <a:xfrm>
            <a:off x="8181038" y="2370557"/>
            <a:ext cx="3090556" cy="211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214" tIns="57607" rIns="115214" bIns="57607">
            <a:spAutoFit/>
          </a:bodyPr>
          <a:lstStyle/>
          <a:p>
            <a:pPr defTabSz="864235" fontAlgn="base">
              <a:lnSpc>
                <a:spcPct val="200000"/>
              </a:lnSpc>
              <a:spcBef>
                <a:spcPct val="0"/>
              </a:spcBef>
              <a:spcAft>
                <a:spcPct val="0"/>
              </a:spcAft>
              <a:defRPr/>
            </a:pPr>
            <a:r>
              <a:rPr lang="zh-CN" altLang="en-US" sz="1300" dirty="0">
                <a:solidFill>
                  <a:prstClr val="black">
                    <a:lumMod val="65000"/>
                    <a:lumOff val="35000"/>
                  </a:prstClr>
                </a:solidFill>
                <a:ea typeface="宋体" panose="02010600030101010101" pitchFamily="2"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p>
          <a:p>
            <a:pPr defTabSz="864235">
              <a:lnSpc>
                <a:spcPct val="200000"/>
              </a:lnSpc>
              <a:spcBef>
                <a:spcPct val="0"/>
              </a:spcBef>
              <a:defRPr/>
            </a:pPr>
            <a:endParaRPr lang="zh-CN" altLang="en-US" sz="1300" dirty="0">
              <a:solidFill>
                <a:prstClr val="black">
                  <a:lumMod val="65000"/>
                  <a:lumOff val="35000"/>
                </a:prstClr>
              </a:solidFill>
              <a:ea typeface="宋体" panose="02010600030101010101" pitchFamily="2" charset="-122"/>
              <a:sym typeface="微软雅黑" panose="020B0503020204020204" pitchFamily="34" charset="-122"/>
            </a:endParaRPr>
          </a:p>
        </p:txBody>
      </p:sp>
    </p:spTree>
  </p:cSld>
  <p:clrMapOvr>
    <a:masterClrMapping/>
  </p:clrMapOvr>
  <p:transition spd="med" advTm="43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15" y="4064001"/>
            <a:ext cx="13156710" cy="2794000"/>
          </a:xfrm>
          <a:prstGeom prst="rect">
            <a:avLst/>
          </a:prstGeom>
        </p:spPr>
      </p:pic>
      <p:sp>
        <p:nvSpPr>
          <p:cNvPr id="3" name="Freeform 6"/>
          <p:cNvSpPr/>
          <p:nvPr/>
        </p:nvSpPr>
        <p:spPr bwMode="auto">
          <a:xfrm>
            <a:off x="7480571" y="1189036"/>
            <a:ext cx="2349491" cy="1589239"/>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solidFill>
            <a:srgbClr val="C00000"/>
          </a:solidFill>
          <a:ln>
            <a:noFill/>
          </a:ln>
          <a:effectLst/>
        </p:spPr>
        <p:txBody>
          <a:bodyPr vert="horz" wrap="square" lIns="86411" tIns="714420" rIns="86411" bIns="43205" numCol="1" anchor="t" anchorCtr="0" compatLnSpc="1"/>
          <a:lstStyle/>
          <a:p>
            <a:pPr algn="ctr" defTabSz="864235" fontAlgn="base">
              <a:lnSpc>
                <a:spcPts val="1420"/>
              </a:lnSpc>
              <a:spcBef>
                <a:spcPct val="0"/>
              </a:spcBef>
              <a:spcAft>
                <a:spcPct val="0"/>
              </a:spcAft>
              <a:defRPr/>
            </a:pPr>
            <a:r>
              <a:rPr lang="en-US" altLang="zh-CN" sz="5200" kern="0" dirty="0">
                <a:solidFill>
                  <a:srgbClr val="FFFFFF"/>
                </a:solidFill>
                <a:latin typeface="微软雅黑" panose="020B0503020204020204" pitchFamily="34" charset="-122"/>
                <a:ea typeface="宋体" panose="02010600030101010101" pitchFamily="2" charset="-122"/>
                <a:cs typeface="UKIJ Qolyazma" pitchFamily="18" charset="0"/>
              </a:rPr>
              <a:t>72</a:t>
            </a:r>
            <a:r>
              <a:rPr lang="en-US" altLang="zh-CN" kern="0" dirty="0">
                <a:solidFill>
                  <a:srgbClr val="FFFFFF"/>
                </a:solidFill>
                <a:latin typeface="微软雅黑" panose="020B0503020204020204" pitchFamily="34" charset="-122"/>
                <a:ea typeface="宋体" panose="02010600030101010101" pitchFamily="2" charset="-122"/>
                <a:cs typeface="UKIJ Qolyazma" pitchFamily="18" charset="0"/>
              </a:rPr>
              <a:t>%</a:t>
            </a:r>
          </a:p>
          <a:p>
            <a:pPr algn="ctr" defTabSz="864235" fontAlgn="base">
              <a:lnSpc>
                <a:spcPts val="1420"/>
              </a:lnSpc>
              <a:spcBef>
                <a:spcPct val="0"/>
              </a:spcBef>
              <a:spcAft>
                <a:spcPct val="0"/>
              </a:spcAft>
              <a:defRPr/>
            </a:pPr>
            <a:r>
              <a:rPr lang="zh-CN" altLang="en-US" sz="1100" kern="0" dirty="0">
                <a:solidFill>
                  <a:srgbClr val="FFFFFF"/>
                </a:solidFill>
                <a:latin typeface="微软雅黑" panose="020B0503020204020204" pitchFamily="34" charset="-122"/>
                <a:ea typeface="宋体" panose="02010600030101010101" pitchFamily="2" charset="-122"/>
              </a:rPr>
              <a:t>您的内容打在这里，或者通过复制您的文本后，在此框中选择粘贴。</a:t>
            </a:r>
          </a:p>
        </p:txBody>
      </p:sp>
      <p:sp>
        <p:nvSpPr>
          <p:cNvPr id="5" name="Freeform 7"/>
          <p:cNvSpPr/>
          <p:nvPr/>
        </p:nvSpPr>
        <p:spPr bwMode="auto">
          <a:xfrm>
            <a:off x="7480571" y="2998681"/>
            <a:ext cx="2349491" cy="978290"/>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solidFill>
            <a:srgbClr val="FFC000"/>
          </a:solidFill>
          <a:ln>
            <a:noFill/>
          </a:ln>
          <a:effectLst/>
        </p:spPr>
        <p:txBody>
          <a:bodyPr vert="horz" wrap="square" lIns="86411" tIns="578340" rIns="86411" bIns="43205" numCol="1" anchor="t" anchorCtr="0" compatLnSpc="1"/>
          <a:lstStyle/>
          <a:p>
            <a:pPr algn="ctr" defTabSz="864235" fontAlgn="base">
              <a:lnSpc>
                <a:spcPts val="1420"/>
              </a:lnSpc>
              <a:spcBef>
                <a:spcPct val="0"/>
              </a:spcBef>
              <a:spcAft>
                <a:spcPct val="0"/>
              </a:spcAft>
              <a:defRPr/>
            </a:pPr>
            <a:r>
              <a:rPr lang="en-US" altLang="zh-CN" sz="5200" kern="0">
                <a:solidFill>
                  <a:prstClr val="white"/>
                </a:solidFill>
                <a:latin typeface="微软雅黑" panose="020B0503020204020204" pitchFamily="34" charset="-122"/>
                <a:ea typeface="宋体" panose="02010600030101010101" pitchFamily="2" charset="-122"/>
                <a:cs typeface="UKIJ Qolyazma" pitchFamily="18" charset="0"/>
              </a:rPr>
              <a:t>28</a:t>
            </a:r>
            <a:r>
              <a:rPr lang="en-US" altLang="zh-CN" kern="0">
                <a:solidFill>
                  <a:prstClr val="white"/>
                </a:solidFill>
                <a:latin typeface="微软雅黑" panose="020B0503020204020204" pitchFamily="34" charset="-122"/>
                <a:ea typeface="宋体" panose="02010600030101010101" pitchFamily="2" charset="-122"/>
                <a:cs typeface="UKIJ Qolyazma" pitchFamily="18" charset="0"/>
              </a:rPr>
              <a:t>%</a:t>
            </a:r>
          </a:p>
          <a:p>
            <a:pPr defTabSz="864235" fontAlgn="base">
              <a:spcBef>
                <a:spcPct val="0"/>
              </a:spcBef>
              <a:spcAft>
                <a:spcPct val="0"/>
              </a:spcAft>
              <a:defRPr/>
            </a:pPr>
            <a:endParaRPr lang="zh-CN" altLang="en-US" kern="0">
              <a:solidFill>
                <a:srgbClr val="151515"/>
              </a:solidFill>
              <a:latin typeface="微软雅黑" panose="020B0503020204020204" pitchFamily="34" charset="-122"/>
              <a:ea typeface="宋体" panose="02010600030101010101" pitchFamily="2" charset="-122"/>
            </a:endParaRPr>
          </a:p>
        </p:txBody>
      </p:sp>
      <p:cxnSp>
        <p:nvCxnSpPr>
          <p:cNvPr id="6" name="直接连接符 5"/>
          <p:cNvCxnSpPr/>
          <p:nvPr/>
        </p:nvCxnSpPr>
        <p:spPr>
          <a:xfrm flipH="1">
            <a:off x="1593365" y="2764937"/>
            <a:ext cx="5887204" cy="0"/>
          </a:xfrm>
          <a:prstGeom prst="line">
            <a:avLst/>
          </a:prstGeom>
          <a:noFill/>
          <a:ln w="6350" cap="flat" cmpd="sng" algn="ctr">
            <a:solidFill>
              <a:srgbClr val="740004"/>
            </a:solidFill>
            <a:prstDash val="solid"/>
            <a:miter lim="800000"/>
          </a:ln>
          <a:effectLst/>
        </p:spPr>
      </p:cxnSp>
      <p:cxnSp>
        <p:nvCxnSpPr>
          <p:cNvPr id="7" name="直接连接符 6"/>
          <p:cNvCxnSpPr>
            <a:stCxn id="5" idx="0"/>
          </p:cNvCxnSpPr>
          <p:nvPr/>
        </p:nvCxnSpPr>
        <p:spPr>
          <a:xfrm flipH="1">
            <a:off x="1593365" y="2998677"/>
            <a:ext cx="5887204" cy="0"/>
          </a:xfrm>
          <a:prstGeom prst="line">
            <a:avLst/>
          </a:prstGeom>
          <a:noFill/>
          <a:ln w="6350" cap="flat" cmpd="sng" algn="ctr">
            <a:solidFill>
              <a:srgbClr val="FFC000"/>
            </a:solidFill>
            <a:prstDash val="solid"/>
            <a:miter lim="800000"/>
          </a:ln>
          <a:effectLst/>
        </p:spPr>
      </p:cxnSp>
      <p:sp>
        <p:nvSpPr>
          <p:cNvPr id="8" name="TextBox 13"/>
          <p:cNvSpPr txBox="1"/>
          <p:nvPr/>
        </p:nvSpPr>
        <p:spPr>
          <a:xfrm flipH="1">
            <a:off x="1593361" y="1143621"/>
            <a:ext cx="2634115" cy="456582"/>
          </a:xfrm>
          <a:prstGeom prst="rect">
            <a:avLst/>
          </a:prstGeom>
          <a:noFill/>
          <a:ln>
            <a:noFill/>
          </a:ln>
        </p:spPr>
        <p:txBody>
          <a:bodyPr wrap="square" lIns="86406" tIns="43203" rIns="86406" bIns="43203">
            <a:spAutoFit/>
          </a:bodyPr>
          <a:lstStyle>
            <a:defPPr>
              <a:defRPr lang="zh-CN"/>
            </a:defPPr>
            <a:lvl1pPr algn="ct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marL="0" marR="0" lvl="0" indent="0" algn="l" defTabSz="864235" eaLnBrk="0" fontAlgn="base" latinLnBrk="0" hangingPunct="0">
              <a:lnSpc>
                <a:spcPct val="100000"/>
              </a:lnSpc>
              <a:spcBef>
                <a:spcPct val="0"/>
              </a:spcBef>
              <a:spcAft>
                <a:spcPct val="0"/>
              </a:spcAft>
              <a:buClrTx/>
              <a:buSzTx/>
              <a:buFontTx/>
              <a:buNone/>
              <a:defRPr/>
            </a:pPr>
            <a:r>
              <a:rPr kumimoji="0" lang="zh-CN" altLang="en-US" sz="2400" b="0" i="0" u="none" strike="noStrike" kern="0" cap="none" spc="0" normalizeH="0" baseline="0" noProof="0" dirty="0">
                <a:ln>
                  <a:noFill/>
                </a:ln>
                <a:solidFill>
                  <a:srgbClr val="740004"/>
                </a:solidFill>
                <a:effectLst/>
                <a:uLnTx/>
                <a:uFillTx/>
                <a:latin typeface="微软雅黑" panose="020B0503020204020204" pitchFamily="34" charset="-122"/>
                <a:ea typeface="微软雅黑" panose="020B0503020204020204" pitchFamily="34" charset="-122"/>
              </a:rPr>
              <a:t>点击添加关键字</a:t>
            </a:r>
          </a:p>
        </p:txBody>
      </p:sp>
      <p:sp>
        <p:nvSpPr>
          <p:cNvPr id="9" name="TextBox 14"/>
          <p:cNvSpPr txBox="1"/>
          <p:nvPr/>
        </p:nvSpPr>
        <p:spPr>
          <a:xfrm>
            <a:off x="1593362" y="1574389"/>
            <a:ext cx="4962834" cy="919082"/>
          </a:xfrm>
          <a:prstGeom prst="rect">
            <a:avLst/>
          </a:prstGeom>
          <a:noFill/>
        </p:spPr>
        <p:txBody>
          <a:bodyPr wrap="square" lIns="86411" tIns="43205" rIns="86411" bIns="43205" rtlCol="0">
            <a:spAutoFit/>
          </a:bodyPr>
          <a:lstStyle/>
          <a:p>
            <a:pPr defTabSz="864235" fontAlgn="base">
              <a:lnSpc>
                <a:spcPct val="130000"/>
              </a:lnSpc>
              <a:spcBef>
                <a:spcPct val="0"/>
              </a:spcBef>
              <a:spcAft>
                <a:spcPct val="0"/>
              </a:spcAft>
            </a:pPr>
            <a:r>
              <a:rPr lang="zh-CN" altLang="en-US" sz="1400" dirty="0">
                <a:solidFill>
                  <a:srgbClr val="151515">
                    <a:lumMod val="75000"/>
                    <a:lumOff val="25000"/>
                  </a:srgbClr>
                </a:solidFill>
                <a:latin typeface="微软雅黑" panose="020B0503020204020204" pitchFamily="34" charset="-122"/>
                <a:ea typeface="宋体" panose="02010600030101010101" pitchFamily="2" charset="-122"/>
              </a:rPr>
              <a:t>您的内容打在这里，或者通过复制您的文本后，在此框中选择粘贴，并选择只保留文字。您的内容打在这里，或者通过复制您的文本后您的内容打在这里。</a:t>
            </a:r>
          </a:p>
        </p:txBody>
      </p:sp>
      <p:sp>
        <p:nvSpPr>
          <p:cNvPr id="10" name="TextBox 15"/>
          <p:cNvSpPr txBox="1"/>
          <p:nvPr/>
        </p:nvSpPr>
        <p:spPr>
          <a:xfrm flipH="1">
            <a:off x="1593361" y="3223268"/>
            <a:ext cx="2634115" cy="456582"/>
          </a:xfrm>
          <a:prstGeom prst="rect">
            <a:avLst/>
          </a:prstGeom>
          <a:noFill/>
          <a:ln>
            <a:noFill/>
          </a:ln>
        </p:spPr>
        <p:txBody>
          <a:bodyPr wrap="square" lIns="86406" tIns="43203" rIns="86406" bIns="43203">
            <a:spAutoFit/>
          </a:bodyPr>
          <a:lstStyle>
            <a:defPPr>
              <a:defRPr lang="zh-CN"/>
            </a:defPPr>
            <a:lvl1pP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marL="0" marR="0" lvl="0" indent="0" defTabSz="864235" eaLnBrk="0" fontAlgn="base" latinLnBrk="0" hangingPunct="0">
              <a:lnSpc>
                <a:spcPct val="100000"/>
              </a:lnSpc>
              <a:spcBef>
                <a:spcPct val="0"/>
              </a:spcBef>
              <a:spcAft>
                <a:spcPct val="0"/>
              </a:spcAft>
              <a:buClrTx/>
              <a:buSzTx/>
              <a:buFontTx/>
              <a:buNone/>
              <a:defRPr/>
            </a:pPr>
            <a:r>
              <a:rPr kumimoji="0" lang="zh-CN" altLang="en-US" sz="2400" b="0" i="0" u="none" strike="noStrike" kern="0" cap="none" spc="0" normalizeH="0" baseline="0" noProof="0" dirty="0">
                <a:ln>
                  <a:noFill/>
                </a:ln>
                <a:solidFill>
                  <a:srgbClr val="740004"/>
                </a:solidFill>
                <a:effectLst/>
                <a:uLnTx/>
                <a:uFillTx/>
                <a:latin typeface="微软雅黑" panose="020B0503020204020204" pitchFamily="34" charset="-122"/>
                <a:ea typeface="微软雅黑" panose="020B0503020204020204" pitchFamily="34" charset="-122"/>
              </a:rPr>
              <a:t>点击添加关键字</a:t>
            </a:r>
          </a:p>
        </p:txBody>
      </p:sp>
      <p:sp>
        <p:nvSpPr>
          <p:cNvPr id="11" name="TextBox 16"/>
          <p:cNvSpPr txBox="1"/>
          <p:nvPr/>
        </p:nvSpPr>
        <p:spPr>
          <a:xfrm>
            <a:off x="1593362" y="3654036"/>
            <a:ext cx="4962834" cy="919082"/>
          </a:xfrm>
          <a:prstGeom prst="rect">
            <a:avLst/>
          </a:prstGeom>
          <a:noFill/>
        </p:spPr>
        <p:txBody>
          <a:bodyPr wrap="square" lIns="86411" tIns="43205" rIns="86411" bIns="43205" rtlCol="0">
            <a:spAutoFit/>
          </a:bodyPr>
          <a:lstStyle/>
          <a:p>
            <a:pPr defTabSz="864235" fontAlgn="base">
              <a:lnSpc>
                <a:spcPct val="130000"/>
              </a:lnSpc>
              <a:spcBef>
                <a:spcPct val="0"/>
              </a:spcBef>
              <a:spcAft>
                <a:spcPct val="0"/>
              </a:spcAft>
            </a:pPr>
            <a:r>
              <a:rPr lang="zh-CN" altLang="en-US" sz="1400" dirty="0">
                <a:solidFill>
                  <a:srgbClr val="151515">
                    <a:lumMod val="75000"/>
                    <a:lumOff val="25000"/>
                  </a:srgbClr>
                </a:solidFill>
                <a:latin typeface="微软雅黑" panose="020B0503020204020204" pitchFamily="34" charset="-122"/>
                <a:ea typeface="宋体" panose="02010600030101010101" pitchFamily="2" charset="-122"/>
              </a:rPr>
              <a:t>您的内容打在这里，或者通过复制您的文本后，在此框中选择粘贴，并选择只保留文字。您的内容打在这里，或者通过复制您的</a:t>
            </a:r>
            <a:r>
              <a:rPr lang="zh-CN" altLang="en-US" sz="1400">
                <a:solidFill>
                  <a:srgbClr val="151515">
                    <a:lumMod val="75000"/>
                    <a:lumOff val="25000"/>
                  </a:srgbClr>
                </a:solidFill>
                <a:latin typeface="微软雅黑" panose="020B0503020204020204" pitchFamily="34" charset="-122"/>
                <a:ea typeface="宋体" panose="02010600030101010101" pitchFamily="2" charset="-122"/>
              </a:rPr>
              <a:t>文本后您的内容打在这里。</a:t>
            </a:r>
          </a:p>
        </p:txBody>
      </p:sp>
      <p:sp>
        <p:nvSpPr>
          <p:cNvPr id="12" name="矩形 47"/>
          <p:cNvSpPr>
            <a:spLocks noChangeArrowheads="1"/>
          </p:cNvSpPr>
          <p:nvPr/>
        </p:nvSpPr>
        <p:spPr bwMode="auto">
          <a:xfrm>
            <a:off x="1496493" y="5028571"/>
            <a:ext cx="8449188" cy="59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02" tIns="43202" rIns="86402" bIns="432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864235"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rgbClr val="151515">
                    <a:lumMod val="75000"/>
                    <a:lumOff val="2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Tree>
  </p:cSld>
  <p:clrMapOvr>
    <a:masterClrMapping/>
  </p:clrMapOvr>
  <p:transition spd="med" advTm="43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ppt_h*1.125000"/>
                                          </p:val>
                                        </p:tav>
                                        <p:tav tm="100000">
                                          <p:val>
                                            <p:strVal val="#ppt_y"/>
                                          </p:val>
                                        </p:tav>
                                      </p:tavLst>
                                    </p:anim>
                                    <p:animEffect transition="in" filter="wipe(down)">
                                      <p:cBhvr>
                                        <p:cTn id="16" dur="500"/>
                                        <p:tgtEl>
                                          <p:spTgt spid="5"/>
                                        </p:tgtEl>
                                      </p:cBhvr>
                                    </p:animEffect>
                                  </p:childTnLst>
                                </p:cTn>
                              </p:par>
                              <p:par>
                                <p:cTn id="17" presetID="22" presetClass="entr" presetSubtype="2" fill="hold" nodeType="withEffect">
                                  <p:stCondLst>
                                    <p:cond delay="40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par>
                                <p:cTn id="20" presetID="22" presetClass="entr" presetSubtype="2" fill="hold" nodeType="withEffect">
                                  <p:stCondLst>
                                    <p:cond delay="40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par>
                                <p:cTn id="23" presetID="10" presetClass="entr" presetSubtype="0" fill="hold" grpId="0" nodeType="withEffect">
                                  <p:stCondLst>
                                    <p:cond delay="1000"/>
                                  </p:stCondLst>
                                  <p:iterate type="lt">
                                    <p:tmPct val="10000"/>
                                  </p:iterate>
                                  <p:childTnLst>
                                    <p:set>
                                      <p:cBhvr>
                                        <p:cTn id="24" dur="1" fill="hold">
                                          <p:stCondLst>
                                            <p:cond delay="0"/>
                                          </p:stCondLst>
                                        </p:cTn>
                                        <p:tgtEl>
                                          <p:spTgt spid="8"/>
                                        </p:tgtEl>
                                        <p:attrNameLst>
                                          <p:attrName>style.visibility</p:attrName>
                                        </p:attrNameLst>
                                      </p:cBhvr>
                                      <p:to>
                                        <p:strVal val="visible"/>
                                      </p:to>
                                    </p:set>
                                    <p:animEffect transition="in" filter="fade">
                                      <p:cBhvr>
                                        <p:cTn id="25" dur="100"/>
                                        <p:tgtEl>
                                          <p:spTgt spid="8"/>
                                        </p:tgtEl>
                                      </p:cBhvr>
                                    </p:animEffect>
                                  </p:childTnLst>
                                </p:cTn>
                              </p:par>
                              <p:par>
                                <p:cTn id="26" presetID="10" presetClass="entr" presetSubtype="0" fill="hold" grpId="0" nodeType="withEffect">
                                  <p:stCondLst>
                                    <p:cond delay="1000"/>
                                  </p:stCondLst>
                                  <p:iterate type="lt">
                                    <p:tmPct val="10000"/>
                                  </p:iterate>
                                  <p:childTnLst>
                                    <p:set>
                                      <p:cBhvr>
                                        <p:cTn id="27" dur="1" fill="hold">
                                          <p:stCondLst>
                                            <p:cond delay="0"/>
                                          </p:stCondLst>
                                        </p:cTn>
                                        <p:tgtEl>
                                          <p:spTgt spid="9"/>
                                        </p:tgtEl>
                                        <p:attrNameLst>
                                          <p:attrName>style.visibility</p:attrName>
                                        </p:attrNameLst>
                                      </p:cBhvr>
                                      <p:to>
                                        <p:strVal val="visible"/>
                                      </p:to>
                                    </p:set>
                                    <p:animEffect transition="in" filter="fade">
                                      <p:cBhvr>
                                        <p:cTn id="28" dur="100"/>
                                        <p:tgtEl>
                                          <p:spTgt spid="9"/>
                                        </p:tgtEl>
                                      </p:cBhvr>
                                    </p:animEffect>
                                  </p:childTnLst>
                                </p:cTn>
                              </p:par>
                              <p:par>
                                <p:cTn id="29" presetID="10" presetClass="entr" presetSubtype="0" fill="hold" grpId="0" nodeType="withEffect">
                                  <p:stCondLst>
                                    <p:cond delay="1000"/>
                                  </p:stCondLst>
                                  <p:iterate type="lt">
                                    <p:tmPct val="10000"/>
                                  </p:iterate>
                                  <p:childTnLst>
                                    <p:set>
                                      <p:cBhvr>
                                        <p:cTn id="30" dur="1" fill="hold">
                                          <p:stCondLst>
                                            <p:cond delay="0"/>
                                          </p:stCondLst>
                                        </p:cTn>
                                        <p:tgtEl>
                                          <p:spTgt spid="10"/>
                                        </p:tgtEl>
                                        <p:attrNameLst>
                                          <p:attrName>style.visibility</p:attrName>
                                        </p:attrNameLst>
                                      </p:cBhvr>
                                      <p:to>
                                        <p:strVal val="visible"/>
                                      </p:to>
                                    </p:set>
                                    <p:animEffect transition="in" filter="fade">
                                      <p:cBhvr>
                                        <p:cTn id="31" dur="100"/>
                                        <p:tgtEl>
                                          <p:spTgt spid="10"/>
                                        </p:tgtEl>
                                      </p:cBhvr>
                                    </p:animEffect>
                                  </p:childTnLst>
                                </p:cTn>
                              </p:par>
                              <p:par>
                                <p:cTn id="32" presetID="10" presetClass="entr" presetSubtype="0" fill="hold" grpId="0" nodeType="withEffect">
                                  <p:stCondLst>
                                    <p:cond delay="1000"/>
                                  </p:stCondLst>
                                  <p:iterate type="lt">
                                    <p:tmPct val="10000"/>
                                  </p:iterate>
                                  <p:childTnLst>
                                    <p:set>
                                      <p:cBhvr>
                                        <p:cTn id="33" dur="1" fill="hold">
                                          <p:stCondLst>
                                            <p:cond delay="0"/>
                                          </p:stCondLst>
                                        </p:cTn>
                                        <p:tgtEl>
                                          <p:spTgt spid="11"/>
                                        </p:tgtEl>
                                        <p:attrNameLst>
                                          <p:attrName>style.visibility</p:attrName>
                                        </p:attrNameLst>
                                      </p:cBhvr>
                                      <p:to>
                                        <p:strVal val="visible"/>
                                      </p:to>
                                    </p:set>
                                    <p:animEffect transition="in" filter="fade">
                                      <p:cBhvr>
                                        <p:cTn id="34" dur="1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15" y="4064001"/>
            <a:ext cx="13156710" cy="2794000"/>
          </a:xfrm>
          <a:prstGeom prst="rect">
            <a:avLst/>
          </a:prstGeom>
        </p:spPr>
      </p:pic>
      <p:grpSp>
        <p:nvGrpSpPr>
          <p:cNvPr id="15" name="组合 14"/>
          <p:cNvGrpSpPr/>
          <p:nvPr/>
        </p:nvGrpSpPr>
        <p:grpSpPr>
          <a:xfrm>
            <a:off x="761999" y="1878137"/>
            <a:ext cx="10198939" cy="2043793"/>
            <a:chOff x="761999" y="1878137"/>
            <a:chExt cx="10198939" cy="2043793"/>
          </a:xfrm>
        </p:grpSpPr>
        <p:grpSp>
          <p:nvGrpSpPr>
            <p:cNvPr id="3" name="组合 2"/>
            <p:cNvGrpSpPr/>
            <p:nvPr/>
          </p:nvGrpSpPr>
          <p:grpSpPr>
            <a:xfrm>
              <a:off x="761999" y="1878137"/>
              <a:ext cx="10198939" cy="2043793"/>
              <a:chOff x="996109" y="1982425"/>
              <a:chExt cx="9393330" cy="1882355"/>
            </a:xfrm>
          </p:grpSpPr>
          <p:sp>
            <p:nvSpPr>
              <p:cNvPr id="5" name="矩形 4"/>
              <p:cNvSpPr/>
              <p:nvPr/>
            </p:nvSpPr>
            <p:spPr>
              <a:xfrm>
                <a:off x="1779154" y="1982425"/>
                <a:ext cx="2101932" cy="1767875"/>
              </a:xfrm>
              <a:prstGeom prst="rect">
                <a:avLst/>
              </a:prstGeom>
              <a:blipFill>
                <a:blip r:embed="rId4">
                  <a:extLst>
                    <a:ext uri="{28A0092B-C50C-407E-A947-70E740481C1C}">
                      <a14:useLocalDpi xmlns:a14="http://schemas.microsoft.com/office/drawing/2010/main" val="0"/>
                    </a:ext>
                  </a:extLst>
                </a:blip>
                <a:srcRect/>
                <a:stretch>
                  <a:fillRect l="-13000" r="-1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任意多边形 5"/>
              <p:cNvSpPr/>
              <p:nvPr/>
            </p:nvSpPr>
            <p:spPr>
              <a:xfrm>
                <a:off x="996109" y="2725608"/>
                <a:ext cx="1139172" cy="1139172"/>
              </a:xfrm>
              <a:custGeom>
                <a:avLst/>
                <a:gdLst>
                  <a:gd name="connsiteX0" fmla="*/ 0 w 1139172"/>
                  <a:gd name="connsiteY0" fmla="*/ 0 h 1139172"/>
                  <a:gd name="connsiteX1" fmla="*/ 1139172 w 1139172"/>
                  <a:gd name="connsiteY1" fmla="*/ 0 h 1139172"/>
                  <a:gd name="connsiteX2" fmla="*/ 1139172 w 1139172"/>
                  <a:gd name="connsiteY2" fmla="*/ 1139172 h 1139172"/>
                  <a:gd name="connsiteX3" fmla="*/ 0 w 1139172"/>
                  <a:gd name="connsiteY3" fmla="*/ 1139172 h 1139172"/>
                  <a:gd name="connsiteX4" fmla="*/ 0 w 1139172"/>
                  <a:gd name="connsiteY4" fmla="*/ 0 h 11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172" h="1139172">
                    <a:moveTo>
                      <a:pt x="0" y="0"/>
                    </a:moveTo>
                    <a:lnTo>
                      <a:pt x="1139172" y="0"/>
                    </a:lnTo>
                    <a:lnTo>
                      <a:pt x="1139172" y="1139172"/>
                    </a:lnTo>
                    <a:lnTo>
                      <a:pt x="0" y="1139172"/>
                    </a:lnTo>
                    <a:lnTo>
                      <a:pt x="0" y="0"/>
                    </a:lnTo>
                    <a:close/>
                  </a:path>
                </a:pathLst>
              </a:custGeom>
              <a:solidFill>
                <a:srgbClr val="C0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endParaRPr lang="zh-CN" altLang="en-US" sz="3100" kern="1200"/>
              </a:p>
            </p:txBody>
          </p:sp>
          <p:sp>
            <p:nvSpPr>
              <p:cNvPr id="7" name="矩形 6"/>
              <p:cNvSpPr/>
              <p:nvPr/>
            </p:nvSpPr>
            <p:spPr>
              <a:xfrm>
                <a:off x="5033331" y="1982425"/>
                <a:ext cx="2101932" cy="1767875"/>
              </a:xfrm>
              <a:prstGeom prst="rect">
                <a:avLst/>
              </a:prstGeom>
              <a:blipFill>
                <a:blip r:embed="rId5">
                  <a:extLst>
                    <a:ext uri="{28A0092B-C50C-407E-A947-70E740481C1C}">
                      <a14:useLocalDpi xmlns:a14="http://schemas.microsoft.com/office/drawing/2010/main" val="0"/>
                    </a:ext>
                  </a:extLst>
                </a:blip>
                <a:srcRect/>
                <a:stretch>
                  <a:fillRect l="-13000" r="-1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任意多边形 7"/>
              <p:cNvSpPr/>
              <p:nvPr/>
            </p:nvSpPr>
            <p:spPr>
              <a:xfrm>
                <a:off x="4250286" y="2725608"/>
                <a:ext cx="1139172" cy="1139172"/>
              </a:xfrm>
              <a:custGeom>
                <a:avLst/>
                <a:gdLst>
                  <a:gd name="connsiteX0" fmla="*/ 0 w 1139172"/>
                  <a:gd name="connsiteY0" fmla="*/ 0 h 1139172"/>
                  <a:gd name="connsiteX1" fmla="*/ 1139172 w 1139172"/>
                  <a:gd name="connsiteY1" fmla="*/ 0 h 1139172"/>
                  <a:gd name="connsiteX2" fmla="*/ 1139172 w 1139172"/>
                  <a:gd name="connsiteY2" fmla="*/ 1139172 h 1139172"/>
                  <a:gd name="connsiteX3" fmla="*/ 0 w 1139172"/>
                  <a:gd name="connsiteY3" fmla="*/ 1139172 h 1139172"/>
                  <a:gd name="connsiteX4" fmla="*/ 0 w 1139172"/>
                  <a:gd name="connsiteY4" fmla="*/ 0 h 11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172" h="1139172">
                    <a:moveTo>
                      <a:pt x="0" y="0"/>
                    </a:moveTo>
                    <a:lnTo>
                      <a:pt x="1139172" y="0"/>
                    </a:lnTo>
                    <a:lnTo>
                      <a:pt x="1139172" y="1139172"/>
                    </a:lnTo>
                    <a:lnTo>
                      <a:pt x="0" y="1139172"/>
                    </a:lnTo>
                    <a:lnTo>
                      <a:pt x="0" y="0"/>
                    </a:lnTo>
                    <a:close/>
                  </a:path>
                </a:pathLst>
              </a:custGeom>
              <a:solidFill>
                <a:srgbClr val="C0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endParaRPr lang="zh-CN" altLang="en-US" sz="3100" kern="1200"/>
              </a:p>
            </p:txBody>
          </p:sp>
          <p:sp>
            <p:nvSpPr>
              <p:cNvPr id="9" name="矩形 8"/>
              <p:cNvSpPr/>
              <p:nvPr/>
            </p:nvSpPr>
            <p:spPr>
              <a:xfrm>
                <a:off x="8287507" y="1982425"/>
                <a:ext cx="2101932" cy="1767875"/>
              </a:xfrm>
              <a:prstGeom prst="rect">
                <a:avLst/>
              </a:prstGeom>
              <a:blipFill>
                <a:blip r:embed="rId6">
                  <a:extLst>
                    <a:ext uri="{28A0092B-C50C-407E-A947-70E740481C1C}">
                      <a14:useLocalDpi xmlns:a14="http://schemas.microsoft.com/office/drawing/2010/main" val="0"/>
                    </a:ext>
                  </a:extLst>
                </a:blip>
                <a:srcRect/>
                <a:stretch>
                  <a:fillRect l="-13000" r="-1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任意多边形 9"/>
              <p:cNvSpPr/>
              <p:nvPr/>
            </p:nvSpPr>
            <p:spPr>
              <a:xfrm>
                <a:off x="7504462" y="2725608"/>
                <a:ext cx="1139172" cy="1139172"/>
              </a:xfrm>
              <a:custGeom>
                <a:avLst/>
                <a:gdLst>
                  <a:gd name="connsiteX0" fmla="*/ 0 w 1139172"/>
                  <a:gd name="connsiteY0" fmla="*/ 0 h 1139172"/>
                  <a:gd name="connsiteX1" fmla="*/ 1139172 w 1139172"/>
                  <a:gd name="connsiteY1" fmla="*/ 0 h 1139172"/>
                  <a:gd name="connsiteX2" fmla="*/ 1139172 w 1139172"/>
                  <a:gd name="connsiteY2" fmla="*/ 1139172 h 1139172"/>
                  <a:gd name="connsiteX3" fmla="*/ 0 w 1139172"/>
                  <a:gd name="connsiteY3" fmla="*/ 1139172 h 1139172"/>
                  <a:gd name="connsiteX4" fmla="*/ 0 w 1139172"/>
                  <a:gd name="connsiteY4" fmla="*/ 0 h 1139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172" h="1139172">
                    <a:moveTo>
                      <a:pt x="0" y="0"/>
                    </a:moveTo>
                    <a:lnTo>
                      <a:pt x="1139172" y="0"/>
                    </a:lnTo>
                    <a:lnTo>
                      <a:pt x="1139172" y="1139172"/>
                    </a:lnTo>
                    <a:lnTo>
                      <a:pt x="0" y="1139172"/>
                    </a:lnTo>
                    <a:lnTo>
                      <a:pt x="0" y="0"/>
                    </a:lnTo>
                    <a:close/>
                  </a:path>
                </a:pathLst>
              </a:custGeom>
              <a:solidFill>
                <a:srgbClr val="C0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endParaRPr lang="zh-CN" altLang="en-US" sz="3100" kern="1200"/>
              </a:p>
            </p:txBody>
          </p:sp>
        </p:grpSp>
        <p:pic>
          <p:nvPicPr>
            <p:cNvPr id="12" name="图片 11"/>
            <p:cNvPicPr>
              <a:picLocks noChangeAspect="1"/>
            </p:cNvPicPr>
            <p:nvPr/>
          </p:nvPicPr>
          <p:blipFill rotWithShape="1">
            <a:blip r:embed="rId7" cstate="print">
              <a:extLst>
                <a:ext uri="{28A0092B-C50C-407E-A947-70E740481C1C}">
                  <a14:useLocalDpi xmlns:a14="http://schemas.microsoft.com/office/drawing/2010/main" val="0"/>
                </a:ext>
              </a:extLst>
            </a:blip>
            <a:srcRect l="22531" t="21705" r="25554" b="20305"/>
            <a:stretch>
              <a:fillRect/>
            </a:stretch>
          </p:blipFill>
          <p:spPr>
            <a:xfrm>
              <a:off x="974035" y="2829996"/>
              <a:ext cx="812800" cy="816746"/>
            </a:xfrm>
            <a:prstGeom prst="rect">
              <a:avLst/>
            </a:prstGeom>
          </p:spPr>
        </p:pic>
        <p:pic>
          <p:nvPicPr>
            <p:cNvPr id="13" name="图片 12"/>
            <p:cNvPicPr>
              <a:picLocks noChangeAspect="1"/>
            </p:cNvPicPr>
            <p:nvPr/>
          </p:nvPicPr>
          <p:blipFill rotWithShape="1">
            <a:blip r:embed="rId7" cstate="print">
              <a:extLst>
                <a:ext uri="{28A0092B-C50C-407E-A947-70E740481C1C}">
                  <a14:useLocalDpi xmlns:a14="http://schemas.microsoft.com/office/drawing/2010/main" val="0"/>
                </a:ext>
              </a:extLst>
            </a:blip>
            <a:srcRect l="22531" t="21705" r="25554" b="20305"/>
            <a:stretch>
              <a:fillRect/>
            </a:stretch>
          </p:blipFill>
          <p:spPr>
            <a:xfrm>
              <a:off x="4470004" y="2895121"/>
              <a:ext cx="812800" cy="816746"/>
            </a:xfrm>
            <a:prstGeom prst="rect">
              <a:avLst/>
            </a:prstGeom>
          </p:spPr>
        </p:pic>
        <p:pic>
          <p:nvPicPr>
            <p:cNvPr id="14" name="图片 13"/>
            <p:cNvPicPr>
              <a:picLocks noChangeAspect="1"/>
            </p:cNvPicPr>
            <p:nvPr/>
          </p:nvPicPr>
          <p:blipFill rotWithShape="1">
            <a:blip r:embed="rId7" cstate="print">
              <a:extLst>
                <a:ext uri="{28A0092B-C50C-407E-A947-70E740481C1C}">
                  <a14:useLocalDpi xmlns:a14="http://schemas.microsoft.com/office/drawing/2010/main" val="0"/>
                </a:ext>
              </a:extLst>
            </a:blip>
            <a:srcRect l="22531" t="21705" r="25554" b="20305"/>
            <a:stretch>
              <a:fillRect/>
            </a:stretch>
          </p:blipFill>
          <p:spPr>
            <a:xfrm>
              <a:off x="8103136" y="2895121"/>
              <a:ext cx="812800" cy="816746"/>
            </a:xfrm>
            <a:prstGeom prst="rect">
              <a:avLst/>
            </a:prstGeom>
          </p:spPr>
        </p:pic>
      </p:grpSp>
      <p:sp>
        <p:nvSpPr>
          <p:cNvPr id="16" name="TextBox 44"/>
          <p:cNvSpPr txBox="1"/>
          <p:nvPr/>
        </p:nvSpPr>
        <p:spPr bwMode="auto">
          <a:xfrm>
            <a:off x="1175089" y="4658785"/>
            <a:ext cx="9740901" cy="1155085"/>
          </a:xfrm>
          <a:prstGeom prst="rect">
            <a:avLst/>
          </a:prstGeom>
          <a:noFill/>
        </p:spPr>
        <p:txBody>
          <a:bodyPr wrap="square" lIns="115214" tIns="57607" rIns="115214" bIns="57607">
            <a:spAutoFit/>
          </a:bodyPr>
          <a:lstStyle/>
          <a:p>
            <a:pPr fontAlgn="base">
              <a:lnSpc>
                <a:spcPct val="150000"/>
              </a:lnSpc>
              <a:spcBef>
                <a:spcPct val="0"/>
              </a:spcBef>
              <a:spcAft>
                <a:spcPct val="0"/>
              </a:spcAft>
            </a:pPr>
            <a:r>
              <a:rPr lang="zh-CN" altLang="en-US" sz="1500" dirty="0">
                <a:solidFill>
                  <a:prstClr val="black">
                    <a:lumMod val="95000"/>
                    <a:lumOff val="5000"/>
                  </a:prstClr>
                </a:solidFill>
                <a:ea typeface="宋体" panose="02010600030101010101" pitchFamily="2" charset="-122"/>
              </a:rPr>
              <a:t>这里输入简单的文字概述这里输入简单文字概述简单的文字概述这里输入简单的文字概述这里输入这里输入简单的文字概述这里输入简单文字概述简单的文字概述这里输入简单的文字概述这里输入</a:t>
            </a:r>
            <a:endParaRPr lang="zh-CN" altLang="en-US" sz="1500" dirty="0">
              <a:solidFill>
                <a:prstClr val="black">
                  <a:lumMod val="95000"/>
                  <a:lumOff val="5000"/>
                </a:prstClr>
              </a:solidFill>
              <a:latin typeface="Calibri" panose="020F0502020204030204" pitchFamily="34" charset="0"/>
              <a:ea typeface="宋体" panose="02010600030101010101" pitchFamily="2" charset="-122"/>
            </a:endParaRPr>
          </a:p>
          <a:p>
            <a:pPr fontAlgn="base">
              <a:lnSpc>
                <a:spcPct val="150000"/>
              </a:lnSpc>
              <a:spcBef>
                <a:spcPct val="0"/>
              </a:spcBef>
              <a:spcAft>
                <a:spcPct val="0"/>
              </a:spcAft>
              <a:buFont typeface="Arial" panose="020B0604020202020204" pitchFamily="34" charset="0"/>
              <a:buNone/>
            </a:pPr>
            <a:endParaRPr lang="zh-CN" altLang="en-US" sz="1500" dirty="0">
              <a:solidFill>
                <a:prstClr val="black">
                  <a:lumMod val="95000"/>
                  <a:lumOff val="5000"/>
                </a:prstClr>
              </a:solidFill>
              <a:latin typeface="Calibri" panose="020F0502020204030204" pitchFamily="34" charset="0"/>
              <a:ea typeface="宋体" panose="02010600030101010101" pitchFamily="2" charset="-122"/>
            </a:endParaRPr>
          </a:p>
        </p:txBody>
      </p:sp>
    </p:spTree>
  </p:cSld>
  <p:clrMapOvr>
    <a:masterClrMapping/>
  </p:clrMapOvr>
  <p:transition spd="med" advTm="4300">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15" y="4064001"/>
            <a:ext cx="13156710" cy="2794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357314"/>
            <a:ext cx="4400550" cy="5500686"/>
          </a:xfrm>
          <a:prstGeom prst="rect">
            <a:avLst/>
          </a:prstGeom>
        </p:spPr>
      </p:pic>
      <p:sp>
        <p:nvSpPr>
          <p:cNvPr id="7" name="文本框 6"/>
          <p:cNvSpPr txBox="1"/>
          <p:nvPr/>
        </p:nvSpPr>
        <p:spPr>
          <a:xfrm>
            <a:off x="6432919" y="1664217"/>
            <a:ext cx="2387232" cy="2092881"/>
          </a:xfrm>
          <a:prstGeom prst="rect">
            <a:avLst/>
          </a:prstGeom>
          <a:noFill/>
        </p:spPr>
        <p:txBody>
          <a:bodyPr wrap="square" rtlCol="0">
            <a:spAutoFit/>
          </a:bodyPr>
          <a:lstStyle/>
          <a:p>
            <a:pPr algn="ctr"/>
            <a:r>
              <a:rPr lang="zh-CN" altLang="en-US" sz="13000" dirty="0">
                <a:gradFill flip="none" rotWithShape="1">
                  <a:gsLst>
                    <a:gs pos="0">
                      <a:srgbClr val="640001"/>
                    </a:gs>
                    <a:gs pos="78000">
                      <a:srgbClr val="D70015"/>
                    </a:gs>
                  </a:gsLst>
                  <a:lin ang="5400000" scaled="1"/>
                  <a:tileRect/>
                </a:gradFill>
                <a:latin typeface="叶根友行书繁" panose="02010601030101010101" pitchFamily="2" charset="-122"/>
                <a:ea typeface="叶根友行书繁" panose="02010601030101010101" pitchFamily="2" charset="-122"/>
              </a:rPr>
              <a:t>叁</a:t>
            </a:r>
          </a:p>
        </p:txBody>
      </p:sp>
      <p:sp>
        <p:nvSpPr>
          <p:cNvPr id="8" name="矩形 7"/>
          <p:cNvSpPr/>
          <p:nvPr/>
        </p:nvSpPr>
        <p:spPr>
          <a:xfrm>
            <a:off x="5176159" y="4370903"/>
            <a:ext cx="4900751" cy="461665"/>
          </a:xfrm>
          <a:prstGeom prst="rect">
            <a:avLst/>
          </a:prstGeom>
        </p:spPr>
        <p:txBody>
          <a:bodyPr wrap="square">
            <a:spAutoFit/>
          </a:bodyPr>
          <a:lstStyle/>
          <a:p>
            <a:pPr algn="ctr">
              <a:lnSpc>
                <a:spcPct val="150000"/>
              </a:lnSpc>
            </a:pPr>
            <a:r>
              <a:rPr lang="en-US" altLang="zh-CN" sz="800" spc="300" noProof="1">
                <a:latin typeface="Kozuka Mincho Pro EL" panose="02020200000000000000" pitchFamily="18" charset="-128"/>
                <a:ea typeface="Kozuka Mincho Pro EL" panose="02020200000000000000" pitchFamily="18" charset="-128"/>
              </a:rPr>
              <a:t>Lorem Ipsum Dolor Sit Er Elit Lamet, Consectetaur Cillium Adipisicing Pecu, Sed</a:t>
            </a:r>
            <a:endParaRPr lang="zh-CN" altLang="en-US" sz="800" spc="300" dirty="0">
              <a:latin typeface="Kozuka Mincho Pro EL" panose="02020200000000000000" pitchFamily="18" charset="-128"/>
              <a:ea typeface="Kozuka Mincho Pro EL" panose="02020200000000000000" pitchFamily="18" charset="-128"/>
            </a:endParaRPr>
          </a:p>
        </p:txBody>
      </p:sp>
      <p:sp>
        <p:nvSpPr>
          <p:cNvPr id="9" name="文本框 215"/>
          <p:cNvSpPr txBox="1"/>
          <p:nvPr/>
        </p:nvSpPr>
        <p:spPr>
          <a:xfrm>
            <a:off x="3054535" y="3813932"/>
            <a:ext cx="9144000" cy="500137"/>
          </a:xfrm>
          <a:prstGeom prst="rect">
            <a:avLst/>
          </a:prstGeom>
          <a:noFill/>
          <a:ln>
            <a:noFill/>
          </a:ln>
        </p:spPr>
        <p:txBody>
          <a:bodyPr wrap="square" lIns="68580" tIns="34290" rIns="68580" bIns="34290" rtlCol="0">
            <a:spAutoFit/>
          </a:bodyPr>
          <a:lstStyle/>
          <a:p>
            <a:pPr algn="ctr"/>
            <a:r>
              <a:rPr lang="zh-CN" altLang="en-US" sz="2800" spc="600" dirty="0">
                <a:solidFill>
                  <a:srgbClr val="740004"/>
                </a:solidFill>
                <a:latin typeface="微软雅黑" panose="020B0503020204020204" pitchFamily="34" charset="-122"/>
                <a:ea typeface="微软雅黑" panose="020B0503020204020204" pitchFamily="34" charset="-122"/>
              </a:rPr>
              <a:t>输入您的标题三</a:t>
            </a:r>
          </a:p>
        </p:txBody>
      </p:sp>
    </p:spTree>
  </p:cSld>
  <p:clrMapOvr>
    <a:masterClrMapping/>
  </p:clrMapOvr>
  <p:transition spd="med" advTm="43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15" y="4064001"/>
            <a:ext cx="13156710" cy="2794000"/>
          </a:xfrm>
          <a:prstGeom prst="rect">
            <a:avLst/>
          </a:prstGeom>
        </p:spPr>
      </p:pic>
      <p:graphicFrame>
        <p:nvGraphicFramePr>
          <p:cNvPr id="2" name="图示 1"/>
          <p:cNvGraphicFramePr/>
          <p:nvPr/>
        </p:nvGraphicFramePr>
        <p:xfrm>
          <a:off x="6181726" y="1657350"/>
          <a:ext cx="5464174" cy="3642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组合 2"/>
          <p:cNvGrpSpPr/>
          <p:nvPr/>
        </p:nvGrpSpPr>
        <p:grpSpPr>
          <a:xfrm>
            <a:off x="1049583" y="1643435"/>
            <a:ext cx="4154148" cy="3571131"/>
            <a:chOff x="1049583" y="2061320"/>
            <a:chExt cx="4154148" cy="3571131"/>
          </a:xfrm>
        </p:grpSpPr>
        <p:sp>
          <p:nvSpPr>
            <p:cNvPr id="5" name="TextBox 44"/>
            <p:cNvSpPr txBox="1"/>
            <p:nvPr/>
          </p:nvSpPr>
          <p:spPr bwMode="auto">
            <a:xfrm>
              <a:off x="1049583" y="2561457"/>
              <a:ext cx="4154148" cy="3070994"/>
            </a:xfrm>
            <a:prstGeom prst="rect">
              <a:avLst/>
            </a:prstGeom>
            <a:noFill/>
          </p:spPr>
          <p:txBody>
            <a:bodyPr wrap="square" lIns="115214" tIns="57607" rIns="115214" bIns="57607">
              <a:spAutoFit/>
            </a:bodyPr>
            <a:lstStyle/>
            <a:p>
              <a:pPr fontAlgn="base">
                <a:lnSpc>
                  <a:spcPct val="200000"/>
                </a:lnSpc>
                <a:spcBef>
                  <a:spcPct val="0"/>
                </a:spcBef>
                <a:spcAft>
                  <a:spcPct val="0"/>
                </a:spcAft>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这里输入简单的文字概述这里输入简单文字概述简单的文字概述这里输入简单的文字概述这里输入这里输入简单的文字概述这里输入简单文字概述简单的文字概述这里输入简单的文字概述这里输入</a:t>
              </a:r>
            </a:p>
            <a:p>
              <a:pPr fontAlgn="base">
                <a:lnSpc>
                  <a:spcPct val="200000"/>
                </a:lnSpc>
                <a:spcBef>
                  <a:spcPct val="0"/>
                </a:spcBef>
                <a:spcAft>
                  <a:spcPct val="0"/>
                </a:spcAft>
                <a:buFont typeface="Arial" panose="020B0604020202020204" pitchFamily="34" charset="0"/>
                <a:buNone/>
              </a:pPr>
              <a:endPar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6" name="文本框 215"/>
            <p:cNvSpPr txBox="1"/>
            <p:nvPr/>
          </p:nvSpPr>
          <p:spPr>
            <a:xfrm>
              <a:off x="1091337" y="2061320"/>
              <a:ext cx="3797096" cy="500137"/>
            </a:xfrm>
            <a:prstGeom prst="rect">
              <a:avLst/>
            </a:prstGeom>
            <a:noFill/>
            <a:ln>
              <a:noFill/>
            </a:ln>
          </p:spPr>
          <p:txBody>
            <a:bodyPr wrap="square" lIns="68580" tIns="34290" rIns="68580" bIns="34290" rtlCol="0">
              <a:spAutoFit/>
            </a:bodyPr>
            <a:lstStyle/>
            <a:p>
              <a:r>
                <a:rPr lang="zh-CN" altLang="en-US" sz="2800" spc="600" dirty="0">
                  <a:solidFill>
                    <a:srgbClr val="740004"/>
                  </a:solidFill>
                  <a:latin typeface="微软雅黑" panose="020B0503020204020204" pitchFamily="34" charset="-122"/>
                  <a:ea typeface="微软雅黑" panose="020B0503020204020204" pitchFamily="34" charset="-122"/>
                </a:rPr>
                <a:t>输入您的标题</a:t>
              </a:r>
            </a:p>
          </p:txBody>
        </p:sp>
      </p:grpSp>
    </p:spTree>
  </p:cSld>
  <p:clrMapOvr>
    <a:masterClrMapping/>
  </p:clrMapOvr>
  <p:transition spd="med" advTm="4300">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15" y="4064001"/>
            <a:ext cx="13156710" cy="2794000"/>
          </a:xfrm>
          <a:prstGeom prst="rect">
            <a:avLst/>
          </a:prstGeom>
        </p:spPr>
      </p:pic>
      <p:sp>
        <p:nvSpPr>
          <p:cNvPr id="3" name="矩形 2"/>
          <p:cNvSpPr/>
          <p:nvPr/>
        </p:nvSpPr>
        <p:spPr>
          <a:xfrm>
            <a:off x="477821" y="2528883"/>
            <a:ext cx="2365581" cy="5429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微软雅黑" panose="020B0503020204020204" pitchFamily="34" charset="-122"/>
                <a:ea typeface="微软雅黑" panose="020B0503020204020204" pitchFamily="34" charset="-122"/>
              </a:rPr>
              <a:t>TEXT HERE</a:t>
            </a:r>
            <a:endParaRPr lang="zh-CN" altLang="en-US" sz="1600" dirty="0">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492110" y="3143246"/>
            <a:ext cx="0" cy="221456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401028" y="2528883"/>
            <a:ext cx="2365581" cy="54292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微软雅黑" panose="020B0503020204020204" pitchFamily="34" charset="-122"/>
                <a:ea typeface="微软雅黑" panose="020B0503020204020204" pitchFamily="34" charset="-122"/>
              </a:rPr>
              <a:t>TEXT HERE</a:t>
            </a:r>
            <a:endParaRPr lang="zh-CN" altLang="en-US" sz="1600" dirty="0">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3415317" y="3143246"/>
            <a:ext cx="0" cy="221456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331423" y="2528883"/>
            <a:ext cx="2365581" cy="5429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微软雅黑" panose="020B0503020204020204" pitchFamily="34" charset="-122"/>
                <a:ea typeface="微软雅黑" panose="020B0503020204020204" pitchFamily="34" charset="-122"/>
              </a:rPr>
              <a:t>TEXT HERE</a:t>
            </a:r>
            <a:endParaRPr lang="zh-CN" altLang="en-US" sz="1600" dirty="0">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6345712" y="3143246"/>
            <a:ext cx="0" cy="221456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247531" y="2528883"/>
            <a:ext cx="2365581" cy="54292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微软雅黑" panose="020B0503020204020204" pitchFamily="34" charset="-122"/>
                <a:ea typeface="微软雅黑" panose="020B0503020204020204" pitchFamily="34" charset="-122"/>
              </a:rPr>
              <a:t>TEXT HERE</a:t>
            </a:r>
            <a:endParaRPr lang="zh-CN" altLang="en-US" sz="1600" dirty="0">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9261820" y="3143246"/>
            <a:ext cx="0" cy="221456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rotWithShape="1">
          <a:blip r:embed="rId4" cstate="screen"/>
          <a:srcRect/>
          <a:stretch>
            <a:fillRect/>
          </a:stretch>
        </p:blipFill>
        <p:spPr>
          <a:xfrm>
            <a:off x="554166" y="3140878"/>
            <a:ext cx="2659297" cy="1850520"/>
          </a:xfrm>
          <a:prstGeom prst="rect">
            <a:avLst/>
          </a:prstGeom>
        </p:spPr>
      </p:pic>
      <p:pic>
        <p:nvPicPr>
          <p:cNvPr id="13" name="图片 12"/>
          <p:cNvPicPr>
            <a:picLocks noChangeAspect="1"/>
          </p:cNvPicPr>
          <p:nvPr/>
        </p:nvPicPr>
        <p:blipFill>
          <a:blip r:embed="rId5" cstate="screen"/>
          <a:stretch>
            <a:fillRect/>
          </a:stretch>
        </p:blipFill>
        <p:spPr>
          <a:xfrm>
            <a:off x="9379264" y="3175412"/>
            <a:ext cx="2676243" cy="1781451"/>
          </a:xfrm>
          <a:prstGeom prst="rect">
            <a:avLst/>
          </a:prstGeom>
        </p:spPr>
      </p:pic>
      <p:pic>
        <p:nvPicPr>
          <p:cNvPr id="14" name="图片 13"/>
          <p:cNvPicPr>
            <a:picLocks noChangeAspect="1"/>
          </p:cNvPicPr>
          <p:nvPr/>
        </p:nvPicPr>
        <p:blipFill>
          <a:blip r:embed="rId6" cstate="screen"/>
          <a:stretch>
            <a:fillRect/>
          </a:stretch>
        </p:blipFill>
        <p:spPr>
          <a:xfrm>
            <a:off x="6461376" y="3140877"/>
            <a:ext cx="2679802" cy="1783820"/>
          </a:xfrm>
          <a:prstGeom prst="rect">
            <a:avLst/>
          </a:prstGeom>
        </p:spPr>
      </p:pic>
      <p:pic>
        <p:nvPicPr>
          <p:cNvPr id="15" name="图片 14"/>
          <p:cNvPicPr>
            <a:picLocks noChangeAspect="1"/>
          </p:cNvPicPr>
          <p:nvPr/>
        </p:nvPicPr>
        <p:blipFill rotWithShape="1">
          <a:blip r:embed="rId7" cstate="screen"/>
          <a:srcRect/>
          <a:stretch>
            <a:fillRect/>
          </a:stretch>
        </p:blipFill>
        <p:spPr>
          <a:xfrm>
            <a:off x="3477373" y="3140877"/>
            <a:ext cx="2672665" cy="1781451"/>
          </a:xfrm>
          <a:prstGeom prst="rect">
            <a:avLst/>
          </a:prstGeom>
        </p:spPr>
      </p:pic>
      <p:sp>
        <p:nvSpPr>
          <p:cNvPr id="16" name="TextBox 44"/>
          <p:cNvSpPr txBox="1"/>
          <p:nvPr/>
        </p:nvSpPr>
        <p:spPr bwMode="auto">
          <a:xfrm>
            <a:off x="477821" y="1063141"/>
            <a:ext cx="9740901" cy="1155085"/>
          </a:xfrm>
          <a:prstGeom prst="rect">
            <a:avLst/>
          </a:prstGeom>
          <a:noFill/>
        </p:spPr>
        <p:txBody>
          <a:bodyPr wrap="square" lIns="115214" tIns="57607" rIns="115214" bIns="57607">
            <a:spAutoFit/>
          </a:bodyPr>
          <a:lstStyle/>
          <a:p>
            <a:pPr fontAlgn="base">
              <a:lnSpc>
                <a:spcPct val="150000"/>
              </a:lnSpc>
              <a:spcBef>
                <a:spcPct val="0"/>
              </a:spcBef>
              <a:spcAft>
                <a:spcPct val="0"/>
              </a:spcAft>
            </a:pPr>
            <a:r>
              <a:rPr lang="zh-CN" altLang="en-US" sz="1500" dirty="0">
                <a:solidFill>
                  <a:prstClr val="black">
                    <a:lumMod val="95000"/>
                    <a:lumOff val="5000"/>
                  </a:prstClr>
                </a:solidFill>
                <a:ea typeface="宋体" panose="02010600030101010101" pitchFamily="2" charset="-122"/>
              </a:rPr>
              <a:t>这里输入简单的文字概述这里输入简单文字概述简单的文字概述这里输入简单的文字概述这里输入这里输入简单的文字概述这里输入简单文字概述简单的文字概述这里输入简单的文字概述这里输入</a:t>
            </a:r>
            <a:endParaRPr lang="zh-CN" altLang="en-US" sz="1500" dirty="0">
              <a:solidFill>
                <a:prstClr val="black">
                  <a:lumMod val="95000"/>
                  <a:lumOff val="5000"/>
                </a:prstClr>
              </a:solidFill>
              <a:latin typeface="Calibri" panose="020F0502020204030204" pitchFamily="34" charset="0"/>
              <a:ea typeface="宋体" panose="02010600030101010101" pitchFamily="2" charset="-122"/>
            </a:endParaRPr>
          </a:p>
          <a:p>
            <a:pPr fontAlgn="base">
              <a:lnSpc>
                <a:spcPct val="150000"/>
              </a:lnSpc>
              <a:spcBef>
                <a:spcPct val="0"/>
              </a:spcBef>
              <a:spcAft>
                <a:spcPct val="0"/>
              </a:spcAft>
              <a:buFont typeface="Arial" panose="020B0604020202020204" pitchFamily="34" charset="0"/>
              <a:buNone/>
            </a:pPr>
            <a:endParaRPr lang="zh-CN" altLang="en-US" sz="1500" dirty="0">
              <a:solidFill>
                <a:prstClr val="black">
                  <a:lumMod val="95000"/>
                  <a:lumOff val="5000"/>
                </a:prstClr>
              </a:solidFill>
              <a:latin typeface="Calibri" panose="020F0502020204030204" pitchFamily="34" charset="0"/>
              <a:ea typeface="宋体" panose="02010600030101010101" pitchFamily="2" charset="-122"/>
            </a:endParaRPr>
          </a:p>
        </p:txBody>
      </p:sp>
    </p:spTree>
  </p:cSld>
  <p:clrMapOvr>
    <a:masterClrMapping/>
  </p:clrMapOvr>
  <p:transition spd="med" advTm="43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3000"/>
                            </p:stCondLst>
                            <p:childTnLst>
                              <p:par>
                                <p:cTn id="25" presetID="47"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1"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childTnLst>
                          </p:cTn>
                        </p:par>
                        <p:par>
                          <p:cTn id="34" fill="hold">
                            <p:stCondLst>
                              <p:cond delay="4500"/>
                            </p:stCondLst>
                            <p:childTnLst>
                              <p:par>
                                <p:cTn id="35" presetID="4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42"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8000"/>
                            </p:stCondLst>
                            <p:childTnLst>
                              <p:par>
                                <p:cTn id="57" presetID="42"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42" presetClass="entr" presetSubtype="0"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15" y="4064001"/>
            <a:ext cx="13156710" cy="2794000"/>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rcRect l="10021" t="7701" r="15628" b="10114"/>
          <a:stretch>
            <a:fillRect/>
          </a:stretch>
        </p:blipFill>
        <p:spPr>
          <a:xfrm>
            <a:off x="5461794" y="1487488"/>
            <a:ext cx="5194300" cy="3883025"/>
          </a:xfrm>
          <a:custGeom>
            <a:avLst/>
            <a:gdLst>
              <a:gd name="connsiteX0" fmla="*/ 0 w 5194300"/>
              <a:gd name="connsiteY0" fmla="*/ 0 h 3883025"/>
              <a:gd name="connsiteX1" fmla="*/ 5194300 w 5194300"/>
              <a:gd name="connsiteY1" fmla="*/ 0 h 3883025"/>
              <a:gd name="connsiteX2" fmla="*/ 5194300 w 5194300"/>
              <a:gd name="connsiteY2" fmla="*/ 3883025 h 3883025"/>
              <a:gd name="connsiteX3" fmla="*/ 0 w 5194300"/>
              <a:gd name="connsiteY3" fmla="*/ 3883025 h 3883025"/>
            </a:gdLst>
            <a:ahLst/>
            <a:cxnLst>
              <a:cxn ang="0">
                <a:pos x="connsiteX0" y="connsiteY0"/>
              </a:cxn>
              <a:cxn ang="0">
                <a:pos x="connsiteX1" y="connsiteY1"/>
              </a:cxn>
              <a:cxn ang="0">
                <a:pos x="connsiteX2" y="connsiteY2"/>
              </a:cxn>
              <a:cxn ang="0">
                <a:pos x="connsiteX3" y="connsiteY3"/>
              </a:cxn>
            </a:cxnLst>
            <a:rect l="l" t="t" r="r" b="b"/>
            <a:pathLst>
              <a:path w="5194300" h="3883025">
                <a:moveTo>
                  <a:pt x="0" y="0"/>
                </a:moveTo>
                <a:lnTo>
                  <a:pt x="5194300" y="0"/>
                </a:lnTo>
                <a:lnTo>
                  <a:pt x="5194300" y="3883025"/>
                </a:lnTo>
                <a:lnTo>
                  <a:pt x="0" y="3883025"/>
                </a:lnTo>
                <a:close/>
              </a:path>
            </a:pathLst>
          </a:cu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rcRect l="18272" t="4545" r="34873" b="24527"/>
          <a:stretch>
            <a:fillRect/>
          </a:stretch>
        </p:blipFill>
        <p:spPr>
          <a:xfrm>
            <a:off x="3496471" y="3490913"/>
            <a:ext cx="1868487" cy="1882775"/>
          </a:xfrm>
          <a:custGeom>
            <a:avLst/>
            <a:gdLst>
              <a:gd name="connsiteX0" fmla="*/ 0 w 1868487"/>
              <a:gd name="connsiteY0" fmla="*/ 0 h 1882775"/>
              <a:gd name="connsiteX1" fmla="*/ 1868487 w 1868487"/>
              <a:gd name="connsiteY1" fmla="*/ 0 h 1882775"/>
              <a:gd name="connsiteX2" fmla="*/ 1868487 w 1868487"/>
              <a:gd name="connsiteY2" fmla="*/ 1882775 h 1882775"/>
              <a:gd name="connsiteX3" fmla="*/ 0 w 1868487"/>
              <a:gd name="connsiteY3" fmla="*/ 1882775 h 1882775"/>
            </a:gdLst>
            <a:ahLst/>
            <a:cxnLst>
              <a:cxn ang="0">
                <a:pos x="connsiteX0" y="connsiteY0"/>
              </a:cxn>
              <a:cxn ang="0">
                <a:pos x="connsiteX1" y="connsiteY1"/>
              </a:cxn>
              <a:cxn ang="0">
                <a:pos x="connsiteX2" y="connsiteY2"/>
              </a:cxn>
              <a:cxn ang="0">
                <a:pos x="connsiteX3" y="connsiteY3"/>
              </a:cxn>
            </a:cxnLst>
            <a:rect l="l" t="t" r="r" b="b"/>
            <a:pathLst>
              <a:path w="1868487" h="1882775">
                <a:moveTo>
                  <a:pt x="0" y="0"/>
                </a:moveTo>
                <a:lnTo>
                  <a:pt x="1868487" y="0"/>
                </a:lnTo>
                <a:lnTo>
                  <a:pt x="1868487" y="1882775"/>
                </a:lnTo>
                <a:lnTo>
                  <a:pt x="0" y="1882775"/>
                </a:lnTo>
                <a:close/>
              </a:path>
            </a:pathLst>
          </a:custGeom>
        </p:spPr>
      </p:pic>
      <p:pic>
        <p:nvPicPr>
          <p:cNvPr id="16" name="图片 15"/>
          <p:cNvPicPr>
            <a:picLocks noChangeAspect="1"/>
          </p:cNvPicPr>
          <p:nvPr/>
        </p:nvPicPr>
        <p:blipFill>
          <a:blip r:embed="rId6">
            <a:extLst>
              <a:ext uri="{28A0092B-C50C-407E-A947-70E740481C1C}">
                <a14:useLocalDpi xmlns:a14="http://schemas.microsoft.com/office/drawing/2010/main" val="0"/>
              </a:ext>
            </a:extLst>
          </a:blip>
          <a:srcRect l="16125" t="25479" r="40692" b="9449"/>
          <a:stretch>
            <a:fillRect/>
          </a:stretch>
        </p:blipFill>
        <p:spPr>
          <a:xfrm>
            <a:off x="1535907" y="1487489"/>
            <a:ext cx="1868487" cy="1882775"/>
          </a:xfrm>
          <a:custGeom>
            <a:avLst/>
            <a:gdLst>
              <a:gd name="connsiteX0" fmla="*/ 0 w 1868487"/>
              <a:gd name="connsiteY0" fmla="*/ 0 h 1882775"/>
              <a:gd name="connsiteX1" fmla="*/ 1868487 w 1868487"/>
              <a:gd name="connsiteY1" fmla="*/ 0 h 1882775"/>
              <a:gd name="connsiteX2" fmla="*/ 1868487 w 1868487"/>
              <a:gd name="connsiteY2" fmla="*/ 1882775 h 1882775"/>
              <a:gd name="connsiteX3" fmla="*/ 0 w 1868487"/>
              <a:gd name="connsiteY3" fmla="*/ 1882775 h 1882775"/>
            </a:gdLst>
            <a:ahLst/>
            <a:cxnLst>
              <a:cxn ang="0">
                <a:pos x="connsiteX0" y="connsiteY0"/>
              </a:cxn>
              <a:cxn ang="0">
                <a:pos x="connsiteX1" y="connsiteY1"/>
              </a:cxn>
              <a:cxn ang="0">
                <a:pos x="connsiteX2" y="connsiteY2"/>
              </a:cxn>
              <a:cxn ang="0">
                <a:pos x="connsiteX3" y="connsiteY3"/>
              </a:cxn>
            </a:cxnLst>
            <a:rect l="l" t="t" r="r" b="b"/>
            <a:pathLst>
              <a:path w="1868487" h="1882775">
                <a:moveTo>
                  <a:pt x="0" y="0"/>
                </a:moveTo>
                <a:lnTo>
                  <a:pt x="1868487" y="0"/>
                </a:lnTo>
                <a:lnTo>
                  <a:pt x="1868487" y="1882775"/>
                </a:lnTo>
                <a:lnTo>
                  <a:pt x="0" y="1882775"/>
                </a:lnTo>
                <a:close/>
              </a:path>
            </a:pathLst>
          </a:custGeom>
        </p:spPr>
      </p:pic>
      <p:grpSp>
        <p:nvGrpSpPr>
          <p:cNvPr id="2" name="组合 1"/>
          <p:cNvGrpSpPr/>
          <p:nvPr/>
        </p:nvGrpSpPr>
        <p:grpSpPr>
          <a:xfrm>
            <a:off x="1535907" y="1490663"/>
            <a:ext cx="3841750" cy="3879850"/>
            <a:chOff x="1639888" y="1389063"/>
            <a:chExt cx="3841750" cy="3879850"/>
          </a:xfrm>
        </p:grpSpPr>
        <p:sp>
          <p:nvSpPr>
            <p:cNvPr id="7" name="矩形 8"/>
            <p:cNvSpPr>
              <a:spLocks noChangeArrowheads="1"/>
            </p:cNvSpPr>
            <p:nvPr/>
          </p:nvSpPr>
          <p:spPr bwMode="auto">
            <a:xfrm>
              <a:off x="3602038" y="1389063"/>
              <a:ext cx="1879600" cy="18796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 name="Freeform 252"/>
            <p:cNvSpPr>
              <a:spLocks noEditPoints="1"/>
            </p:cNvSpPr>
            <p:nvPr/>
          </p:nvSpPr>
          <p:spPr bwMode="auto">
            <a:xfrm>
              <a:off x="4219575" y="2022475"/>
              <a:ext cx="646113" cy="612775"/>
            </a:xfrm>
            <a:custGeom>
              <a:avLst/>
              <a:gdLst>
                <a:gd name="T0" fmla="*/ 2147483647 w 301"/>
                <a:gd name="T1" fmla="*/ 2147483647 h 285"/>
                <a:gd name="T2" fmla="*/ 2147483647 w 301"/>
                <a:gd name="T3" fmla="*/ 2147483647 h 285"/>
                <a:gd name="T4" fmla="*/ 2147483647 w 301"/>
                <a:gd name="T5" fmla="*/ 2147483647 h 285"/>
                <a:gd name="T6" fmla="*/ 2147483647 w 301"/>
                <a:gd name="T7" fmla="*/ 2147483647 h 285"/>
                <a:gd name="T8" fmla="*/ 2147483647 w 301"/>
                <a:gd name="T9" fmla="*/ 2147483647 h 285"/>
                <a:gd name="T10" fmla="*/ 2147483647 w 301"/>
                <a:gd name="T11" fmla="*/ 2147483647 h 285"/>
                <a:gd name="T12" fmla="*/ 2147483647 w 301"/>
                <a:gd name="T13" fmla="*/ 2147483647 h 285"/>
                <a:gd name="T14" fmla="*/ 2147483647 w 301"/>
                <a:gd name="T15" fmla="*/ 2147483647 h 285"/>
                <a:gd name="T16" fmla="*/ 2147483647 w 301"/>
                <a:gd name="T17" fmla="*/ 2147483647 h 285"/>
                <a:gd name="T18" fmla="*/ 2147483647 w 301"/>
                <a:gd name="T19" fmla="*/ 2147483647 h 285"/>
                <a:gd name="T20" fmla="*/ 2147483647 w 301"/>
                <a:gd name="T21" fmla="*/ 2147483647 h 285"/>
                <a:gd name="T22" fmla="*/ 2147483647 w 301"/>
                <a:gd name="T23" fmla="*/ 2147483647 h 285"/>
                <a:gd name="T24" fmla="*/ 2147483647 w 301"/>
                <a:gd name="T25" fmla="*/ 2147483647 h 285"/>
                <a:gd name="T26" fmla="*/ 2147483647 w 301"/>
                <a:gd name="T27" fmla="*/ 2147483647 h 285"/>
                <a:gd name="T28" fmla="*/ 2147483647 w 301"/>
                <a:gd name="T29" fmla="*/ 2147483647 h 285"/>
                <a:gd name="T30" fmla="*/ 2147483647 w 301"/>
                <a:gd name="T31" fmla="*/ 2147483647 h 285"/>
                <a:gd name="T32" fmla="*/ 2147483647 w 301"/>
                <a:gd name="T33" fmla="*/ 2147483647 h 285"/>
                <a:gd name="T34" fmla="*/ 2147483647 w 301"/>
                <a:gd name="T35" fmla="*/ 2147483647 h 285"/>
                <a:gd name="T36" fmla="*/ 2147483647 w 301"/>
                <a:gd name="T37" fmla="*/ 2147483647 h 285"/>
                <a:gd name="T38" fmla="*/ 2147483647 w 301"/>
                <a:gd name="T39" fmla="*/ 2147483647 h 285"/>
                <a:gd name="T40" fmla="*/ 2147483647 w 301"/>
                <a:gd name="T41" fmla="*/ 2147483647 h 285"/>
                <a:gd name="T42" fmla="*/ 2147483647 w 301"/>
                <a:gd name="T43" fmla="*/ 2147483647 h 285"/>
                <a:gd name="T44" fmla="*/ 2147483647 w 301"/>
                <a:gd name="T45" fmla="*/ 2147483647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矩形 10"/>
            <p:cNvSpPr>
              <a:spLocks noChangeArrowheads="1"/>
            </p:cNvSpPr>
            <p:nvPr/>
          </p:nvSpPr>
          <p:spPr bwMode="auto">
            <a:xfrm>
              <a:off x="1639888" y="3389313"/>
              <a:ext cx="1879600" cy="18796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 name="Freeform 337"/>
            <p:cNvSpPr>
              <a:spLocks noEditPoints="1" noChangeArrowheads="1"/>
            </p:cNvSpPr>
            <p:nvPr/>
          </p:nvSpPr>
          <p:spPr bwMode="auto">
            <a:xfrm>
              <a:off x="2265363" y="4014788"/>
              <a:ext cx="617537" cy="617537"/>
            </a:xfrm>
            <a:custGeom>
              <a:avLst/>
              <a:gdLst>
                <a:gd name="T0" fmla="*/ 2147483647 w 288"/>
                <a:gd name="T1" fmla="*/ 0 h 288"/>
                <a:gd name="T2" fmla="*/ 0 w 288"/>
                <a:gd name="T3" fmla="*/ 2147483647 h 288"/>
                <a:gd name="T4" fmla="*/ 2147483647 w 288"/>
                <a:gd name="T5" fmla="*/ 2147483647 h 288"/>
                <a:gd name="T6" fmla="*/ 2147483647 w 288"/>
                <a:gd name="T7" fmla="*/ 2147483647 h 288"/>
                <a:gd name="T8" fmla="*/ 2147483647 w 288"/>
                <a:gd name="T9" fmla="*/ 0 h 288"/>
                <a:gd name="T10" fmla="*/ 2147483647 w 288"/>
                <a:gd name="T11" fmla="*/ 2147483647 h 288"/>
                <a:gd name="T12" fmla="*/ 2147483647 w 288"/>
                <a:gd name="T13" fmla="*/ 2147483647 h 288"/>
                <a:gd name="T14" fmla="*/ 2147483647 w 288"/>
                <a:gd name="T15" fmla="*/ 2147483647 h 288"/>
                <a:gd name="T16" fmla="*/ 2147483647 w 288"/>
                <a:gd name="T17" fmla="*/ 2147483647 h 288"/>
                <a:gd name="T18" fmla="*/ 2147483647 w 288"/>
                <a:gd name="T19" fmla="*/ 2147483647 h 288"/>
                <a:gd name="T20" fmla="*/ 2147483647 w 288"/>
                <a:gd name="T21" fmla="*/ 2147483647 h 288"/>
                <a:gd name="T22" fmla="*/ 2147483647 w 288"/>
                <a:gd name="T23" fmla="*/ 2147483647 h 288"/>
                <a:gd name="T24" fmla="*/ 2147483647 w 288"/>
                <a:gd name="T25" fmla="*/ 2147483647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8"/>
                <a:gd name="T40" fmla="*/ 0 h 288"/>
                <a:gd name="T41" fmla="*/ 288 w 288"/>
                <a:gd name="T42" fmla="*/ 288 h 2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8" h="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53" y="209"/>
                  </a:moveTo>
                  <a:cubicBezTo>
                    <a:pt x="144" y="210"/>
                    <a:pt x="135" y="210"/>
                    <a:pt x="127" y="209"/>
                  </a:cubicBezTo>
                  <a:cubicBezTo>
                    <a:pt x="97" y="239"/>
                    <a:pt x="66" y="233"/>
                    <a:pt x="72" y="229"/>
                  </a:cubicBezTo>
                  <a:cubicBezTo>
                    <a:pt x="87" y="217"/>
                    <a:pt x="90" y="206"/>
                    <a:pt x="90" y="197"/>
                  </a:cubicBezTo>
                  <a:cubicBezTo>
                    <a:pt x="70" y="186"/>
                    <a:pt x="56" y="168"/>
                    <a:pt x="54" y="147"/>
                  </a:cubicBezTo>
                  <a:cubicBezTo>
                    <a:pt x="49" y="108"/>
                    <a:pt x="86" y="71"/>
                    <a:pt x="136" y="65"/>
                  </a:cubicBezTo>
                  <a:cubicBezTo>
                    <a:pt x="186" y="60"/>
                    <a:pt x="230" y="87"/>
                    <a:pt x="235" y="127"/>
                  </a:cubicBezTo>
                  <a:cubicBezTo>
                    <a:pt x="239" y="167"/>
                    <a:pt x="203" y="204"/>
                    <a:pt x="153" y="209"/>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solidFill>
                    <a:srgbClr val="000000"/>
                  </a:solidFill>
                </a:rPr>
                <a:t>`</a:t>
              </a:r>
              <a:endParaRPr lang="zh-CN" altLang="en-US">
                <a:solidFill>
                  <a:srgbClr val="000000"/>
                </a:solidFill>
              </a:endParaRPr>
            </a:p>
          </p:txBody>
        </p:sp>
      </p:grpSp>
    </p:spTree>
  </p:cSld>
  <p:clrMapOvr>
    <a:masterClrMapping/>
  </p:clrMapOvr>
  <p:transition spd="med" advTm="43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15" y="4064001"/>
            <a:ext cx="13156710" cy="2794000"/>
          </a:xfrm>
          <a:prstGeom prst="rect">
            <a:avLst/>
          </a:prstGeom>
        </p:spPr>
      </p:pic>
      <p:pic>
        <p:nvPicPr>
          <p:cNvPr id="30" name="图片 29"/>
          <p:cNvPicPr>
            <a:picLocks noChangeAspect="1"/>
          </p:cNvPicPr>
          <p:nvPr/>
        </p:nvPicPr>
        <p:blipFill rotWithShape="1">
          <a:blip r:embed="rId4">
            <a:extLst>
              <a:ext uri="{28A0092B-C50C-407E-A947-70E740481C1C}">
                <a14:useLocalDpi xmlns:a14="http://schemas.microsoft.com/office/drawing/2010/main" val="0"/>
              </a:ext>
            </a:extLst>
          </a:blip>
          <a:srcRect r="26432"/>
          <a:stretch>
            <a:fillRect/>
          </a:stretch>
        </p:blipFill>
        <p:spPr>
          <a:xfrm>
            <a:off x="7802920" y="0"/>
            <a:ext cx="4438241" cy="6858000"/>
          </a:xfrm>
          <a:prstGeom prst="rect">
            <a:avLst/>
          </a:prstGeom>
        </p:spPr>
      </p:pic>
      <p:sp>
        <p:nvSpPr>
          <p:cNvPr id="23" name="矩形 22"/>
          <p:cNvSpPr/>
          <p:nvPr/>
        </p:nvSpPr>
        <p:spPr>
          <a:xfrm>
            <a:off x="7571640" y="3507588"/>
            <a:ext cx="231280" cy="318476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grpSp>
        <p:nvGrpSpPr>
          <p:cNvPr id="2" name="组合 1"/>
          <p:cNvGrpSpPr/>
          <p:nvPr/>
        </p:nvGrpSpPr>
        <p:grpSpPr>
          <a:xfrm>
            <a:off x="1028588" y="1001962"/>
            <a:ext cx="5330336" cy="4854076"/>
            <a:chOff x="914288" y="781650"/>
            <a:chExt cx="5330336" cy="4854076"/>
          </a:xfrm>
        </p:grpSpPr>
        <p:grpSp>
          <p:nvGrpSpPr>
            <p:cNvPr id="3" name="组合 2"/>
            <p:cNvGrpSpPr/>
            <p:nvPr/>
          </p:nvGrpSpPr>
          <p:grpSpPr>
            <a:xfrm>
              <a:off x="930250" y="781650"/>
              <a:ext cx="5314374" cy="847510"/>
              <a:chOff x="3051103" y="3521377"/>
              <a:chExt cx="9370762" cy="1463697"/>
            </a:xfrm>
          </p:grpSpPr>
          <p:sp>
            <p:nvSpPr>
              <p:cNvPr id="5" name="Shape 1258"/>
              <p:cNvSpPr/>
              <p:nvPr/>
            </p:nvSpPr>
            <p:spPr>
              <a:xfrm>
                <a:off x="4834528" y="3634945"/>
                <a:ext cx="7587337" cy="1350129"/>
              </a:xfrm>
              <a:prstGeom prst="rect">
                <a:avLst/>
              </a:prstGeom>
              <a:ln w="12700">
                <a:miter lim="400000"/>
              </a:ln>
            </p:spPr>
            <p:txBody>
              <a:bodyPr lIns="0" tIns="0" rIns="0" bIns="0">
                <a:spAutoFit/>
              </a:bodyPr>
              <a:lstStyle/>
              <a:p>
                <a:pPr lvl="0" algn="l">
                  <a:lnSpc>
                    <a:spcPct val="130000"/>
                  </a:lnSpc>
                  <a:defRPr sz="1800"/>
                </a:pP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cs typeface="Roboto Bold"/>
                    <a:sym typeface="Arial" panose="020B0604020202020204" pitchFamily="34" charset="0"/>
                  </a:rPr>
                  <a:t>单击添加文字内容</a:t>
                </a:r>
                <a:endParaRPr lang="en-US" altLang="zh-CN" sz="1600" b="1" dirty="0">
                  <a:solidFill>
                    <a:schemeClr val="tx1">
                      <a:lumMod val="65000"/>
                      <a:lumOff val="35000"/>
                    </a:schemeClr>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l">
                  <a:lnSpc>
                    <a:spcPct val="150000"/>
                  </a:lnSpc>
                  <a:defRPr sz="1800"/>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添加文字描述内容添加文字描述内容添加文字描述内容添加文字描述内容添加文字描述内容添加文字描述内容添加文字描述内容添加文字描述内容添加</a:t>
                </a:r>
              </a:p>
            </p:txBody>
          </p:sp>
          <p:grpSp>
            <p:nvGrpSpPr>
              <p:cNvPr id="6" name="组合 5"/>
              <p:cNvGrpSpPr/>
              <p:nvPr/>
            </p:nvGrpSpPr>
            <p:grpSpPr>
              <a:xfrm>
                <a:off x="3051103" y="3521377"/>
                <a:ext cx="1539080" cy="1419312"/>
                <a:chOff x="1783635" y="4451703"/>
                <a:chExt cx="1539080" cy="1419312"/>
              </a:xfrm>
            </p:grpSpPr>
            <p:sp>
              <p:nvSpPr>
                <p:cNvPr id="7" name="Shape 1259"/>
                <p:cNvSpPr/>
                <p:nvPr/>
              </p:nvSpPr>
              <p:spPr>
                <a:xfrm>
                  <a:off x="1783635" y="4451703"/>
                  <a:ext cx="1419311" cy="14193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cap="flat">
                  <a:solidFill>
                    <a:srgbClr val="C00000"/>
                  </a:solid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8" name="Shape 1259"/>
                <p:cNvSpPr/>
                <p:nvPr/>
              </p:nvSpPr>
              <p:spPr>
                <a:xfrm>
                  <a:off x="1857788" y="4525857"/>
                  <a:ext cx="1271005" cy="12710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69850" cap="flat">
                  <a:no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9" name="Shape 1260"/>
                <p:cNvSpPr/>
                <p:nvPr/>
              </p:nvSpPr>
              <p:spPr>
                <a:xfrm>
                  <a:off x="2052712" y="4608290"/>
                  <a:ext cx="1270003" cy="943829"/>
                </a:xfrm>
                <a:prstGeom prst="rect">
                  <a:avLst/>
                </a:prstGeom>
                <a:noFill/>
                <a:ln w="12700" cap="flat">
                  <a:noFill/>
                  <a:miter lim="400000"/>
                </a:ln>
                <a:effectLst/>
              </p:spPr>
              <p:txBody>
                <a:bodyPr wrap="square" lIns="0" tIns="0" rIns="0" bIns="0" numCol="1" anchor="t">
                  <a:spAutoFit/>
                </a:bodyPr>
                <a:lstStyle>
                  <a:lvl1pPr>
                    <a:lnSpc>
                      <a:spcPct val="110000"/>
                    </a:lnSpc>
                    <a:defRPr sz="6500" b="1">
                      <a:solidFill>
                        <a:srgbClr val="FFFFFF"/>
                      </a:solidFill>
                      <a:latin typeface="BebasNeueBold"/>
                      <a:ea typeface="BebasNeueBold"/>
                      <a:cs typeface="BebasNeueBold"/>
                      <a:sym typeface="BebasNeueBold"/>
                    </a:defRPr>
                  </a:lvl1pPr>
                </a:lstStyle>
                <a:p>
                  <a:pPr lvl="0">
                    <a:defRPr sz="1800" b="0">
                      <a:solidFill>
                        <a:srgbClr val="000000"/>
                      </a:solidFill>
                    </a:defRPr>
                  </a:pPr>
                  <a:r>
                    <a:rPr sz="35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grpSp>
        </p:grpSp>
        <p:grpSp>
          <p:nvGrpSpPr>
            <p:cNvPr id="10" name="组合 9"/>
            <p:cNvGrpSpPr/>
            <p:nvPr/>
          </p:nvGrpSpPr>
          <p:grpSpPr>
            <a:xfrm>
              <a:off x="930250" y="2161488"/>
              <a:ext cx="5314374" cy="821811"/>
              <a:chOff x="3051103" y="5904433"/>
              <a:chExt cx="9370762" cy="1419312"/>
            </a:xfrm>
          </p:grpSpPr>
          <p:sp>
            <p:nvSpPr>
              <p:cNvPr id="11" name="Shape 1262"/>
              <p:cNvSpPr/>
              <p:nvPr/>
            </p:nvSpPr>
            <p:spPr>
              <a:xfrm>
                <a:off x="4834528" y="5904433"/>
                <a:ext cx="7587337" cy="1350127"/>
              </a:xfrm>
              <a:prstGeom prst="rect">
                <a:avLst/>
              </a:prstGeom>
              <a:ln w="12700">
                <a:miter lim="400000"/>
              </a:ln>
            </p:spPr>
            <p:txBody>
              <a:bodyPr lIns="0" tIns="0" rIns="0" bIns="0">
                <a:spAutoFit/>
              </a:bodyPr>
              <a:lstStyle/>
              <a:p>
                <a:pPr algn="l">
                  <a:lnSpc>
                    <a:spcPct val="130000"/>
                  </a:lnSpc>
                  <a:defRPr sz="1800"/>
                </a:pP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cs typeface="Roboto Bold"/>
                    <a:sym typeface="Arial" panose="020B0604020202020204" pitchFamily="34" charset="0"/>
                  </a:rPr>
                  <a:t>单击添加文字内容</a:t>
                </a:r>
                <a:endParaRPr lang="en-US" altLang="zh-CN" sz="1600" b="1" dirty="0">
                  <a:solidFill>
                    <a:schemeClr val="tx1">
                      <a:lumMod val="65000"/>
                      <a:lumOff val="35000"/>
                    </a:schemeClr>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l">
                  <a:lnSpc>
                    <a:spcPct val="150000"/>
                  </a:lnSpc>
                  <a:defRPr sz="1800"/>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添加文字描述内容添加文字描述内容添加文字描述内容添加文字描述内容添加文字描述内容添加文字描述内容添加文字描述内容添加文字描述内容添加</a:t>
                </a:r>
              </a:p>
            </p:txBody>
          </p:sp>
          <p:grpSp>
            <p:nvGrpSpPr>
              <p:cNvPr id="12" name="组合 11"/>
              <p:cNvGrpSpPr/>
              <p:nvPr/>
            </p:nvGrpSpPr>
            <p:grpSpPr>
              <a:xfrm>
                <a:off x="3051103" y="5904433"/>
                <a:ext cx="1539080" cy="1419312"/>
                <a:chOff x="1783635" y="4451703"/>
                <a:chExt cx="1539080" cy="1419312"/>
              </a:xfrm>
            </p:grpSpPr>
            <p:sp>
              <p:nvSpPr>
                <p:cNvPr id="13" name="Shape 1259"/>
                <p:cNvSpPr/>
                <p:nvPr/>
              </p:nvSpPr>
              <p:spPr>
                <a:xfrm>
                  <a:off x="1783635" y="4451703"/>
                  <a:ext cx="1419311" cy="14193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cap="flat">
                  <a:solidFill>
                    <a:srgbClr val="C00000"/>
                  </a:solid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4" name="Shape 1259"/>
                <p:cNvSpPr/>
                <p:nvPr/>
              </p:nvSpPr>
              <p:spPr>
                <a:xfrm>
                  <a:off x="1860054" y="4517274"/>
                  <a:ext cx="1279355" cy="12793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69850" cap="flat">
                  <a:no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5" name="Shape 1260"/>
                <p:cNvSpPr/>
                <p:nvPr/>
              </p:nvSpPr>
              <p:spPr>
                <a:xfrm>
                  <a:off x="2052712" y="4608290"/>
                  <a:ext cx="1270003" cy="943828"/>
                </a:xfrm>
                <a:prstGeom prst="rect">
                  <a:avLst/>
                </a:prstGeom>
                <a:noFill/>
                <a:ln w="12700" cap="flat">
                  <a:noFill/>
                  <a:miter lim="400000"/>
                </a:ln>
                <a:effectLst/>
              </p:spPr>
              <p:txBody>
                <a:bodyPr wrap="square" lIns="0" tIns="0" rIns="0" bIns="0" numCol="1" anchor="t">
                  <a:spAutoFit/>
                </a:bodyPr>
                <a:lstStyle>
                  <a:lvl1pPr>
                    <a:lnSpc>
                      <a:spcPct val="110000"/>
                    </a:lnSpc>
                    <a:defRPr sz="6500" b="1">
                      <a:solidFill>
                        <a:srgbClr val="FFFFFF"/>
                      </a:solidFill>
                      <a:latin typeface="BebasNeueBold"/>
                      <a:ea typeface="BebasNeueBold"/>
                      <a:cs typeface="BebasNeueBold"/>
                      <a:sym typeface="BebasNeueBold"/>
                    </a:defRPr>
                  </a:lvl1pPr>
                </a:lstStyle>
                <a:p>
                  <a:pPr lvl="0">
                    <a:defRPr sz="1800" b="0">
                      <a:solidFill>
                        <a:srgbClr val="000000"/>
                      </a:solidFill>
                    </a:defRPr>
                  </a:pPr>
                  <a:r>
                    <a:rPr sz="3500" dirty="0">
                      <a:solidFill>
                        <a:schemeClr val="bg1"/>
                      </a:solidFill>
                      <a:latin typeface="Arial" panose="020B0604020202020204" pitchFamily="34" charset="0"/>
                      <a:ea typeface="微软雅黑" panose="020B0503020204020204" pitchFamily="34" charset="-122"/>
                      <a:sym typeface="Arial" panose="020B0604020202020204" pitchFamily="34" charset="0"/>
                    </a:rPr>
                    <a:t>0</a:t>
                  </a:r>
                  <a:r>
                    <a:rPr lang="en-US" sz="3500"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sz="3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6" name="组合 15"/>
            <p:cNvGrpSpPr/>
            <p:nvPr/>
          </p:nvGrpSpPr>
          <p:grpSpPr>
            <a:xfrm>
              <a:off x="914288" y="3495700"/>
              <a:ext cx="5314374" cy="847510"/>
              <a:chOff x="3022956" y="8208689"/>
              <a:chExt cx="9370762" cy="1463697"/>
            </a:xfrm>
          </p:grpSpPr>
          <p:sp>
            <p:nvSpPr>
              <p:cNvPr id="17" name="Shape 1258"/>
              <p:cNvSpPr/>
              <p:nvPr/>
            </p:nvSpPr>
            <p:spPr>
              <a:xfrm>
                <a:off x="4806381" y="8322257"/>
                <a:ext cx="7587337" cy="1350129"/>
              </a:xfrm>
              <a:prstGeom prst="rect">
                <a:avLst/>
              </a:prstGeom>
              <a:ln w="12700">
                <a:miter lim="400000"/>
              </a:ln>
            </p:spPr>
            <p:txBody>
              <a:bodyPr lIns="0" tIns="0" rIns="0" bIns="0">
                <a:spAutoFit/>
              </a:bodyPr>
              <a:lstStyle/>
              <a:p>
                <a:pPr lvl="0" algn="l">
                  <a:lnSpc>
                    <a:spcPct val="130000"/>
                  </a:lnSpc>
                  <a:defRPr sz="1800"/>
                </a:pP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cs typeface="Roboto Bold"/>
                    <a:sym typeface="Arial" panose="020B0604020202020204" pitchFamily="34" charset="0"/>
                  </a:rPr>
                  <a:t>单击添加文字内容</a:t>
                </a:r>
                <a:endParaRPr lang="en-US" altLang="zh-CN" sz="1600" b="1" dirty="0">
                  <a:solidFill>
                    <a:schemeClr val="tx1">
                      <a:lumMod val="65000"/>
                      <a:lumOff val="35000"/>
                    </a:schemeClr>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l">
                  <a:lnSpc>
                    <a:spcPct val="150000"/>
                  </a:lnSpc>
                  <a:defRPr sz="1800"/>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添加文字描述内容添加文字描述内容添加文字描述内容添加文字描述内容添加文字描述内容添加文字描述内容添加文字描述内容添加文字描述内容添加</a:t>
                </a:r>
              </a:p>
            </p:txBody>
          </p:sp>
          <p:grpSp>
            <p:nvGrpSpPr>
              <p:cNvPr id="18" name="组合 17"/>
              <p:cNvGrpSpPr/>
              <p:nvPr/>
            </p:nvGrpSpPr>
            <p:grpSpPr>
              <a:xfrm>
                <a:off x="3022956" y="8208689"/>
                <a:ext cx="1539080" cy="1419312"/>
                <a:chOff x="1783635" y="4451703"/>
                <a:chExt cx="1539080" cy="1419312"/>
              </a:xfrm>
            </p:grpSpPr>
            <p:sp>
              <p:nvSpPr>
                <p:cNvPr id="19" name="Shape 1259"/>
                <p:cNvSpPr/>
                <p:nvPr/>
              </p:nvSpPr>
              <p:spPr>
                <a:xfrm>
                  <a:off x="1783635" y="4451703"/>
                  <a:ext cx="1419311" cy="14193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cap="flat">
                  <a:solidFill>
                    <a:srgbClr val="C00000"/>
                  </a:solid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0" name="Shape 1259"/>
                <p:cNvSpPr/>
                <p:nvPr/>
              </p:nvSpPr>
              <p:spPr>
                <a:xfrm>
                  <a:off x="1857788" y="4525857"/>
                  <a:ext cx="1271005" cy="12710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69850" cap="flat">
                  <a:no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1" name="Shape 1260"/>
                <p:cNvSpPr/>
                <p:nvPr/>
              </p:nvSpPr>
              <p:spPr>
                <a:xfrm>
                  <a:off x="2052712" y="4608290"/>
                  <a:ext cx="1270003" cy="943829"/>
                </a:xfrm>
                <a:prstGeom prst="rect">
                  <a:avLst/>
                </a:prstGeom>
                <a:noFill/>
                <a:ln w="12700" cap="flat">
                  <a:noFill/>
                  <a:miter lim="400000"/>
                </a:ln>
                <a:effectLst/>
              </p:spPr>
              <p:txBody>
                <a:bodyPr wrap="square" lIns="0" tIns="0" rIns="0" bIns="0" numCol="1" anchor="t">
                  <a:spAutoFit/>
                </a:bodyPr>
                <a:lstStyle>
                  <a:lvl1pPr>
                    <a:lnSpc>
                      <a:spcPct val="110000"/>
                    </a:lnSpc>
                    <a:defRPr sz="6500" b="1">
                      <a:solidFill>
                        <a:srgbClr val="FFFFFF"/>
                      </a:solidFill>
                      <a:latin typeface="BebasNeueBold"/>
                      <a:ea typeface="BebasNeueBold"/>
                      <a:cs typeface="BebasNeueBold"/>
                      <a:sym typeface="BebasNeueBold"/>
                    </a:defRPr>
                  </a:lvl1pPr>
                </a:lstStyle>
                <a:p>
                  <a:pPr lvl="0">
                    <a:defRPr sz="1800" b="0">
                      <a:solidFill>
                        <a:srgbClr val="000000"/>
                      </a:solidFill>
                    </a:defRPr>
                  </a:pPr>
                  <a:r>
                    <a:rPr sz="3500" dirty="0">
                      <a:solidFill>
                        <a:schemeClr val="bg1"/>
                      </a:solidFill>
                      <a:latin typeface="Arial" panose="020B0604020202020204" pitchFamily="34" charset="0"/>
                      <a:ea typeface="微软雅黑" panose="020B0503020204020204" pitchFamily="34" charset="-122"/>
                      <a:sym typeface="Arial" panose="020B0604020202020204" pitchFamily="34" charset="0"/>
                    </a:rPr>
                    <a:t>0</a:t>
                  </a:r>
                  <a:r>
                    <a:rPr lang="en-US" sz="3500" dirty="0">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sz="3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4" name="组合 23"/>
            <p:cNvGrpSpPr/>
            <p:nvPr/>
          </p:nvGrpSpPr>
          <p:grpSpPr>
            <a:xfrm>
              <a:off x="914288" y="4788216"/>
              <a:ext cx="5314374" cy="847510"/>
              <a:chOff x="3022956" y="10440937"/>
              <a:chExt cx="9370762" cy="1463697"/>
            </a:xfrm>
          </p:grpSpPr>
          <p:sp>
            <p:nvSpPr>
              <p:cNvPr id="25" name="Shape 1258"/>
              <p:cNvSpPr/>
              <p:nvPr/>
            </p:nvSpPr>
            <p:spPr>
              <a:xfrm>
                <a:off x="4806381" y="10554505"/>
                <a:ext cx="7587337" cy="1350129"/>
              </a:xfrm>
              <a:prstGeom prst="rect">
                <a:avLst/>
              </a:prstGeom>
              <a:ln w="12700">
                <a:miter lim="400000"/>
              </a:ln>
            </p:spPr>
            <p:txBody>
              <a:bodyPr lIns="0" tIns="0" rIns="0" bIns="0">
                <a:spAutoFit/>
              </a:bodyPr>
              <a:lstStyle/>
              <a:p>
                <a:pPr lvl="0" algn="l">
                  <a:lnSpc>
                    <a:spcPct val="130000"/>
                  </a:lnSpc>
                  <a:defRPr sz="1800"/>
                </a:pP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cs typeface="Roboto Bold"/>
                    <a:sym typeface="Arial" panose="020B0604020202020204" pitchFamily="34" charset="0"/>
                  </a:rPr>
                  <a:t>单击添加文字内容</a:t>
                </a:r>
                <a:endParaRPr lang="en-US" altLang="zh-CN" sz="1600" b="1" dirty="0">
                  <a:solidFill>
                    <a:schemeClr val="tx1">
                      <a:lumMod val="65000"/>
                      <a:lumOff val="35000"/>
                    </a:schemeClr>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l">
                  <a:lnSpc>
                    <a:spcPct val="150000"/>
                  </a:lnSpc>
                  <a:defRPr sz="1800"/>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添加文字描述内容添加文字描述内容添加文字描述内容添加文字描述内容添加文字描述内容添加文字描述内容添加文字描述内容添加文字描述内容添加</a:t>
                </a:r>
              </a:p>
            </p:txBody>
          </p:sp>
          <p:grpSp>
            <p:nvGrpSpPr>
              <p:cNvPr id="26" name="组合 25"/>
              <p:cNvGrpSpPr/>
              <p:nvPr/>
            </p:nvGrpSpPr>
            <p:grpSpPr>
              <a:xfrm>
                <a:off x="3022956" y="10440937"/>
                <a:ext cx="1539080" cy="1419312"/>
                <a:chOff x="1783635" y="4451703"/>
                <a:chExt cx="1539080" cy="1419312"/>
              </a:xfrm>
            </p:grpSpPr>
            <p:sp>
              <p:nvSpPr>
                <p:cNvPr id="27" name="Shape 1259"/>
                <p:cNvSpPr/>
                <p:nvPr/>
              </p:nvSpPr>
              <p:spPr>
                <a:xfrm>
                  <a:off x="1783635" y="4451703"/>
                  <a:ext cx="1419311" cy="14193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cap="flat">
                  <a:solidFill>
                    <a:srgbClr val="C00000"/>
                  </a:solid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8" name="Shape 1259"/>
                <p:cNvSpPr/>
                <p:nvPr/>
              </p:nvSpPr>
              <p:spPr>
                <a:xfrm>
                  <a:off x="1857788" y="4525857"/>
                  <a:ext cx="1271005" cy="12710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69850" cap="flat">
                  <a:noFill/>
                  <a:miter lim="400000"/>
                </a:ln>
                <a:effectLst/>
              </p:spPr>
              <p:txBody>
                <a:bodyPr wrap="square" lIns="0" tIns="0" rIns="0" bIns="0" numCol="1" anchor="ctr">
                  <a:noAutofit/>
                </a:bodyP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9" name="Shape 1260"/>
                <p:cNvSpPr/>
                <p:nvPr/>
              </p:nvSpPr>
              <p:spPr>
                <a:xfrm>
                  <a:off x="2052712" y="4608290"/>
                  <a:ext cx="1270003" cy="943829"/>
                </a:xfrm>
                <a:prstGeom prst="rect">
                  <a:avLst/>
                </a:prstGeom>
                <a:noFill/>
                <a:ln w="12700" cap="flat">
                  <a:noFill/>
                  <a:miter lim="400000"/>
                </a:ln>
                <a:effectLst/>
              </p:spPr>
              <p:txBody>
                <a:bodyPr wrap="square" lIns="0" tIns="0" rIns="0" bIns="0" numCol="1" anchor="t">
                  <a:spAutoFit/>
                </a:bodyPr>
                <a:lstStyle>
                  <a:lvl1pPr>
                    <a:lnSpc>
                      <a:spcPct val="110000"/>
                    </a:lnSpc>
                    <a:defRPr sz="6500" b="1">
                      <a:solidFill>
                        <a:srgbClr val="FFFFFF"/>
                      </a:solidFill>
                      <a:latin typeface="BebasNeueBold"/>
                      <a:ea typeface="BebasNeueBold"/>
                      <a:cs typeface="BebasNeueBold"/>
                      <a:sym typeface="BebasNeueBold"/>
                    </a:defRPr>
                  </a:lvl1pPr>
                </a:lstStyle>
                <a:p>
                  <a:pPr lvl="0">
                    <a:defRPr sz="1800" b="0">
                      <a:solidFill>
                        <a:srgbClr val="000000"/>
                      </a:solidFill>
                    </a:defRPr>
                  </a:pPr>
                  <a:r>
                    <a:rPr sz="3500" dirty="0">
                      <a:solidFill>
                        <a:schemeClr val="bg1"/>
                      </a:solidFill>
                      <a:latin typeface="Arial" panose="020B0604020202020204" pitchFamily="34" charset="0"/>
                      <a:ea typeface="微软雅黑" panose="020B0503020204020204" pitchFamily="34" charset="-122"/>
                      <a:sym typeface="Arial" panose="020B0604020202020204" pitchFamily="34" charset="0"/>
                    </a:rPr>
                    <a:t>0</a:t>
                  </a:r>
                  <a:r>
                    <a:rPr lang="en-US" sz="3500" dirty="0">
                      <a:solidFill>
                        <a:schemeClr val="bg1"/>
                      </a:solidFill>
                      <a:latin typeface="Arial" panose="020B0604020202020204" pitchFamily="34" charset="0"/>
                      <a:ea typeface="微软雅黑" panose="020B0503020204020204" pitchFamily="34" charset="-122"/>
                      <a:sym typeface="Arial" panose="020B0604020202020204" pitchFamily="34" charset="0"/>
                    </a:rPr>
                    <a:t>4</a:t>
                  </a:r>
                  <a:endParaRPr sz="3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spTree>
  </p:cSld>
  <p:clrMapOvr>
    <a:masterClrMapping/>
  </p:clrMapOvr>
  <p:transition spd="med" advTm="43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15" y="4064001"/>
            <a:ext cx="13156710" cy="2794000"/>
          </a:xfrm>
          <a:prstGeom prst="rect">
            <a:avLst/>
          </a:prstGeom>
        </p:spPr>
      </p:pic>
      <p:pic>
        <p:nvPicPr>
          <p:cNvPr id="30" name="图片 29"/>
          <p:cNvPicPr>
            <a:picLocks noChangeAspect="1"/>
          </p:cNvPicPr>
          <p:nvPr/>
        </p:nvPicPr>
        <p:blipFill>
          <a:blip r:embed="rId4">
            <a:extLst>
              <a:ext uri="{28A0092B-C50C-407E-A947-70E740481C1C}">
                <a14:useLocalDpi xmlns:a14="http://schemas.microsoft.com/office/drawing/2010/main" val="0"/>
              </a:ext>
            </a:extLst>
          </a:blip>
          <a:srcRect l="25151" t="21468" r="20349" b="20268"/>
          <a:stretch>
            <a:fillRect/>
          </a:stretch>
        </p:blipFill>
        <p:spPr>
          <a:xfrm>
            <a:off x="8900733" y="3765277"/>
            <a:ext cx="2750447" cy="1961758"/>
          </a:xfrm>
          <a:custGeom>
            <a:avLst/>
            <a:gdLst>
              <a:gd name="connsiteX0" fmla="*/ 0 w 2750447"/>
              <a:gd name="connsiteY0" fmla="*/ 0 h 1961758"/>
              <a:gd name="connsiteX1" fmla="*/ 2750447 w 2750447"/>
              <a:gd name="connsiteY1" fmla="*/ 0 h 1961758"/>
              <a:gd name="connsiteX2" fmla="*/ 2750447 w 2750447"/>
              <a:gd name="connsiteY2" fmla="*/ 1961758 h 1961758"/>
              <a:gd name="connsiteX3" fmla="*/ 0 w 2750447"/>
              <a:gd name="connsiteY3" fmla="*/ 1961758 h 1961758"/>
            </a:gdLst>
            <a:ahLst/>
            <a:cxnLst>
              <a:cxn ang="0">
                <a:pos x="connsiteX0" y="connsiteY0"/>
              </a:cxn>
              <a:cxn ang="0">
                <a:pos x="connsiteX1" y="connsiteY1"/>
              </a:cxn>
              <a:cxn ang="0">
                <a:pos x="connsiteX2" y="connsiteY2"/>
              </a:cxn>
              <a:cxn ang="0">
                <a:pos x="connsiteX3" y="connsiteY3"/>
              </a:cxn>
            </a:cxnLst>
            <a:rect l="l" t="t" r="r" b="b"/>
            <a:pathLst>
              <a:path w="2750447" h="1961758">
                <a:moveTo>
                  <a:pt x="0" y="0"/>
                </a:moveTo>
                <a:lnTo>
                  <a:pt x="2750447" y="0"/>
                </a:lnTo>
                <a:lnTo>
                  <a:pt x="2750447" y="1961758"/>
                </a:lnTo>
                <a:lnTo>
                  <a:pt x="0" y="1961758"/>
                </a:lnTo>
                <a:close/>
              </a:path>
            </a:pathLst>
          </a:custGeom>
        </p:spPr>
      </p:pic>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rcRect l="26681" t="25449" r="23584" b="22098"/>
          <a:stretch>
            <a:fillRect/>
          </a:stretch>
        </p:blipFill>
        <p:spPr>
          <a:xfrm>
            <a:off x="6041834" y="3765277"/>
            <a:ext cx="2750447" cy="1961758"/>
          </a:xfrm>
          <a:custGeom>
            <a:avLst/>
            <a:gdLst>
              <a:gd name="connsiteX0" fmla="*/ 0 w 2750447"/>
              <a:gd name="connsiteY0" fmla="*/ 0 h 1961758"/>
              <a:gd name="connsiteX1" fmla="*/ 2750447 w 2750447"/>
              <a:gd name="connsiteY1" fmla="*/ 0 h 1961758"/>
              <a:gd name="connsiteX2" fmla="*/ 2750447 w 2750447"/>
              <a:gd name="connsiteY2" fmla="*/ 1961758 h 1961758"/>
              <a:gd name="connsiteX3" fmla="*/ 0 w 2750447"/>
              <a:gd name="connsiteY3" fmla="*/ 1961758 h 1961758"/>
            </a:gdLst>
            <a:ahLst/>
            <a:cxnLst>
              <a:cxn ang="0">
                <a:pos x="connsiteX0" y="connsiteY0"/>
              </a:cxn>
              <a:cxn ang="0">
                <a:pos x="connsiteX1" y="connsiteY1"/>
              </a:cxn>
              <a:cxn ang="0">
                <a:pos x="connsiteX2" y="connsiteY2"/>
              </a:cxn>
              <a:cxn ang="0">
                <a:pos x="connsiteX3" y="connsiteY3"/>
              </a:cxn>
            </a:cxnLst>
            <a:rect l="l" t="t" r="r" b="b"/>
            <a:pathLst>
              <a:path w="2750447" h="1961758">
                <a:moveTo>
                  <a:pt x="0" y="0"/>
                </a:moveTo>
                <a:lnTo>
                  <a:pt x="2750447" y="0"/>
                </a:lnTo>
                <a:lnTo>
                  <a:pt x="2750447" y="1961758"/>
                </a:lnTo>
                <a:lnTo>
                  <a:pt x="0" y="1961758"/>
                </a:lnTo>
                <a:close/>
              </a:path>
            </a:pathLst>
          </a:custGeom>
        </p:spPr>
      </p:pic>
      <p:pic>
        <p:nvPicPr>
          <p:cNvPr id="26" name="图片 25"/>
          <p:cNvPicPr>
            <a:picLocks noChangeAspect="1"/>
          </p:cNvPicPr>
          <p:nvPr/>
        </p:nvPicPr>
        <p:blipFill>
          <a:blip r:embed="rId6">
            <a:extLst>
              <a:ext uri="{28A0092B-C50C-407E-A947-70E740481C1C}">
                <a14:useLocalDpi xmlns:a14="http://schemas.microsoft.com/office/drawing/2010/main" val="0"/>
              </a:ext>
            </a:extLst>
          </a:blip>
          <a:srcRect l="7678" t="21631" r="5628" b="25604"/>
          <a:stretch>
            <a:fillRect/>
          </a:stretch>
        </p:blipFill>
        <p:spPr>
          <a:xfrm>
            <a:off x="6041834" y="1349152"/>
            <a:ext cx="5634128" cy="2293065"/>
          </a:xfrm>
          <a:custGeom>
            <a:avLst/>
            <a:gdLst>
              <a:gd name="connsiteX0" fmla="*/ 0 w 5634128"/>
              <a:gd name="connsiteY0" fmla="*/ 0 h 2293065"/>
              <a:gd name="connsiteX1" fmla="*/ 5634128 w 5634128"/>
              <a:gd name="connsiteY1" fmla="*/ 0 h 2293065"/>
              <a:gd name="connsiteX2" fmla="*/ 5634128 w 5634128"/>
              <a:gd name="connsiteY2" fmla="*/ 2293065 h 2293065"/>
              <a:gd name="connsiteX3" fmla="*/ 0 w 5634128"/>
              <a:gd name="connsiteY3" fmla="*/ 2293065 h 2293065"/>
            </a:gdLst>
            <a:ahLst/>
            <a:cxnLst>
              <a:cxn ang="0">
                <a:pos x="connsiteX0" y="connsiteY0"/>
              </a:cxn>
              <a:cxn ang="0">
                <a:pos x="connsiteX1" y="connsiteY1"/>
              </a:cxn>
              <a:cxn ang="0">
                <a:pos x="connsiteX2" y="connsiteY2"/>
              </a:cxn>
              <a:cxn ang="0">
                <a:pos x="connsiteX3" y="connsiteY3"/>
              </a:cxn>
            </a:cxnLst>
            <a:rect l="l" t="t" r="r" b="b"/>
            <a:pathLst>
              <a:path w="5634128" h="2293065">
                <a:moveTo>
                  <a:pt x="0" y="0"/>
                </a:moveTo>
                <a:lnTo>
                  <a:pt x="5634128" y="0"/>
                </a:lnTo>
                <a:lnTo>
                  <a:pt x="5634128" y="2293065"/>
                </a:lnTo>
                <a:lnTo>
                  <a:pt x="0" y="2293065"/>
                </a:lnTo>
                <a:close/>
              </a:path>
            </a:pathLst>
          </a:custGeom>
        </p:spPr>
      </p:pic>
      <p:grpSp>
        <p:nvGrpSpPr>
          <p:cNvPr id="2" name="组合 1"/>
          <p:cNvGrpSpPr/>
          <p:nvPr/>
        </p:nvGrpSpPr>
        <p:grpSpPr>
          <a:xfrm>
            <a:off x="830619" y="2226079"/>
            <a:ext cx="4406198" cy="3380980"/>
            <a:chOff x="1833509" y="3169976"/>
            <a:chExt cx="4406198" cy="3380980"/>
          </a:xfrm>
        </p:grpSpPr>
        <p:sp>
          <p:nvSpPr>
            <p:cNvPr id="11" name="TextBox 29"/>
            <p:cNvSpPr txBox="1"/>
            <p:nvPr/>
          </p:nvSpPr>
          <p:spPr>
            <a:xfrm>
              <a:off x="1833509" y="3169976"/>
              <a:ext cx="553631" cy="711838"/>
            </a:xfrm>
            <a:prstGeom prst="rect">
              <a:avLst/>
            </a:prstGeom>
            <a:noFill/>
          </p:spPr>
          <p:txBody>
            <a:bodyPr wrap="square" lIns="49634" tIns="24817" rIns="49634" bIns="24817" rtlCol="0">
              <a:spAutoFit/>
            </a:bodyPr>
            <a:lstStyle/>
            <a:p>
              <a:r>
                <a:rPr lang="id-ID" sz="4300" dirty="0">
                  <a:solidFill>
                    <a:srgbClr val="740004"/>
                  </a:solidFill>
                  <a:latin typeface="+mj-lt"/>
                </a:rPr>
                <a:t>1</a:t>
              </a:r>
              <a:r>
                <a:rPr lang="en-US" sz="4300" dirty="0">
                  <a:solidFill>
                    <a:srgbClr val="740004"/>
                  </a:solidFill>
                  <a:latin typeface="+mj-lt"/>
                </a:rPr>
                <a:t>.</a:t>
              </a:r>
              <a:endParaRPr lang="id-ID" sz="4300" dirty="0">
                <a:solidFill>
                  <a:srgbClr val="740004"/>
                </a:solidFill>
                <a:latin typeface="+mj-lt"/>
              </a:endParaRPr>
            </a:p>
          </p:txBody>
        </p:sp>
        <p:sp>
          <p:nvSpPr>
            <p:cNvPr id="12" name="Rectangle 19"/>
            <p:cNvSpPr/>
            <p:nvPr/>
          </p:nvSpPr>
          <p:spPr>
            <a:xfrm>
              <a:off x="2314598" y="3252401"/>
              <a:ext cx="3925109" cy="881115"/>
            </a:xfrm>
            <a:prstGeom prst="rect">
              <a:avLst/>
            </a:prstGeom>
          </p:spPr>
          <p:txBody>
            <a:bodyPr wrap="square" lIns="49634" tIns="24817" rIns="49634" bIns="24817">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TextBox 33"/>
            <p:cNvSpPr txBox="1"/>
            <p:nvPr/>
          </p:nvSpPr>
          <p:spPr>
            <a:xfrm>
              <a:off x="1833509" y="4378285"/>
              <a:ext cx="553631" cy="711838"/>
            </a:xfrm>
            <a:prstGeom prst="rect">
              <a:avLst/>
            </a:prstGeom>
            <a:noFill/>
          </p:spPr>
          <p:txBody>
            <a:bodyPr wrap="square" lIns="49634" tIns="24817" rIns="49634" bIns="24817" rtlCol="0">
              <a:spAutoFit/>
            </a:bodyPr>
            <a:lstStyle/>
            <a:p>
              <a:r>
                <a:rPr lang="en-US" sz="4300" dirty="0">
                  <a:solidFill>
                    <a:srgbClr val="740004"/>
                  </a:solidFill>
                  <a:latin typeface="+mj-lt"/>
                </a:rPr>
                <a:t>2.</a:t>
              </a:r>
              <a:endParaRPr lang="id-ID" sz="4300" dirty="0">
                <a:solidFill>
                  <a:srgbClr val="740004"/>
                </a:solidFill>
                <a:latin typeface="+mj-lt"/>
              </a:endParaRPr>
            </a:p>
          </p:txBody>
        </p:sp>
        <p:sp>
          <p:nvSpPr>
            <p:cNvPr id="14" name="Rectangle 19"/>
            <p:cNvSpPr/>
            <p:nvPr/>
          </p:nvSpPr>
          <p:spPr>
            <a:xfrm>
              <a:off x="2314598" y="4460712"/>
              <a:ext cx="3925109" cy="881115"/>
            </a:xfrm>
            <a:prstGeom prst="rect">
              <a:avLst/>
            </a:prstGeom>
          </p:spPr>
          <p:txBody>
            <a:bodyPr wrap="square" lIns="49634" tIns="24817" rIns="49634" bIns="24817">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Box 35"/>
            <p:cNvSpPr txBox="1"/>
            <p:nvPr/>
          </p:nvSpPr>
          <p:spPr>
            <a:xfrm>
              <a:off x="1833509" y="5587415"/>
              <a:ext cx="553631" cy="711838"/>
            </a:xfrm>
            <a:prstGeom prst="rect">
              <a:avLst/>
            </a:prstGeom>
            <a:noFill/>
          </p:spPr>
          <p:txBody>
            <a:bodyPr wrap="square" lIns="49634" tIns="24817" rIns="49634" bIns="24817" rtlCol="0">
              <a:spAutoFit/>
            </a:bodyPr>
            <a:lstStyle/>
            <a:p>
              <a:r>
                <a:rPr lang="en-US" sz="4300" dirty="0">
                  <a:solidFill>
                    <a:srgbClr val="740004"/>
                  </a:solidFill>
                  <a:latin typeface="+mj-lt"/>
                </a:rPr>
                <a:t>3.</a:t>
              </a:r>
              <a:endParaRPr lang="id-ID" sz="4300" dirty="0">
                <a:solidFill>
                  <a:srgbClr val="740004"/>
                </a:solidFill>
                <a:latin typeface="+mj-lt"/>
              </a:endParaRPr>
            </a:p>
          </p:txBody>
        </p:sp>
        <p:sp>
          <p:nvSpPr>
            <p:cNvPr id="16" name="Rectangle 19"/>
            <p:cNvSpPr/>
            <p:nvPr/>
          </p:nvSpPr>
          <p:spPr>
            <a:xfrm>
              <a:off x="2314598" y="5669841"/>
              <a:ext cx="3925109" cy="881115"/>
            </a:xfrm>
            <a:prstGeom prst="rect">
              <a:avLst/>
            </a:prstGeom>
          </p:spPr>
          <p:txBody>
            <a:bodyPr wrap="square" lIns="49634" tIns="24817" rIns="49634" bIns="24817">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1980889" y="4294366"/>
              <a:ext cx="425881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980889" y="5528397"/>
              <a:ext cx="425881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830619" y="1388658"/>
            <a:ext cx="4008854" cy="668142"/>
            <a:chOff x="0" y="318743"/>
            <a:chExt cx="5464174" cy="910695"/>
          </a:xfrm>
        </p:grpSpPr>
        <p:sp>
          <p:nvSpPr>
            <p:cNvPr id="20" name="圆角矩形 19"/>
            <p:cNvSpPr/>
            <p:nvPr/>
          </p:nvSpPr>
          <p:spPr>
            <a:xfrm>
              <a:off x="0" y="318743"/>
              <a:ext cx="5464174" cy="910695"/>
            </a:xfrm>
            <a:prstGeom prst="roundRect">
              <a:avLst>
                <a:gd name="adj" fmla="val 10000"/>
              </a:avLst>
            </a:prstGeom>
            <a:gradFill flip="none" rotWithShape="1">
              <a:gsLst>
                <a:gs pos="0">
                  <a:srgbClr val="740004"/>
                </a:gs>
                <a:gs pos="100000">
                  <a:srgbClr val="D70015"/>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圆角矩形 4"/>
            <p:cNvSpPr txBox="1"/>
            <p:nvPr/>
          </p:nvSpPr>
          <p:spPr>
            <a:xfrm>
              <a:off x="26673" y="345416"/>
              <a:ext cx="5410828" cy="8573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1915" tIns="54610" rIns="81915" bIns="54610" numCol="1" spcCol="1270" anchor="ctr" anchorCtr="0">
              <a:noAutofit/>
            </a:bodyPr>
            <a:lstStyle/>
            <a:p>
              <a:pPr lvl="0" algn="ctr" defTabSz="1911350">
                <a:lnSpc>
                  <a:spcPct val="90000"/>
                </a:lnSpc>
                <a:spcBef>
                  <a:spcPct val="0"/>
                </a:spcBef>
                <a:spcAft>
                  <a:spcPct val="35000"/>
                </a:spcAft>
              </a:pPr>
              <a:r>
                <a:rPr lang="zh-CN" altLang="en-US" sz="3200" kern="1200" dirty="0">
                  <a:latin typeface="叶根友行书繁" panose="02010601030101010101" pitchFamily="2" charset="-122"/>
                  <a:ea typeface="叶根友行书繁" panose="02010601030101010101" pitchFamily="2" charset="-122"/>
                </a:rPr>
                <a:t>输入你的标题</a:t>
              </a:r>
            </a:p>
          </p:txBody>
        </p:sp>
      </p:grpSp>
    </p:spTree>
  </p:cSld>
  <p:clrMapOvr>
    <a:masterClrMapping/>
  </p:clrMapOvr>
  <p:transition spd="med" advTm="4300">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15" y="4064001"/>
            <a:ext cx="13156710" cy="2794000"/>
          </a:xfrm>
          <a:prstGeom prst="rect">
            <a:avLst/>
          </a:prstGeom>
        </p:spPr>
      </p:pic>
      <p:pic>
        <p:nvPicPr>
          <p:cNvPr id="5" name="图片 4"/>
          <p:cNvPicPr>
            <a:picLocks noChangeAspect="1"/>
          </p:cNvPicPr>
          <p:nvPr/>
        </p:nvPicPr>
        <p:blipFill rotWithShape="1">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r="23930" b="16535"/>
          <a:stretch>
            <a:fillRect/>
          </a:stretch>
        </p:blipFill>
        <p:spPr>
          <a:xfrm>
            <a:off x="7677959" y="2437457"/>
            <a:ext cx="4533091" cy="4439593"/>
          </a:xfrm>
          <a:prstGeom prst="rect">
            <a:avLst/>
          </a:prstGeom>
        </p:spPr>
      </p:pic>
      <p:sp>
        <p:nvSpPr>
          <p:cNvPr id="10" name="流程图: 延期 8"/>
          <p:cNvSpPr/>
          <p:nvPr/>
        </p:nvSpPr>
        <p:spPr>
          <a:xfrm>
            <a:off x="-77302" y="2304306"/>
            <a:ext cx="3485258" cy="1902188"/>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1" fmla="*/ 0 w 3204064"/>
              <a:gd name="connsiteY0-2" fmla="*/ 0 h 1887198"/>
              <a:gd name="connsiteX1-3" fmla="*/ 2051737 w 3204064"/>
              <a:gd name="connsiteY1-4" fmla="*/ 14990 h 1887198"/>
              <a:gd name="connsiteX2-5" fmla="*/ 3204064 w 3204064"/>
              <a:gd name="connsiteY2-6" fmla="*/ 951094 h 1887198"/>
              <a:gd name="connsiteX3-7" fmla="*/ 2051737 w 3204064"/>
              <a:gd name="connsiteY3-8" fmla="*/ 1887198 h 1887198"/>
              <a:gd name="connsiteX4-9" fmla="*/ 899410 w 3204064"/>
              <a:gd name="connsiteY4-10" fmla="*/ 1887198 h 1887198"/>
              <a:gd name="connsiteX5-11" fmla="*/ 0 w 3204064"/>
              <a:gd name="connsiteY5-12" fmla="*/ 0 h 1887198"/>
              <a:gd name="connsiteX0-13" fmla="*/ 0 w 3204064"/>
              <a:gd name="connsiteY0-14" fmla="*/ 0 h 1887198"/>
              <a:gd name="connsiteX1-15" fmla="*/ 2051737 w 3204064"/>
              <a:gd name="connsiteY1-16" fmla="*/ 14990 h 1887198"/>
              <a:gd name="connsiteX2-17" fmla="*/ 3204064 w 3204064"/>
              <a:gd name="connsiteY2-18" fmla="*/ 951094 h 1887198"/>
              <a:gd name="connsiteX3-19" fmla="*/ 2051737 w 3204064"/>
              <a:gd name="connsiteY3-20" fmla="*/ 1887198 h 1887198"/>
              <a:gd name="connsiteX4-21" fmla="*/ 29980 w 3204064"/>
              <a:gd name="connsiteY4-22" fmla="*/ 1887198 h 1887198"/>
              <a:gd name="connsiteX5-23" fmla="*/ 0 w 3204064"/>
              <a:gd name="connsiteY5-24" fmla="*/ 0 h 1887198"/>
              <a:gd name="connsiteX0-25" fmla="*/ 0 w 3189073"/>
              <a:gd name="connsiteY0-26" fmla="*/ 0 h 1872208"/>
              <a:gd name="connsiteX1-27" fmla="*/ 2036746 w 3189073"/>
              <a:gd name="connsiteY1-28" fmla="*/ 0 h 1872208"/>
              <a:gd name="connsiteX2-29" fmla="*/ 3189073 w 3189073"/>
              <a:gd name="connsiteY2-30" fmla="*/ 936104 h 1872208"/>
              <a:gd name="connsiteX3-31" fmla="*/ 2036746 w 3189073"/>
              <a:gd name="connsiteY3-32" fmla="*/ 1872208 h 1872208"/>
              <a:gd name="connsiteX4-33" fmla="*/ 14989 w 3189073"/>
              <a:gd name="connsiteY4-34" fmla="*/ 1872208 h 1872208"/>
              <a:gd name="connsiteX5-35" fmla="*/ 0 w 3189073"/>
              <a:gd name="connsiteY5-36" fmla="*/ 0 h 1872208"/>
              <a:gd name="connsiteX0-37" fmla="*/ 0 w 3848302"/>
              <a:gd name="connsiteY0-38" fmla="*/ 14991 h 1872208"/>
              <a:gd name="connsiteX1-39" fmla="*/ 2695975 w 3848302"/>
              <a:gd name="connsiteY1-40" fmla="*/ 0 h 1872208"/>
              <a:gd name="connsiteX2-41" fmla="*/ 3848302 w 3848302"/>
              <a:gd name="connsiteY2-42" fmla="*/ 936104 h 1872208"/>
              <a:gd name="connsiteX3-43" fmla="*/ 2695975 w 3848302"/>
              <a:gd name="connsiteY3-44" fmla="*/ 1872208 h 1872208"/>
              <a:gd name="connsiteX4-45" fmla="*/ 674218 w 3848302"/>
              <a:gd name="connsiteY4-46" fmla="*/ 1872208 h 1872208"/>
              <a:gd name="connsiteX5-47" fmla="*/ 0 w 3848302"/>
              <a:gd name="connsiteY5-48" fmla="*/ 14991 h 1872208"/>
              <a:gd name="connsiteX0-49" fmla="*/ 0 w 3848302"/>
              <a:gd name="connsiteY0-50" fmla="*/ 14991 h 1902188"/>
              <a:gd name="connsiteX1-51" fmla="*/ 2695975 w 3848302"/>
              <a:gd name="connsiteY1-52" fmla="*/ 0 h 1902188"/>
              <a:gd name="connsiteX2-53" fmla="*/ 3848302 w 3848302"/>
              <a:gd name="connsiteY2-54" fmla="*/ 936104 h 1902188"/>
              <a:gd name="connsiteX3-55" fmla="*/ 2695975 w 3848302"/>
              <a:gd name="connsiteY3-56" fmla="*/ 1872208 h 1902188"/>
              <a:gd name="connsiteX4-57" fmla="*/ 31469 w 3848302"/>
              <a:gd name="connsiteY4-58" fmla="*/ 1902188 h 1902188"/>
              <a:gd name="connsiteX5-59" fmla="*/ 0 w 3848302"/>
              <a:gd name="connsiteY5-60" fmla="*/ 14991 h 1902188"/>
              <a:gd name="connsiteX0-61" fmla="*/ 0 w 3864784"/>
              <a:gd name="connsiteY0-62" fmla="*/ 29981 h 1902188"/>
              <a:gd name="connsiteX1-63" fmla="*/ 2712457 w 3864784"/>
              <a:gd name="connsiteY1-64" fmla="*/ 0 h 1902188"/>
              <a:gd name="connsiteX2-65" fmla="*/ 3864784 w 3864784"/>
              <a:gd name="connsiteY2-66" fmla="*/ 936104 h 1902188"/>
              <a:gd name="connsiteX3-67" fmla="*/ 2712457 w 3864784"/>
              <a:gd name="connsiteY3-68" fmla="*/ 1872208 h 1902188"/>
              <a:gd name="connsiteX4-69" fmla="*/ 47951 w 3864784"/>
              <a:gd name="connsiteY4-70" fmla="*/ 1902188 h 1902188"/>
              <a:gd name="connsiteX5-71" fmla="*/ 0 w 3864784"/>
              <a:gd name="connsiteY5-72" fmla="*/ 29981 h 1902188"/>
              <a:gd name="connsiteX0-73" fmla="*/ 0 w 3831822"/>
              <a:gd name="connsiteY0-74" fmla="*/ 14990 h 1902188"/>
              <a:gd name="connsiteX1-75" fmla="*/ 2679495 w 3831822"/>
              <a:gd name="connsiteY1-76" fmla="*/ 0 h 1902188"/>
              <a:gd name="connsiteX2-77" fmla="*/ 3831822 w 3831822"/>
              <a:gd name="connsiteY2-78" fmla="*/ 936104 h 1902188"/>
              <a:gd name="connsiteX3-79" fmla="*/ 2679495 w 3831822"/>
              <a:gd name="connsiteY3-80" fmla="*/ 1872208 h 1902188"/>
              <a:gd name="connsiteX4-81" fmla="*/ 14989 w 3831822"/>
              <a:gd name="connsiteY4-82" fmla="*/ 1902188 h 1902188"/>
              <a:gd name="connsiteX5-83" fmla="*/ 0 w 3831822"/>
              <a:gd name="connsiteY5-84" fmla="*/ 14990 h 190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gradFill flip="none" rotWithShape="1">
            <a:gsLst>
              <a:gs pos="0">
                <a:srgbClr val="740004"/>
              </a:gs>
              <a:gs pos="100000">
                <a:srgbClr val="D70015"/>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dirty="0">
                <a:solidFill>
                  <a:schemeClr val="bg1"/>
                </a:solidFill>
                <a:latin typeface="叶根友行书繁" panose="02010601030101010101" pitchFamily="2" charset="-122"/>
                <a:ea typeface="叶根友行书繁" panose="02010601030101010101" pitchFamily="2" charset="-122"/>
              </a:rPr>
              <a:t>目录</a:t>
            </a:r>
          </a:p>
        </p:txBody>
      </p:sp>
      <p:grpSp>
        <p:nvGrpSpPr>
          <p:cNvPr id="23" name="组合 22"/>
          <p:cNvGrpSpPr/>
          <p:nvPr/>
        </p:nvGrpSpPr>
        <p:grpSpPr>
          <a:xfrm>
            <a:off x="3262350" y="1318469"/>
            <a:ext cx="5337080" cy="4221063"/>
            <a:chOff x="3312765" y="1421160"/>
            <a:chExt cx="5337080" cy="4221063"/>
          </a:xfrm>
        </p:grpSpPr>
        <p:grpSp>
          <p:nvGrpSpPr>
            <p:cNvPr id="20" name="组合 19"/>
            <p:cNvGrpSpPr/>
            <p:nvPr/>
          </p:nvGrpSpPr>
          <p:grpSpPr>
            <a:xfrm>
              <a:off x="4176861" y="3659138"/>
              <a:ext cx="3818359" cy="864096"/>
              <a:chOff x="4536901" y="3600450"/>
              <a:chExt cx="3818359" cy="864096"/>
            </a:xfrm>
          </p:grpSpPr>
          <p:sp>
            <p:nvSpPr>
              <p:cNvPr id="13" name="椭圆 12"/>
              <p:cNvSpPr/>
              <p:nvPr/>
            </p:nvSpPr>
            <p:spPr>
              <a:xfrm>
                <a:off x="4536901" y="3600450"/>
                <a:ext cx="864096" cy="864096"/>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微软雅黑" panose="020B0503020204020204" pitchFamily="34" charset="-122"/>
                    <a:ea typeface="微软雅黑" panose="020B0503020204020204" pitchFamily="34" charset="-122"/>
                  </a:rPr>
                  <a:t>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5" name="Rectangle 33"/>
              <p:cNvSpPr>
                <a:spLocks noChangeArrowheads="1"/>
              </p:cNvSpPr>
              <p:nvPr/>
            </p:nvSpPr>
            <p:spPr bwMode="auto">
              <a:xfrm>
                <a:off x="5620253" y="3797235"/>
                <a:ext cx="2735007" cy="541634"/>
              </a:xfrm>
              <a:prstGeom prst="rect">
                <a:avLst/>
              </a:prstGeom>
              <a:noFill/>
              <a:ln w="9525" algn="ctr">
                <a:noFill/>
                <a:miter lim="800000"/>
              </a:ln>
            </p:spPr>
            <p:txBody>
              <a:bodyPr wrap="none" lIns="109678" tIns="54838" rIns="109678" bIns="54838">
                <a:spAutoFit/>
              </a:bodyPr>
              <a:lstStyle/>
              <a:p>
                <a:pPr eaLnBrk="0" hangingPunct="0"/>
                <a:r>
                  <a:rPr lang="zh-CN" altLang="en-US" sz="2800" dirty="0">
                    <a:solidFill>
                      <a:srgbClr val="740004"/>
                    </a:solidFill>
                    <a:latin typeface="微软雅黑" panose="020B0503020204020204" pitchFamily="34" charset="-122"/>
                    <a:ea typeface="微软雅黑" panose="020B0503020204020204" pitchFamily="34" charset="-122"/>
                  </a:rPr>
                  <a:t>输入您的标题三</a:t>
                </a:r>
                <a:endParaRPr lang="en-US" altLang="zh-CN" sz="2800" dirty="0">
                  <a:solidFill>
                    <a:srgbClr val="740004"/>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3312765" y="4778127"/>
              <a:ext cx="3765401" cy="864096"/>
              <a:chOff x="4176861" y="4824586"/>
              <a:chExt cx="3765401" cy="864096"/>
            </a:xfrm>
          </p:grpSpPr>
          <p:sp>
            <p:nvSpPr>
              <p:cNvPr id="14" name="椭圆 13"/>
              <p:cNvSpPr/>
              <p:nvPr/>
            </p:nvSpPr>
            <p:spPr>
              <a:xfrm>
                <a:off x="4176861" y="4824586"/>
                <a:ext cx="864096" cy="864096"/>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微软雅黑" panose="020B0503020204020204" pitchFamily="34" charset="-122"/>
                    <a:ea typeface="微软雅黑" panose="020B0503020204020204" pitchFamily="34" charset="-122"/>
                  </a:rPr>
                  <a:t>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6" name="Rectangle 44"/>
              <p:cNvSpPr>
                <a:spLocks noChangeArrowheads="1"/>
              </p:cNvSpPr>
              <p:nvPr/>
            </p:nvSpPr>
            <p:spPr bwMode="auto">
              <a:xfrm>
                <a:off x="5207255" y="5055990"/>
                <a:ext cx="2735007" cy="541634"/>
              </a:xfrm>
              <a:prstGeom prst="rect">
                <a:avLst/>
              </a:prstGeom>
              <a:noFill/>
              <a:ln w="9525" algn="ctr">
                <a:noFill/>
                <a:miter lim="800000"/>
              </a:ln>
            </p:spPr>
            <p:txBody>
              <a:bodyPr wrap="none" lIns="109678" tIns="54838" rIns="109678" bIns="54838">
                <a:spAutoFit/>
              </a:bodyPr>
              <a:lstStyle/>
              <a:p>
                <a:pPr eaLnBrk="0" hangingPunct="0"/>
                <a:r>
                  <a:rPr lang="zh-CN" altLang="en-US" sz="2800" dirty="0">
                    <a:solidFill>
                      <a:srgbClr val="740004"/>
                    </a:solidFill>
                    <a:latin typeface="微软雅黑" panose="020B0503020204020204" pitchFamily="34" charset="-122"/>
                    <a:ea typeface="微软雅黑" panose="020B0503020204020204" pitchFamily="34" charset="-122"/>
                  </a:rPr>
                  <a:t>输入您的标题四</a:t>
                </a:r>
                <a:endParaRPr lang="en-US" altLang="zh-CN" sz="2800" dirty="0">
                  <a:solidFill>
                    <a:srgbClr val="740004"/>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3312765" y="1421160"/>
              <a:ext cx="5337080" cy="864096"/>
              <a:chOff x="3312765" y="1440210"/>
              <a:chExt cx="5337080" cy="864096"/>
            </a:xfrm>
          </p:grpSpPr>
          <p:sp>
            <p:nvSpPr>
              <p:cNvPr id="11" name="椭圆 10"/>
              <p:cNvSpPr/>
              <p:nvPr/>
            </p:nvSpPr>
            <p:spPr>
              <a:xfrm>
                <a:off x="3312765" y="1440210"/>
                <a:ext cx="864096" cy="864096"/>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微软雅黑" panose="020B0503020204020204" pitchFamily="34" charset="-122"/>
                    <a:ea typeface="微软雅黑" panose="020B0503020204020204" pitchFamily="34" charset="-122"/>
                  </a:rPr>
                  <a:t>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7" name="Rectangle 44"/>
              <p:cNvSpPr>
                <a:spLocks noChangeArrowheads="1"/>
              </p:cNvSpPr>
              <p:nvPr/>
            </p:nvSpPr>
            <p:spPr bwMode="auto">
              <a:xfrm>
                <a:off x="4396117" y="1599606"/>
                <a:ext cx="4253728" cy="541634"/>
              </a:xfrm>
              <a:prstGeom prst="rect">
                <a:avLst/>
              </a:prstGeom>
              <a:noFill/>
              <a:ln w="9525" algn="ctr">
                <a:noFill/>
                <a:miter lim="800000"/>
              </a:ln>
            </p:spPr>
            <p:txBody>
              <a:bodyPr wrap="square" lIns="109678" tIns="54838" rIns="109678" bIns="54838">
                <a:spAutoFit/>
              </a:bodyPr>
              <a:lstStyle/>
              <a:p>
                <a:pPr eaLnBrk="0" hangingPunct="0"/>
                <a:r>
                  <a:rPr lang="zh-CN" altLang="en-US" sz="2800" dirty="0">
                    <a:solidFill>
                      <a:srgbClr val="740004"/>
                    </a:solidFill>
                    <a:latin typeface="微软雅黑" panose="020B0503020204020204" pitchFamily="34" charset="-122"/>
                    <a:ea typeface="微软雅黑" panose="020B0503020204020204" pitchFamily="34" charset="-122"/>
                  </a:rPr>
                  <a:t>输入您的标题一</a:t>
                </a:r>
                <a:endParaRPr lang="en-US" altLang="zh-CN" sz="2800" dirty="0">
                  <a:solidFill>
                    <a:srgbClr val="740004"/>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176861" y="2540149"/>
              <a:ext cx="3746351" cy="864096"/>
              <a:chOff x="4176861" y="2376314"/>
              <a:chExt cx="3746351" cy="864096"/>
            </a:xfrm>
          </p:grpSpPr>
          <p:sp>
            <p:nvSpPr>
              <p:cNvPr id="12" name="椭圆 11"/>
              <p:cNvSpPr/>
              <p:nvPr/>
            </p:nvSpPr>
            <p:spPr>
              <a:xfrm>
                <a:off x="4176861" y="2376314"/>
                <a:ext cx="864096" cy="864096"/>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微软雅黑" panose="020B0503020204020204" pitchFamily="34" charset="-122"/>
                    <a:ea typeface="微软雅黑" panose="020B0503020204020204" pitchFamily="34" charset="-122"/>
                  </a:rPr>
                  <a:t>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8" name="Rectangle 55"/>
              <p:cNvSpPr>
                <a:spLocks noChangeArrowheads="1"/>
              </p:cNvSpPr>
              <p:nvPr/>
            </p:nvSpPr>
            <p:spPr bwMode="auto">
              <a:xfrm>
                <a:off x="5188205" y="2593613"/>
                <a:ext cx="2735007" cy="541634"/>
              </a:xfrm>
              <a:prstGeom prst="rect">
                <a:avLst/>
              </a:prstGeom>
              <a:noFill/>
              <a:ln w="9525" algn="ctr">
                <a:noFill/>
                <a:miter lim="800000"/>
              </a:ln>
            </p:spPr>
            <p:txBody>
              <a:bodyPr wrap="none" lIns="109678" tIns="54838" rIns="109678" bIns="54838">
                <a:spAutoFit/>
              </a:bodyPr>
              <a:lstStyle/>
              <a:p>
                <a:pPr eaLnBrk="0" hangingPunct="0"/>
                <a:r>
                  <a:rPr lang="zh-CN" altLang="en-US" sz="2800" dirty="0">
                    <a:solidFill>
                      <a:srgbClr val="740004"/>
                    </a:solidFill>
                    <a:latin typeface="微软雅黑" panose="020B0503020204020204" pitchFamily="34" charset="-122"/>
                    <a:ea typeface="微软雅黑" panose="020B0503020204020204" pitchFamily="34" charset="-122"/>
                  </a:rPr>
                  <a:t>输入您的标题二</a:t>
                </a:r>
                <a:endParaRPr lang="en-US" altLang="zh-CN" sz="2800" dirty="0">
                  <a:solidFill>
                    <a:srgbClr val="740004"/>
                  </a:solidFill>
                  <a:latin typeface="微软雅黑" panose="020B0503020204020204" pitchFamily="34" charset="-122"/>
                  <a:ea typeface="微软雅黑" panose="020B0503020204020204" pitchFamily="34" charset="-122"/>
                </a:endParaRPr>
              </a:p>
            </p:txBody>
          </p:sp>
        </p:grpSp>
      </p:grpSp>
    </p:spTree>
  </p:cSld>
  <p:clrMapOvr>
    <a:masterClrMapping/>
  </p:clrMapOvr>
  <p:transition spd="med" advTm="43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15" y="4064001"/>
            <a:ext cx="13156710" cy="2794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357314"/>
            <a:ext cx="4400550" cy="5500686"/>
          </a:xfrm>
          <a:prstGeom prst="rect">
            <a:avLst/>
          </a:prstGeom>
        </p:spPr>
      </p:pic>
      <p:sp>
        <p:nvSpPr>
          <p:cNvPr id="7" name="文本框 6"/>
          <p:cNvSpPr txBox="1"/>
          <p:nvPr/>
        </p:nvSpPr>
        <p:spPr>
          <a:xfrm>
            <a:off x="6432919" y="1664217"/>
            <a:ext cx="2387232" cy="2092881"/>
          </a:xfrm>
          <a:prstGeom prst="rect">
            <a:avLst/>
          </a:prstGeom>
          <a:noFill/>
        </p:spPr>
        <p:txBody>
          <a:bodyPr wrap="square" rtlCol="0">
            <a:spAutoFit/>
          </a:bodyPr>
          <a:lstStyle/>
          <a:p>
            <a:pPr algn="ctr"/>
            <a:r>
              <a:rPr lang="zh-CN" altLang="en-US" sz="13000" dirty="0">
                <a:gradFill flip="none" rotWithShape="1">
                  <a:gsLst>
                    <a:gs pos="0">
                      <a:srgbClr val="640001"/>
                    </a:gs>
                    <a:gs pos="78000">
                      <a:srgbClr val="D70015"/>
                    </a:gs>
                  </a:gsLst>
                  <a:lin ang="5400000" scaled="1"/>
                  <a:tileRect/>
                </a:gradFill>
                <a:latin typeface="叶根友行书繁" panose="02010601030101010101" pitchFamily="2" charset="-122"/>
                <a:ea typeface="叶根友行书繁" panose="02010601030101010101" pitchFamily="2" charset="-122"/>
              </a:rPr>
              <a:t>肆</a:t>
            </a:r>
          </a:p>
        </p:txBody>
      </p:sp>
      <p:sp>
        <p:nvSpPr>
          <p:cNvPr id="8" name="矩形 7"/>
          <p:cNvSpPr/>
          <p:nvPr/>
        </p:nvSpPr>
        <p:spPr>
          <a:xfrm>
            <a:off x="5176159" y="4370903"/>
            <a:ext cx="4900751" cy="461665"/>
          </a:xfrm>
          <a:prstGeom prst="rect">
            <a:avLst/>
          </a:prstGeom>
        </p:spPr>
        <p:txBody>
          <a:bodyPr wrap="square">
            <a:spAutoFit/>
          </a:bodyPr>
          <a:lstStyle/>
          <a:p>
            <a:pPr algn="ctr">
              <a:lnSpc>
                <a:spcPct val="150000"/>
              </a:lnSpc>
            </a:pPr>
            <a:r>
              <a:rPr lang="en-US" altLang="zh-CN" sz="800" spc="300" noProof="1">
                <a:latin typeface="Kozuka Mincho Pro EL" panose="02020200000000000000" pitchFamily="18" charset="-128"/>
                <a:ea typeface="Kozuka Mincho Pro EL" panose="02020200000000000000" pitchFamily="18" charset="-128"/>
              </a:rPr>
              <a:t>Lorem Ipsum Dolor Sit Er Elit Lamet, Consectetaur Cillium Adipisicing Pecu, Sed</a:t>
            </a:r>
            <a:endParaRPr lang="zh-CN" altLang="en-US" sz="800" spc="300" dirty="0">
              <a:latin typeface="Kozuka Mincho Pro EL" panose="02020200000000000000" pitchFamily="18" charset="-128"/>
              <a:ea typeface="Kozuka Mincho Pro EL" panose="02020200000000000000" pitchFamily="18" charset="-128"/>
            </a:endParaRPr>
          </a:p>
        </p:txBody>
      </p:sp>
      <p:sp>
        <p:nvSpPr>
          <p:cNvPr id="9" name="文本框 215"/>
          <p:cNvSpPr txBox="1"/>
          <p:nvPr/>
        </p:nvSpPr>
        <p:spPr>
          <a:xfrm>
            <a:off x="3054535" y="3813932"/>
            <a:ext cx="9144000" cy="500137"/>
          </a:xfrm>
          <a:prstGeom prst="rect">
            <a:avLst/>
          </a:prstGeom>
          <a:noFill/>
          <a:ln>
            <a:noFill/>
          </a:ln>
        </p:spPr>
        <p:txBody>
          <a:bodyPr wrap="square" lIns="68580" tIns="34290" rIns="68580" bIns="34290" rtlCol="0">
            <a:spAutoFit/>
          </a:bodyPr>
          <a:lstStyle/>
          <a:p>
            <a:pPr algn="ctr"/>
            <a:r>
              <a:rPr lang="zh-CN" altLang="en-US" sz="2800" spc="600" dirty="0">
                <a:solidFill>
                  <a:srgbClr val="740004"/>
                </a:solidFill>
                <a:latin typeface="微软雅黑" panose="020B0503020204020204" pitchFamily="34" charset="-122"/>
                <a:ea typeface="微软雅黑" panose="020B0503020204020204" pitchFamily="34" charset="-122"/>
              </a:rPr>
              <a:t>输入您的标题四</a:t>
            </a:r>
          </a:p>
        </p:txBody>
      </p:sp>
    </p:spTree>
  </p:cSld>
  <p:clrMapOvr>
    <a:masterClrMapping/>
  </p:clrMapOvr>
  <p:transition spd="med" advTm="43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15" y="4064001"/>
            <a:ext cx="13156710" cy="2794000"/>
          </a:xfrm>
          <a:prstGeom prst="rect">
            <a:avLst/>
          </a:prstGeom>
        </p:spPr>
      </p:pic>
      <p:grpSp>
        <p:nvGrpSpPr>
          <p:cNvPr id="2" name="组合 1"/>
          <p:cNvGrpSpPr/>
          <p:nvPr/>
        </p:nvGrpSpPr>
        <p:grpSpPr>
          <a:xfrm>
            <a:off x="1801813" y="1624806"/>
            <a:ext cx="8588375" cy="3608388"/>
            <a:chOff x="1581150" y="2016125"/>
            <a:chExt cx="8588375" cy="3608388"/>
          </a:xfrm>
        </p:grpSpPr>
        <p:grpSp>
          <p:nvGrpSpPr>
            <p:cNvPr id="3" name="组合 2"/>
            <p:cNvGrpSpPr/>
            <p:nvPr/>
          </p:nvGrpSpPr>
          <p:grpSpPr>
            <a:xfrm>
              <a:off x="1581150" y="2016125"/>
              <a:ext cx="8588375" cy="3608388"/>
              <a:chOff x="1581150" y="2016125"/>
              <a:chExt cx="8588375" cy="3608388"/>
            </a:xfrm>
          </p:grpSpPr>
          <p:sp>
            <p:nvSpPr>
              <p:cNvPr id="5" name="TextBox 49"/>
              <p:cNvSpPr txBox="1">
                <a:spLocks noChangeArrowheads="1"/>
              </p:cNvSpPr>
              <p:nvPr/>
            </p:nvSpPr>
            <p:spPr bwMode="auto">
              <a:xfrm>
                <a:off x="3487738" y="2136775"/>
                <a:ext cx="17637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单击添加标题</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50"/>
              <p:cNvSpPr txBox="1">
                <a:spLocks noChangeArrowheads="1"/>
              </p:cNvSpPr>
              <p:nvPr/>
            </p:nvSpPr>
            <p:spPr bwMode="auto">
              <a:xfrm>
                <a:off x="3487738" y="4152900"/>
                <a:ext cx="17637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单击添加标题</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51"/>
              <p:cNvSpPr txBox="1">
                <a:spLocks noChangeArrowheads="1"/>
              </p:cNvSpPr>
              <p:nvPr/>
            </p:nvSpPr>
            <p:spPr bwMode="auto">
              <a:xfrm>
                <a:off x="6488113" y="2136775"/>
                <a:ext cx="1765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rPr>
                  <a:t>单击添加标题</a:t>
                </a:r>
                <a:endParaRPr lang="en-US" sz="20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TextBox 52"/>
              <p:cNvSpPr txBox="1">
                <a:spLocks noChangeArrowheads="1"/>
              </p:cNvSpPr>
              <p:nvPr/>
            </p:nvSpPr>
            <p:spPr bwMode="auto">
              <a:xfrm>
                <a:off x="6488113" y="4152900"/>
                <a:ext cx="1765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rPr>
                  <a:t>单击添加标题</a:t>
                </a:r>
                <a:endParaRPr lang="en-US" sz="20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TextBox 22"/>
              <p:cNvSpPr txBox="1">
                <a:spLocks noChangeArrowheads="1"/>
              </p:cNvSpPr>
              <p:nvPr/>
            </p:nvSpPr>
            <p:spPr bwMode="auto">
              <a:xfrm>
                <a:off x="3487738" y="2509838"/>
                <a:ext cx="2260600"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nSpc>
                    <a:spcPct val="130000"/>
                  </a:lnSpc>
                  <a:spcBef>
                    <a:spcPts val="600"/>
                  </a:spcBef>
                </a:pPr>
                <a:r>
                  <a:rPr lang="en-US" altLang="zh-CN" sz="1600" dirty="0">
                    <a:solidFill>
                      <a:srgbClr val="7F7F7F"/>
                    </a:solidFill>
                    <a:latin typeface="等线" panose="02010600030101010101" charset="-122"/>
                    <a:ea typeface="微软雅黑" panose="020B0503020204020204" pitchFamily="34" charset="-122"/>
                    <a:sym typeface="Arial" panose="020B0604020202020204" pitchFamily="34" charset="0"/>
                  </a:rPr>
                  <a:t>Lorem Ipsum Dolor Sit </a:t>
                </a:r>
                <a:r>
                  <a:rPr lang="en-US" altLang="zh-CN" sz="1600" dirty="0" err="1">
                    <a:solidFill>
                      <a:srgbClr val="7F7F7F"/>
                    </a:solidFill>
                    <a:latin typeface="等线" panose="02010600030101010101" charset="-122"/>
                    <a:ea typeface="微软雅黑" panose="020B0503020204020204" pitchFamily="34" charset="-122"/>
                    <a:sym typeface="Arial" panose="020B0604020202020204" pitchFamily="34" charset="0"/>
                  </a:rPr>
                  <a:t>Er</a:t>
                </a:r>
                <a:r>
                  <a:rPr lang="en-US" altLang="zh-CN" sz="1600" dirty="0">
                    <a:solidFill>
                      <a:srgbClr val="7F7F7F"/>
                    </a:solidFill>
                    <a:latin typeface="等线" panose="02010600030101010101" charset="-122"/>
                    <a:ea typeface="微软雅黑" panose="020B0503020204020204" pitchFamily="34" charset="-122"/>
                    <a:sym typeface="Arial" panose="020B0604020202020204" pitchFamily="34" charset="0"/>
                  </a:rPr>
                  <a:t> </a:t>
                </a:r>
                <a:r>
                  <a:rPr lang="en-US" altLang="zh-CN" sz="1600" dirty="0" err="1">
                    <a:solidFill>
                      <a:srgbClr val="7F7F7F"/>
                    </a:solidFill>
                    <a:latin typeface="等线" panose="02010600030101010101" charset="-122"/>
                    <a:ea typeface="微软雅黑" panose="020B0503020204020204" pitchFamily="34" charset="-122"/>
                    <a:sym typeface="Arial" panose="020B0604020202020204" pitchFamily="34" charset="0"/>
                  </a:rPr>
                  <a:t>Elit</a:t>
                </a:r>
                <a:r>
                  <a:rPr lang="en-US" altLang="zh-CN" sz="1600" dirty="0">
                    <a:solidFill>
                      <a:srgbClr val="7F7F7F"/>
                    </a:solidFill>
                    <a:latin typeface="等线" panose="02010600030101010101" charset="-122"/>
                    <a:ea typeface="微软雅黑" panose="020B0503020204020204" pitchFamily="34" charset="-122"/>
                    <a:sym typeface="Arial" panose="020B0604020202020204" pitchFamily="34" charset="0"/>
                  </a:rPr>
                  <a:t> </a:t>
                </a:r>
                <a:r>
                  <a:rPr lang="en-US" altLang="zh-CN" sz="1600" dirty="0" err="1">
                    <a:solidFill>
                      <a:srgbClr val="7F7F7F"/>
                    </a:solidFill>
                    <a:latin typeface="等线" panose="02010600030101010101" charset="-122"/>
                    <a:ea typeface="微软雅黑" panose="020B0503020204020204" pitchFamily="34" charset="-122"/>
                    <a:sym typeface="Arial" panose="020B0604020202020204" pitchFamily="34" charset="0"/>
                  </a:rPr>
                  <a:t>Lamet</a:t>
                </a:r>
                <a:r>
                  <a:rPr lang="en-US" altLang="zh-CN" sz="1600" dirty="0">
                    <a:solidFill>
                      <a:srgbClr val="7F7F7F"/>
                    </a:solidFill>
                    <a:latin typeface="等线" panose="02010600030101010101" charset="-122"/>
                    <a:ea typeface="微软雅黑" panose="020B0503020204020204" pitchFamily="34" charset="-122"/>
                    <a:sym typeface="Arial" panose="020B0604020202020204" pitchFamily="34" charset="0"/>
                  </a:rPr>
                  <a:t>, </a:t>
                </a:r>
                <a:endParaRPr lang="en-US" altLang="en-US" sz="1400" b="1" noProof="1">
                  <a:solidFill>
                    <a:srgbClr val="262626"/>
                  </a:solidFill>
                  <a:latin typeface="微软雅黑" panose="020B0503020204020204" pitchFamily="34" charset="-122"/>
                  <a:ea typeface="微软雅黑" panose="020B0503020204020204" pitchFamily="34" charset="-122"/>
                </a:endParaRPr>
              </a:p>
            </p:txBody>
          </p:sp>
          <p:sp>
            <p:nvSpPr>
              <p:cNvPr id="10" name="椭圆 10"/>
              <p:cNvSpPr>
                <a:spLocks noChangeArrowheads="1"/>
              </p:cNvSpPr>
              <p:nvPr/>
            </p:nvSpPr>
            <p:spPr bwMode="auto">
              <a:xfrm>
                <a:off x="1581150" y="2016125"/>
                <a:ext cx="1570038" cy="1568450"/>
              </a:xfrm>
              <a:prstGeom prst="ellipse">
                <a:avLst/>
              </a:prstGeom>
              <a:solidFill>
                <a:srgbClr val="C00000"/>
              </a:solidFill>
              <a:ln>
                <a:noFill/>
              </a:ln>
            </p:spPr>
            <p:txBody>
              <a:bodyPr anchor="ctr"/>
              <a:lstStyle/>
              <a:p>
                <a:pPr algn="ctr" eaLnBrk="1" hangingPunct="1"/>
                <a:endParaRPr lang="zh-CN" altLang="en-US">
                  <a:solidFill>
                    <a:srgbClr val="FFFFFF"/>
                  </a:solidFill>
                </a:endParaRPr>
              </a:p>
            </p:txBody>
          </p:sp>
          <p:sp>
            <p:nvSpPr>
              <p:cNvPr id="11" name="椭圆 11"/>
              <p:cNvSpPr>
                <a:spLocks noChangeArrowheads="1"/>
              </p:cNvSpPr>
              <p:nvPr/>
            </p:nvSpPr>
            <p:spPr bwMode="auto">
              <a:xfrm>
                <a:off x="1581150" y="4027488"/>
                <a:ext cx="1570038" cy="1568450"/>
              </a:xfrm>
              <a:prstGeom prst="ellipse">
                <a:avLst/>
              </a:prstGeom>
              <a:solidFill>
                <a:srgbClr val="C00000"/>
              </a:solidFill>
              <a:ln>
                <a:noFill/>
              </a:ln>
            </p:spPr>
            <p:txBody>
              <a:bodyPr anchor="ctr"/>
              <a:lstStyle/>
              <a:p>
                <a:pPr algn="ctr" eaLnBrk="1" hangingPunct="1"/>
                <a:endParaRPr lang="zh-CN" altLang="en-US">
                  <a:solidFill>
                    <a:srgbClr val="FFFFFF"/>
                  </a:solidFill>
                </a:endParaRPr>
              </a:p>
            </p:txBody>
          </p:sp>
          <p:sp>
            <p:nvSpPr>
              <p:cNvPr id="12" name="椭圆 12"/>
              <p:cNvSpPr>
                <a:spLocks noChangeArrowheads="1"/>
              </p:cNvSpPr>
              <p:nvPr/>
            </p:nvSpPr>
            <p:spPr bwMode="auto">
              <a:xfrm>
                <a:off x="8601075" y="2044700"/>
                <a:ext cx="1568450" cy="1568450"/>
              </a:xfrm>
              <a:prstGeom prst="ellipse">
                <a:avLst/>
              </a:prstGeom>
              <a:solidFill>
                <a:srgbClr val="C00000"/>
              </a:solidFill>
              <a:ln>
                <a:noFill/>
              </a:ln>
            </p:spPr>
            <p:txBody>
              <a:bodyPr anchor="ctr"/>
              <a:lstStyle/>
              <a:p>
                <a:pPr algn="ctr" eaLnBrk="1" hangingPunct="1"/>
                <a:endParaRPr lang="zh-CN" altLang="en-US">
                  <a:solidFill>
                    <a:srgbClr val="FFFFFF"/>
                  </a:solidFill>
                </a:endParaRPr>
              </a:p>
            </p:txBody>
          </p:sp>
          <p:sp>
            <p:nvSpPr>
              <p:cNvPr id="13" name="椭圆 13"/>
              <p:cNvSpPr>
                <a:spLocks noChangeArrowheads="1"/>
              </p:cNvSpPr>
              <p:nvPr/>
            </p:nvSpPr>
            <p:spPr bwMode="auto">
              <a:xfrm>
                <a:off x="8601075" y="4054475"/>
                <a:ext cx="1568450" cy="1570038"/>
              </a:xfrm>
              <a:prstGeom prst="ellipse">
                <a:avLst/>
              </a:prstGeom>
              <a:solidFill>
                <a:srgbClr val="C00000"/>
              </a:solidFill>
              <a:ln>
                <a:noFill/>
              </a:ln>
            </p:spPr>
            <p:txBody>
              <a:bodyPr anchor="ctr"/>
              <a:lstStyle/>
              <a:p>
                <a:pPr algn="ctr" eaLnBrk="1" hangingPunct="1"/>
                <a:endParaRPr lang="zh-CN" altLang="en-US">
                  <a:solidFill>
                    <a:srgbClr val="FFFFFF"/>
                  </a:solidFill>
                </a:endParaRPr>
              </a:p>
            </p:txBody>
          </p:sp>
          <p:sp>
            <p:nvSpPr>
              <p:cNvPr id="14" name="TextBox 22"/>
              <p:cNvSpPr txBox="1">
                <a:spLocks noChangeArrowheads="1"/>
              </p:cNvSpPr>
              <p:nvPr/>
            </p:nvSpPr>
            <p:spPr bwMode="auto">
              <a:xfrm>
                <a:off x="3487738" y="4511675"/>
                <a:ext cx="2260600"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nSpc>
                    <a:spcPct val="130000"/>
                  </a:lnSpc>
                  <a:spcBef>
                    <a:spcPts val="600"/>
                  </a:spcBef>
                </a:pPr>
                <a:r>
                  <a:rPr lang="en-US" altLang="zh-CN" sz="1600" dirty="0">
                    <a:solidFill>
                      <a:srgbClr val="7F7F7F"/>
                    </a:solidFill>
                    <a:latin typeface="等线" panose="02010600030101010101" charset="-122"/>
                    <a:ea typeface="微软雅黑" panose="020B0503020204020204" pitchFamily="34" charset="-122"/>
                    <a:sym typeface="Arial" panose="020B0604020202020204" pitchFamily="34" charset="0"/>
                  </a:rPr>
                  <a:t>Lorem Ipsum Dolor Sit </a:t>
                </a:r>
                <a:r>
                  <a:rPr lang="en-US" altLang="zh-CN" sz="1600" dirty="0" err="1">
                    <a:solidFill>
                      <a:srgbClr val="7F7F7F"/>
                    </a:solidFill>
                    <a:latin typeface="等线" panose="02010600030101010101" charset="-122"/>
                    <a:ea typeface="微软雅黑" panose="020B0503020204020204" pitchFamily="34" charset="-122"/>
                    <a:sym typeface="Arial" panose="020B0604020202020204" pitchFamily="34" charset="0"/>
                  </a:rPr>
                  <a:t>Er</a:t>
                </a:r>
                <a:r>
                  <a:rPr lang="en-US" altLang="zh-CN" sz="1600" dirty="0">
                    <a:solidFill>
                      <a:srgbClr val="7F7F7F"/>
                    </a:solidFill>
                    <a:latin typeface="等线" panose="02010600030101010101" charset="-122"/>
                    <a:ea typeface="微软雅黑" panose="020B0503020204020204" pitchFamily="34" charset="-122"/>
                    <a:sym typeface="Arial" panose="020B0604020202020204" pitchFamily="34" charset="0"/>
                  </a:rPr>
                  <a:t> </a:t>
                </a:r>
                <a:r>
                  <a:rPr lang="en-US" altLang="zh-CN" sz="1600" dirty="0" err="1">
                    <a:solidFill>
                      <a:srgbClr val="7F7F7F"/>
                    </a:solidFill>
                    <a:latin typeface="等线" panose="02010600030101010101" charset="-122"/>
                    <a:ea typeface="微软雅黑" panose="020B0503020204020204" pitchFamily="34" charset="-122"/>
                    <a:sym typeface="Arial" panose="020B0604020202020204" pitchFamily="34" charset="0"/>
                  </a:rPr>
                  <a:t>Elit</a:t>
                </a:r>
                <a:r>
                  <a:rPr lang="en-US" altLang="zh-CN" sz="1600" dirty="0">
                    <a:solidFill>
                      <a:srgbClr val="7F7F7F"/>
                    </a:solidFill>
                    <a:latin typeface="等线" panose="02010600030101010101" charset="-122"/>
                    <a:ea typeface="微软雅黑" panose="020B0503020204020204" pitchFamily="34" charset="-122"/>
                    <a:sym typeface="Arial" panose="020B0604020202020204" pitchFamily="34" charset="0"/>
                  </a:rPr>
                  <a:t> </a:t>
                </a:r>
                <a:r>
                  <a:rPr lang="en-US" altLang="zh-CN" sz="1600" dirty="0" err="1">
                    <a:solidFill>
                      <a:srgbClr val="7F7F7F"/>
                    </a:solidFill>
                    <a:latin typeface="等线" panose="02010600030101010101" charset="-122"/>
                    <a:ea typeface="微软雅黑" panose="020B0503020204020204" pitchFamily="34" charset="-122"/>
                    <a:sym typeface="Arial" panose="020B0604020202020204" pitchFamily="34" charset="0"/>
                  </a:rPr>
                  <a:t>Lamet</a:t>
                </a:r>
                <a:r>
                  <a:rPr lang="en-US" altLang="zh-CN" sz="1600" dirty="0">
                    <a:solidFill>
                      <a:srgbClr val="7F7F7F"/>
                    </a:solidFill>
                    <a:latin typeface="等线" panose="02010600030101010101" charset="-122"/>
                    <a:ea typeface="微软雅黑" panose="020B0503020204020204" pitchFamily="34" charset="-122"/>
                    <a:sym typeface="Arial" panose="020B0604020202020204" pitchFamily="34" charset="0"/>
                  </a:rPr>
                  <a:t>, </a:t>
                </a:r>
                <a:endParaRPr lang="en-US" altLang="en-US" sz="1400" b="1" noProof="1">
                  <a:solidFill>
                    <a:srgbClr val="262626"/>
                  </a:solidFill>
                  <a:latin typeface="微软雅黑" panose="020B0503020204020204" pitchFamily="34" charset="-122"/>
                  <a:ea typeface="微软雅黑" panose="020B0503020204020204" pitchFamily="34" charset="-122"/>
                </a:endParaRPr>
              </a:p>
            </p:txBody>
          </p:sp>
          <p:sp>
            <p:nvSpPr>
              <p:cNvPr id="15" name="TextBox 22"/>
              <p:cNvSpPr txBox="1">
                <a:spLocks noChangeArrowheads="1"/>
              </p:cNvSpPr>
              <p:nvPr/>
            </p:nvSpPr>
            <p:spPr bwMode="auto">
              <a:xfrm>
                <a:off x="5992813" y="2536885"/>
                <a:ext cx="2260600"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r">
                  <a:lnSpc>
                    <a:spcPct val="130000"/>
                  </a:lnSpc>
                  <a:spcBef>
                    <a:spcPts val="600"/>
                  </a:spcBef>
                </a:pPr>
                <a:r>
                  <a:rPr lang="en-US" altLang="zh-CN" sz="1600" dirty="0">
                    <a:solidFill>
                      <a:srgbClr val="7F7F7F"/>
                    </a:solidFill>
                    <a:latin typeface="等线" panose="02010600030101010101" charset="-122"/>
                    <a:ea typeface="微软雅黑" panose="020B0503020204020204" pitchFamily="34" charset="-122"/>
                    <a:sym typeface="Arial" panose="020B0604020202020204" pitchFamily="34" charset="0"/>
                  </a:rPr>
                  <a:t>Lorem Ipsum Dolor Sit </a:t>
                </a:r>
                <a:r>
                  <a:rPr lang="en-US" altLang="zh-CN" sz="1600" dirty="0" err="1">
                    <a:solidFill>
                      <a:srgbClr val="7F7F7F"/>
                    </a:solidFill>
                    <a:latin typeface="等线" panose="02010600030101010101" charset="-122"/>
                    <a:ea typeface="微软雅黑" panose="020B0503020204020204" pitchFamily="34" charset="-122"/>
                    <a:sym typeface="Arial" panose="020B0604020202020204" pitchFamily="34" charset="0"/>
                  </a:rPr>
                  <a:t>Er</a:t>
                </a:r>
                <a:r>
                  <a:rPr lang="en-US" altLang="zh-CN" sz="1600" dirty="0">
                    <a:solidFill>
                      <a:srgbClr val="7F7F7F"/>
                    </a:solidFill>
                    <a:latin typeface="等线" panose="02010600030101010101" charset="-122"/>
                    <a:ea typeface="微软雅黑" panose="020B0503020204020204" pitchFamily="34" charset="-122"/>
                    <a:sym typeface="Arial" panose="020B0604020202020204" pitchFamily="34" charset="0"/>
                  </a:rPr>
                  <a:t> </a:t>
                </a:r>
                <a:r>
                  <a:rPr lang="en-US" altLang="zh-CN" sz="1600" dirty="0" err="1">
                    <a:solidFill>
                      <a:srgbClr val="7F7F7F"/>
                    </a:solidFill>
                    <a:latin typeface="等线" panose="02010600030101010101" charset="-122"/>
                    <a:ea typeface="微软雅黑" panose="020B0503020204020204" pitchFamily="34" charset="-122"/>
                    <a:sym typeface="Arial" panose="020B0604020202020204" pitchFamily="34" charset="0"/>
                  </a:rPr>
                  <a:t>Elit</a:t>
                </a:r>
                <a:r>
                  <a:rPr lang="en-US" altLang="zh-CN" sz="1600" dirty="0">
                    <a:solidFill>
                      <a:srgbClr val="7F7F7F"/>
                    </a:solidFill>
                    <a:latin typeface="等线" panose="02010600030101010101" charset="-122"/>
                    <a:ea typeface="微软雅黑" panose="020B0503020204020204" pitchFamily="34" charset="-122"/>
                    <a:sym typeface="Arial" panose="020B0604020202020204" pitchFamily="34" charset="0"/>
                  </a:rPr>
                  <a:t> </a:t>
                </a:r>
                <a:r>
                  <a:rPr lang="en-US" altLang="zh-CN" sz="1600" dirty="0" err="1">
                    <a:solidFill>
                      <a:srgbClr val="7F7F7F"/>
                    </a:solidFill>
                    <a:latin typeface="等线" panose="02010600030101010101" charset="-122"/>
                    <a:ea typeface="微软雅黑" panose="020B0503020204020204" pitchFamily="34" charset="-122"/>
                    <a:sym typeface="Arial" panose="020B0604020202020204" pitchFamily="34" charset="0"/>
                  </a:rPr>
                  <a:t>Lamet</a:t>
                </a:r>
                <a:r>
                  <a:rPr lang="en-US" altLang="zh-CN" sz="1600" dirty="0">
                    <a:solidFill>
                      <a:srgbClr val="7F7F7F"/>
                    </a:solidFill>
                    <a:latin typeface="等线" panose="02010600030101010101" charset="-122"/>
                    <a:ea typeface="微软雅黑" panose="020B0503020204020204" pitchFamily="34" charset="-122"/>
                    <a:sym typeface="Arial" panose="020B0604020202020204" pitchFamily="34" charset="0"/>
                  </a:rPr>
                  <a:t>, </a:t>
                </a:r>
                <a:endParaRPr lang="en-US" altLang="en-US" sz="1400" b="1" noProof="1">
                  <a:solidFill>
                    <a:srgbClr val="262626"/>
                  </a:solidFill>
                  <a:latin typeface="微软雅黑" panose="020B0503020204020204" pitchFamily="34" charset="-122"/>
                  <a:ea typeface="微软雅黑" panose="020B0503020204020204" pitchFamily="34" charset="-122"/>
                </a:endParaRPr>
              </a:p>
            </p:txBody>
          </p:sp>
          <p:sp>
            <p:nvSpPr>
              <p:cNvPr id="16" name="TextBox 22"/>
              <p:cNvSpPr txBox="1">
                <a:spLocks noChangeArrowheads="1"/>
              </p:cNvSpPr>
              <p:nvPr/>
            </p:nvSpPr>
            <p:spPr bwMode="auto">
              <a:xfrm>
                <a:off x="5992813" y="4511675"/>
                <a:ext cx="2260600"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r">
                  <a:lnSpc>
                    <a:spcPct val="130000"/>
                  </a:lnSpc>
                  <a:spcBef>
                    <a:spcPts val="600"/>
                  </a:spcBef>
                </a:pPr>
                <a:r>
                  <a:rPr lang="en-US" altLang="zh-CN" sz="1600" dirty="0">
                    <a:solidFill>
                      <a:srgbClr val="7F7F7F"/>
                    </a:solidFill>
                    <a:latin typeface="等线" panose="02010600030101010101" charset="-122"/>
                    <a:ea typeface="微软雅黑" panose="020B0503020204020204" pitchFamily="34" charset="-122"/>
                    <a:sym typeface="Arial" panose="020B0604020202020204" pitchFamily="34" charset="0"/>
                  </a:rPr>
                  <a:t>Lorem Ipsum Dolor Sit </a:t>
                </a:r>
                <a:r>
                  <a:rPr lang="en-US" altLang="zh-CN" sz="1600" dirty="0" err="1">
                    <a:solidFill>
                      <a:srgbClr val="7F7F7F"/>
                    </a:solidFill>
                    <a:latin typeface="等线" panose="02010600030101010101" charset="-122"/>
                    <a:ea typeface="微软雅黑" panose="020B0503020204020204" pitchFamily="34" charset="-122"/>
                    <a:sym typeface="Arial" panose="020B0604020202020204" pitchFamily="34" charset="0"/>
                  </a:rPr>
                  <a:t>Er</a:t>
                </a:r>
                <a:r>
                  <a:rPr lang="en-US" altLang="zh-CN" sz="1600" dirty="0">
                    <a:solidFill>
                      <a:srgbClr val="7F7F7F"/>
                    </a:solidFill>
                    <a:latin typeface="等线" panose="02010600030101010101" charset="-122"/>
                    <a:ea typeface="微软雅黑" panose="020B0503020204020204" pitchFamily="34" charset="-122"/>
                    <a:sym typeface="Arial" panose="020B0604020202020204" pitchFamily="34" charset="0"/>
                  </a:rPr>
                  <a:t> </a:t>
                </a:r>
                <a:r>
                  <a:rPr lang="en-US" altLang="zh-CN" sz="1600" dirty="0" err="1">
                    <a:solidFill>
                      <a:srgbClr val="7F7F7F"/>
                    </a:solidFill>
                    <a:latin typeface="等线" panose="02010600030101010101" charset="-122"/>
                    <a:ea typeface="微软雅黑" panose="020B0503020204020204" pitchFamily="34" charset="-122"/>
                    <a:sym typeface="Arial" panose="020B0604020202020204" pitchFamily="34" charset="0"/>
                  </a:rPr>
                  <a:t>Elit</a:t>
                </a:r>
                <a:r>
                  <a:rPr lang="en-US" altLang="zh-CN" sz="1600" dirty="0">
                    <a:solidFill>
                      <a:srgbClr val="7F7F7F"/>
                    </a:solidFill>
                    <a:latin typeface="等线" panose="02010600030101010101" charset="-122"/>
                    <a:ea typeface="微软雅黑" panose="020B0503020204020204" pitchFamily="34" charset="-122"/>
                    <a:sym typeface="Arial" panose="020B0604020202020204" pitchFamily="34" charset="0"/>
                  </a:rPr>
                  <a:t> </a:t>
                </a:r>
                <a:r>
                  <a:rPr lang="en-US" altLang="zh-CN" sz="1600" dirty="0" err="1">
                    <a:solidFill>
                      <a:srgbClr val="7F7F7F"/>
                    </a:solidFill>
                    <a:latin typeface="等线" panose="02010600030101010101" charset="-122"/>
                    <a:ea typeface="微软雅黑" panose="020B0503020204020204" pitchFamily="34" charset="-122"/>
                    <a:sym typeface="Arial" panose="020B0604020202020204" pitchFamily="34" charset="0"/>
                  </a:rPr>
                  <a:t>Lamet</a:t>
                </a:r>
                <a:r>
                  <a:rPr lang="en-US" altLang="zh-CN" sz="1600" dirty="0">
                    <a:solidFill>
                      <a:srgbClr val="7F7F7F"/>
                    </a:solidFill>
                    <a:latin typeface="等线" panose="02010600030101010101" charset="-122"/>
                    <a:ea typeface="微软雅黑" panose="020B0503020204020204" pitchFamily="34" charset="-122"/>
                    <a:sym typeface="Arial" panose="020B0604020202020204" pitchFamily="34" charset="0"/>
                  </a:rPr>
                  <a:t>, </a:t>
                </a:r>
                <a:endParaRPr lang="en-US" altLang="en-US" sz="1400" b="1" noProof="1">
                  <a:solidFill>
                    <a:srgbClr val="262626"/>
                  </a:solidFill>
                  <a:latin typeface="微软雅黑" panose="020B0503020204020204" pitchFamily="34" charset="-122"/>
                  <a:ea typeface="微软雅黑" panose="020B0503020204020204" pitchFamily="34" charset="-122"/>
                </a:endParaRPr>
              </a:p>
            </p:txBody>
          </p:sp>
        </p:grpSp>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l="22531" t="21705" r="25554" b="20305"/>
            <a:stretch>
              <a:fillRect/>
            </a:stretch>
          </p:blipFill>
          <p:spPr>
            <a:xfrm>
              <a:off x="1959769" y="2391977"/>
              <a:ext cx="812800" cy="816746"/>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22531" t="21705" r="25554" b="20305"/>
            <a:stretch>
              <a:fillRect/>
            </a:stretch>
          </p:blipFill>
          <p:spPr>
            <a:xfrm>
              <a:off x="1959769" y="4403340"/>
              <a:ext cx="812800" cy="816746"/>
            </a:xfrm>
            <a:prstGeom prst="rect">
              <a:avLst/>
            </a:prstGeom>
          </p:spPr>
        </p:pic>
        <p:pic>
          <p:nvPicPr>
            <p:cNvPr id="19" name="图片 18"/>
            <p:cNvPicPr>
              <a:picLocks noChangeAspect="1"/>
            </p:cNvPicPr>
            <p:nvPr/>
          </p:nvPicPr>
          <p:blipFill rotWithShape="1">
            <a:blip r:embed="rId5" cstate="print">
              <a:extLst>
                <a:ext uri="{28A0092B-C50C-407E-A947-70E740481C1C}">
                  <a14:useLocalDpi xmlns:a14="http://schemas.microsoft.com/office/drawing/2010/main" val="0"/>
                </a:ext>
              </a:extLst>
            </a:blip>
            <a:srcRect l="22531" t="21705" r="25554" b="20305"/>
            <a:stretch>
              <a:fillRect/>
            </a:stretch>
          </p:blipFill>
          <p:spPr>
            <a:xfrm>
              <a:off x="8993528" y="2391977"/>
              <a:ext cx="812800" cy="816746"/>
            </a:xfrm>
            <a:prstGeom prst="rect">
              <a:avLst/>
            </a:prstGeom>
          </p:spPr>
        </p:pic>
        <p:pic>
          <p:nvPicPr>
            <p:cNvPr id="20" name="图片 19"/>
            <p:cNvPicPr>
              <a:picLocks noChangeAspect="1"/>
            </p:cNvPicPr>
            <p:nvPr/>
          </p:nvPicPr>
          <p:blipFill rotWithShape="1">
            <a:blip r:embed="rId5" cstate="print">
              <a:extLst>
                <a:ext uri="{28A0092B-C50C-407E-A947-70E740481C1C}">
                  <a14:useLocalDpi xmlns:a14="http://schemas.microsoft.com/office/drawing/2010/main" val="0"/>
                </a:ext>
              </a:extLst>
            </a:blip>
            <a:srcRect l="22531" t="21705" r="25554" b="20305"/>
            <a:stretch>
              <a:fillRect/>
            </a:stretch>
          </p:blipFill>
          <p:spPr>
            <a:xfrm>
              <a:off x="8993528" y="4403340"/>
              <a:ext cx="812800" cy="816746"/>
            </a:xfrm>
            <a:prstGeom prst="rect">
              <a:avLst/>
            </a:prstGeom>
          </p:spPr>
        </p:pic>
      </p:grpSp>
    </p:spTree>
  </p:cSld>
  <p:clrMapOvr>
    <a:masterClrMapping/>
  </p:clrMapOvr>
  <p:transition spd="med" advTm="43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rcRect l="3537" t="4601" r="3537" b="23348"/>
          <a:stretch>
            <a:fillRect/>
          </a:stretch>
        </p:blipFill>
        <p:spPr>
          <a:xfrm>
            <a:off x="7869252" y="1416807"/>
            <a:ext cx="3112104" cy="1606224"/>
          </a:xfrm>
          <a:custGeom>
            <a:avLst/>
            <a:gdLst>
              <a:gd name="connsiteX0" fmla="*/ 611104 w 3112104"/>
              <a:gd name="connsiteY0" fmla="*/ 0 h 1606224"/>
              <a:gd name="connsiteX1" fmla="*/ 3112104 w 3112104"/>
              <a:gd name="connsiteY1" fmla="*/ 0 h 1606224"/>
              <a:gd name="connsiteX2" fmla="*/ 2501000 w 3112104"/>
              <a:gd name="connsiteY2" fmla="*/ 1606224 h 1606224"/>
              <a:gd name="connsiteX3" fmla="*/ 0 w 3112104"/>
              <a:gd name="connsiteY3" fmla="*/ 1606224 h 1606224"/>
            </a:gdLst>
            <a:ahLst/>
            <a:cxnLst>
              <a:cxn ang="0">
                <a:pos x="connsiteX0" y="connsiteY0"/>
              </a:cxn>
              <a:cxn ang="0">
                <a:pos x="connsiteX1" y="connsiteY1"/>
              </a:cxn>
              <a:cxn ang="0">
                <a:pos x="connsiteX2" y="connsiteY2"/>
              </a:cxn>
              <a:cxn ang="0">
                <a:pos x="connsiteX3" y="connsiteY3"/>
              </a:cxn>
            </a:cxnLst>
            <a:rect l="l" t="t" r="r" b="b"/>
            <a:pathLst>
              <a:path w="3112104" h="1606224">
                <a:moveTo>
                  <a:pt x="611104" y="0"/>
                </a:moveTo>
                <a:lnTo>
                  <a:pt x="3112104" y="0"/>
                </a:lnTo>
                <a:lnTo>
                  <a:pt x="2501000" y="1606224"/>
                </a:lnTo>
                <a:lnTo>
                  <a:pt x="0" y="1606224"/>
                </a:lnTo>
                <a:close/>
              </a:path>
            </a:pathLst>
          </a:cu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rcRect l="4430" t="14667" r="4430" b="14667"/>
          <a:stretch>
            <a:fillRect/>
          </a:stretch>
        </p:blipFill>
        <p:spPr>
          <a:xfrm>
            <a:off x="4387089" y="1416807"/>
            <a:ext cx="3112104" cy="1606224"/>
          </a:xfrm>
          <a:custGeom>
            <a:avLst/>
            <a:gdLst>
              <a:gd name="connsiteX0" fmla="*/ 611104 w 3112104"/>
              <a:gd name="connsiteY0" fmla="*/ 0 h 1606224"/>
              <a:gd name="connsiteX1" fmla="*/ 3112104 w 3112104"/>
              <a:gd name="connsiteY1" fmla="*/ 0 h 1606224"/>
              <a:gd name="connsiteX2" fmla="*/ 2501000 w 3112104"/>
              <a:gd name="connsiteY2" fmla="*/ 1606224 h 1606224"/>
              <a:gd name="connsiteX3" fmla="*/ 0 w 3112104"/>
              <a:gd name="connsiteY3" fmla="*/ 1606224 h 1606224"/>
            </a:gdLst>
            <a:ahLst/>
            <a:cxnLst>
              <a:cxn ang="0">
                <a:pos x="connsiteX0" y="connsiteY0"/>
              </a:cxn>
              <a:cxn ang="0">
                <a:pos x="connsiteX1" y="connsiteY1"/>
              </a:cxn>
              <a:cxn ang="0">
                <a:pos x="connsiteX2" y="connsiteY2"/>
              </a:cxn>
              <a:cxn ang="0">
                <a:pos x="connsiteX3" y="connsiteY3"/>
              </a:cxn>
            </a:cxnLst>
            <a:rect l="l" t="t" r="r" b="b"/>
            <a:pathLst>
              <a:path w="3112104" h="1606224">
                <a:moveTo>
                  <a:pt x="611104" y="0"/>
                </a:moveTo>
                <a:lnTo>
                  <a:pt x="3112104" y="0"/>
                </a:lnTo>
                <a:lnTo>
                  <a:pt x="2501000" y="1606224"/>
                </a:lnTo>
                <a:lnTo>
                  <a:pt x="0" y="1606224"/>
                </a:lnTo>
                <a:close/>
              </a:path>
            </a:pathLst>
          </a:custGeom>
        </p:spPr>
      </p:pic>
      <p:pic>
        <p:nvPicPr>
          <p:cNvPr id="21" name="图片 20"/>
          <p:cNvPicPr>
            <a:picLocks noChangeAspect="1"/>
          </p:cNvPicPr>
          <p:nvPr/>
        </p:nvPicPr>
        <p:blipFill>
          <a:blip r:embed="rId5">
            <a:extLst>
              <a:ext uri="{28A0092B-C50C-407E-A947-70E740481C1C}">
                <a14:useLocalDpi xmlns:a14="http://schemas.microsoft.com/office/drawing/2010/main" val="0"/>
              </a:ext>
            </a:extLst>
          </a:blip>
          <a:srcRect l="21265" t="28584" r="21265" b="26855"/>
          <a:stretch>
            <a:fillRect/>
          </a:stretch>
        </p:blipFill>
        <p:spPr>
          <a:xfrm>
            <a:off x="904926" y="1446072"/>
            <a:ext cx="3112104" cy="1606224"/>
          </a:xfrm>
          <a:custGeom>
            <a:avLst/>
            <a:gdLst>
              <a:gd name="connsiteX0" fmla="*/ 611104 w 3112104"/>
              <a:gd name="connsiteY0" fmla="*/ 0 h 1606224"/>
              <a:gd name="connsiteX1" fmla="*/ 3112104 w 3112104"/>
              <a:gd name="connsiteY1" fmla="*/ 0 h 1606224"/>
              <a:gd name="connsiteX2" fmla="*/ 2501000 w 3112104"/>
              <a:gd name="connsiteY2" fmla="*/ 1606224 h 1606224"/>
              <a:gd name="connsiteX3" fmla="*/ 0 w 3112104"/>
              <a:gd name="connsiteY3" fmla="*/ 1606224 h 1606224"/>
            </a:gdLst>
            <a:ahLst/>
            <a:cxnLst>
              <a:cxn ang="0">
                <a:pos x="connsiteX0" y="connsiteY0"/>
              </a:cxn>
              <a:cxn ang="0">
                <a:pos x="connsiteX1" y="connsiteY1"/>
              </a:cxn>
              <a:cxn ang="0">
                <a:pos x="connsiteX2" y="connsiteY2"/>
              </a:cxn>
              <a:cxn ang="0">
                <a:pos x="connsiteX3" y="connsiteY3"/>
              </a:cxn>
            </a:cxnLst>
            <a:rect l="l" t="t" r="r" b="b"/>
            <a:pathLst>
              <a:path w="3112104" h="1606224">
                <a:moveTo>
                  <a:pt x="611104" y="0"/>
                </a:moveTo>
                <a:lnTo>
                  <a:pt x="3112104" y="0"/>
                </a:lnTo>
                <a:lnTo>
                  <a:pt x="2501000" y="1606224"/>
                </a:lnTo>
                <a:lnTo>
                  <a:pt x="0" y="1606224"/>
                </a:lnTo>
                <a:close/>
              </a:path>
            </a:pathLst>
          </a:cu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815" y="4064001"/>
            <a:ext cx="13156710" cy="2794000"/>
          </a:xfrm>
          <a:prstGeom prst="rect">
            <a:avLst/>
          </a:prstGeom>
        </p:spPr>
      </p:pic>
      <p:grpSp>
        <p:nvGrpSpPr>
          <p:cNvPr id="2" name="组合 1"/>
          <p:cNvGrpSpPr/>
          <p:nvPr/>
        </p:nvGrpSpPr>
        <p:grpSpPr>
          <a:xfrm>
            <a:off x="812002" y="1231084"/>
            <a:ext cx="10567996" cy="4395832"/>
            <a:chOff x="1850460" y="2176398"/>
            <a:chExt cx="10567996" cy="4395832"/>
          </a:xfrm>
        </p:grpSpPr>
        <p:sp>
          <p:nvSpPr>
            <p:cNvPr id="7" name="平行四边形 6"/>
            <p:cNvSpPr/>
            <p:nvPr/>
          </p:nvSpPr>
          <p:spPr>
            <a:xfrm>
              <a:off x="4106764" y="2176398"/>
              <a:ext cx="1404403" cy="429976"/>
            </a:xfrm>
            <a:prstGeom prst="parallelogram">
              <a:avLst>
                <a:gd name="adj" fmla="val 3544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9541" tIns="24817" rIns="19541" bIns="24817" rtlCol="0" anchor="ctr"/>
            <a:lstStyle/>
            <a:p>
              <a:pPr algn="ctr"/>
              <a:r>
                <a:rPr lang="zh-CN" altLang="en-US" sz="1700" dirty="0">
                  <a:latin typeface="思源黑体 CN Medium" pitchFamily="34" charset="-122"/>
                  <a:ea typeface="思源黑体 CN Medium" pitchFamily="34" charset="-122"/>
                </a:rPr>
                <a:t>添加内容</a:t>
              </a:r>
            </a:p>
          </p:txBody>
        </p:sp>
        <p:sp>
          <p:nvSpPr>
            <p:cNvPr id="8" name="平行四边形 7"/>
            <p:cNvSpPr/>
            <p:nvPr/>
          </p:nvSpPr>
          <p:spPr>
            <a:xfrm>
              <a:off x="7537197" y="2176398"/>
              <a:ext cx="1404403" cy="429976"/>
            </a:xfrm>
            <a:prstGeom prst="parallelogram">
              <a:avLst>
                <a:gd name="adj" fmla="val 3544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9541" tIns="24817" rIns="19541" bIns="24817" rtlCol="0" anchor="ctr"/>
            <a:lstStyle/>
            <a:p>
              <a:pPr algn="ctr"/>
              <a:r>
                <a:rPr lang="zh-CN" altLang="en-US" sz="1700" dirty="0">
                  <a:latin typeface="思源黑体 CN Medium" pitchFamily="34" charset="-122"/>
                  <a:ea typeface="思源黑体 CN Medium" pitchFamily="34" charset="-122"/>
                </a:rPr>
                <a:t>添加内容</a:t>
              </a:r>
            </a:p>
          </p:txBody>
        </p:sp>
        <p:sp>
          <p:nvSpPr>
            <p:cNvPr id="9" name="平行四边形 8"/>
            <p:cNvSpPr/>
            <p:nvPr/>
          </p:nvSpPr>
          <p:spPr>
            <a:xfrm>
              <a:off x="11014053" y="2176398"/>
              <a:ext cx="1404403" cy="429976"/>
            </a:xfrm>
            <a:prstGeom prst="parallelogram">
              <a:avLst>
                <a:gd name="adj" fmla="val 3544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9541" tIns="24817" rIns="19541" bIns="24817" rtlCol="0" anchor="ctr"/>
            <a:lstStyle/>
            <a:p>
              <a:pPr algn="ctr"/>
              <a:r>
                <a:rPr lang="zh-CN" altLang="en-US" sz="1500" dirty="0">
                  <a:latin typeface="思源黑体 CN Medium" pitchFamily="34" charset="-122"/>
                  <a:ea typeface="思源黑体 CN Medium" pitchFamily="34" charset="-122"/>
                </a:rPr>
                <a:t>添加内容</a:t>
              </a:r>
            </a:p>
          </p:txBody>
        </p:sp>
        <p:sp>
          <p:nvSpPr>
            <p:cNvPr id="10" name="TextBox 32"/>
            <p:cNvSpPr txBox="1"/>
            <p:nvPr/>
          </p:nvSpPr>
          <p:spPr>
            <a:xfrm>
              <a:off x="1850460" y="4315335"/>
              <a:ext cx="2724560" cy="650283"/>
            </a:xfrm>
            <a:prstGeom prst="rect">
              <a:avLst/>
            </a:prstGeom>
            <a:noFill/>
          </p:spPr>
          <p:txBody>
            <a:bodyPr wrap="square" lIns="49634" tIns="24817" rIns="49634" bIns="24817" rtlCol="0">
              <a:spAutoFit/>
            </a:bodyPr>
            <a:lstStyle/>
            <a:p>
              <a:pPr algn="just">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11" name="TextBox 33"/>
            <p:cNvSpPr txBox="1"/>
            <p:nvPr/>
          </p:nvSpPr>
          <p:spPr>
            <a:xfrm>
              <a:off x="5380319" y="4315335"/>
              <a:ext cx="2579762" cy="710299"/>
            </a:xfrm>
            <a:prstGeom prst="rect">
              <a:avLst/>
            </a:prstGeom>
            <a:noFill/>
          </p:spPr>
          <p:txBody>
            <a:bodyPr wrap="square" lIns="49634" tIns="24817" rIns="49634" bIns="24817"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2" name="TextBox 34"/>
            <p:cNvSpPr txBox="1"/>
            <p:nvPr/>
          </p:nvSpPr>
          <p:spPr>
            <a:xfrm>
              <a:off x="8864127" y="4315335"/>
              <a:ext cx="2563579" cy="710299"/>
            </a:xfrm>
            <a:prstGeom prst="rect">
              <a:avLst/>
            </a:prstGeom>
            <a:noFill/>
          </p:spPr>
          <p:txBody>
            <a:bodyPr wrap="square" lIns="49634" tIns="24817" rIns="49634" bIns="24817"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3" name="矩形 30"/>
            <p:cNvSpPr>
              <a:spLocks noChangeArrowheads="1"/>
            </p:cNvSpPr>
            <p:nvPr/>
          </p:nvSpPr>
          <p:spPr bwMode="auto">
            <a:xfrm>
              <a:off x="3666835" y="5995680"/>
              <a:ext cx="6604997" cy="576550"/>
            </a:xfrm>
            <a:prstGeom prst="rect">
              <a:avLst/>
            </a:prstGeom>
            <a:noFill/>
            <a:ln w="9525">
              <a:noFill/>
              <a:miter lim="800000"/>
            </a:ln>
          </p:spPr>
          <p:txBody>
            <a:bodyPr wrap="square" lIns="55863" tIns="27931" rIns="55863" bIns="27931">
              <a:spAutoFit/>
            </a:bodyPr>
            <a:lstStyle/>
            <a:p>
              <a:pPr lvl="0" algn="ctr">
                <a:lnSpc>
                  <a:spcPct val="130000"/>
                </a:lnSpc>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14" name="丁字箭头 13"/>
            <p:cNvSpPr/>
            <p:nvPr/>
          </p:nvSpPr>
          <p:spPr>
            <a:xfrm flipV="1">
              <a:off x="1962434" y="5516585"/>
              <a:ext cx="9465270" cy="354483"/>
            </a:xfrm>
            <a:prstGeom prst="leftRightUpArrow">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9634" tIns="24817" rIns="49634" bIns="24817" rtlCol="0" anchor="ctr"/>
            <a:lstStyle/>
            <a:p>
              <a:pPr algn="ctr"/>
              <a:endParaRPr lang="zh-CN" altLang="en-US"/>
            </a:p>
          </p:txBody>
        </p:sp>
      </p:grpSp>
    </p:spTree>
  </p:cSld>
  <p:clrMapOvr>
    <a:masterClrMapping/>
  </p:clrMapOvr>
  <p:transition spd="med" advTm="4300">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15" y="4064001"/>
            <a:ext cx="13156710" cy="2794000"/>
          </a:xfrm>
          <a:prstGeom prst="rect">
            <a:avLst/>
          </a:prstGeom>
        </p:spPr>
      </p:pic>
      <p:grpSp>
        <p:nvGrpSpPr>
          <p:cNvPr id="3" name="组合 2"/>
          <p:cNvGrpSpPr/>
          <p:nvPr/>
        </p:nvGrpSpPr>
        <p:grpSpPr>
          <a:xfrm>
            <a:off x="0" y="867974"/>
            <a:ext cx="12192000" cy="5122053"/>
            <a:chOff x="0" y="1582560"/>
            <a:chExt cx="11522075" cy="4840607"/>
          </a:xfrm>
        </p:grpSpPr>
        <p:grpSp>
          <p:nvGrpSpPr>
            <p:cNvPr id="5" name="组合 4"/>
            <p:cNvGrpSpPr/>
            <p:nvPr/>
          </p:nvGrpSpPr>
          <p:grpSpPr>
            <a:xfrm>
              <a:off x="0" y="1582560"/>
              <a:ext cx="11522075" cy="533400"/>
              <a:chOff x="0" y="1243696"/>
              <a:chExt cx="9144000" cy="381000"/>
            </a:xfrm>
          </p:grpSpPr>
          <p:sp>
            <p:nvSpPr>
              <p:cNvPr id="14" name="Rectangle 12"/>
              <p:cNvSpPr/>
              <p:nvPr/>
            </p:nvSpPr>
            <p:spPr>
              <a:xfrm>
                <a:off x="0" y="1243696"/>
                <a:ext cx="9144000" cy="381000"/>
              </a:xfrm>
              <a:prstGeom prst="rect">
                <a:avLst/>
              </a:pr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5" name="Rectangle 3"/>
              <p:cNvSpPr/>
              <p:nvPr/>
            </p:nvSpPr>
            <p:spPr>
              <a:xfrm>
                <a:off x="4610100" y="1243696"/>
                <a:ext cx="4533900" cy="381000"/>
              </a:xfrm>
              <a:prstGeom prst="rect">
                <a:avLst/>
              </a:prstGeom>
              <a:solidFill>
                <a:srgbClr val="C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cxnSp>
          <p:nvCxnSpPr>
            <p:cNvPr id="6" name="Straight Connector 5"/>
            <p:cNvCxnSpPr/>
            <p:nvPr/>
          </p:nvCxnSpPr>
          <p:spPr>
            <a:xfrm>
              <a:off x="5797044" y="2409330"/>
              <a:ext cx="0" cy="3627120"/>
            </a:xfrm>
            <a:prstGeom prst="line">
              <a:avLst/>
            </a:prstGeom>
            <a:noFill/>
            <a:ln w="9525" cap="flat" cmpd="sng" algn="ctr">
              <a:solidFill>
                <a:sysClr val="window" lastClr="FFFFFF">
                  <a:lumMod val="85000"/>
                </a:sysClr>
              </a:solidFill>
              <a:prstDash val="solid"/>
            </a:ln>
            <a:effectLst/>
          </p:spPr>
        </p:cxnSp>
        <p:grpSp>
          <p:nvGrpSpPr>
            <p:cNvPr id="7" name="组合 6"/>
            <p:cNvGrpSpPr/>
            <p:nvPr/>
          </p:nvGrpSpPr>
          <p:grpSpPr>
            <a:xfrm>
              <a:off x="0" y="6276482"/>
              <a:ext cx="11522075" cy="146685"/>
              <a:chOff x="0" y="4596495"/>
              <a:chExt cx="9144000" cy="104775"/>
            </a:xfrm>
          </p:grpSpPr>
          <p:sp>
            <p:nvSpPr>
              <p:cNvPr id="12" name="Rectangle 13"/>
              <p:cNvSpPr/>
              <p:nvPr/>
            </p:nvSpPr>
            <p:spPr>
              <a:xfrm>
                <a:off x="0" y="4596495"/>
                <a:ext cx="9144000" cy="104775"/>
              </a:xfrm>
              <a:prstGeom prst="rect">
                <a:avLst/>
              </a:pr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3" name="Rectangle 14"/>
              <p:cNvSpPr/>
              <p:nvPr/>
            </p:nvSpPr>
            <p:spPr>
              <a:xfrm>
                <a:off x="4610100" y="4596495"/>
                <a:ext cx="4533900" cy="104775"/>
              </a:xfrm>
              <a:prstGeom prst="rect">
                <a:avLst/>
              </a:prstGeom>
              <a:solidFill>
                <a:srgbClr val="C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8" name="Text Placeholder 5"/>
            <p:cNvSpPr txBox="1"/>
            <p:nvPr/>
          </p:nvSpPr>
          <p:spPr>
            <a:xfrm>
              <a:off x="5809046" y="2115960"/>
              <a:ext cx="5088916" cy="4233863"/>
            </a:xfrm>
            <a:prstGeom prst="rect">
              <a:avLst/>
            </a:prstGeom>
          </p:spPr>
          <p:txBody>
            <a:bodyPr lIns="115214" tIns="57607" rIns="115214" bIns="57607">
              <a:normAutofit/>
            </a:bodyPr>
            <a:lstStyle>
              <a:lvl1pPr marL="300355" indent="-300355" algn="l" defTabSz="800100" rtl="0" eaLnBrk="0" fontAlgn="base" hangingPunct="0">
                <a:spcBef>
                  <a:spcPct val="20000"/>
                </a:spcBef>
                <a:spcAft>
                  <a:spcPct val="0"/>
                </a:spcAft>
                <a:buChar char="•"/>
                <a:defRPr sz="2800">
                  <a:solidFill>
                    <a:schemeClr val="tx1"/>
                  </a:solidFill>
                  <a:latin typeface="+mn-lt"/>
                  <a:ea typeface="+mn-ea"/>
                  <a:cs typeface="+mn-cs"/>
                </a:defRPr>
              </a:lvl1pPr>
              <a:lvl2pPr marL="650240" indent="-250190" algn="l" defTabSz="800100" rtl="0" eaLnBrk="0" fontAlgn="base" hangingPunct="0">
                <a:spcBef>
                  <a:spcPct val="20000"/>
                </a:spcBef>
                <a:spcAft>
                  <a:spcPct val="0"/>
                </a:spcAft>
                <a:buChar char="–"/>
                <a:defRPr sz="2400">
                  <a:solidFill>
                    <a:schemeClr val="tx1"/>
                  </a:solidFill>
                  <a:latin typeface="+mn-lt"/>
                  <a:ea typeface="+mn-ea"/>
                </a:defRPr>
              </a:lvl2pPr>
              <a:lvl3pPr marL="999490" indent="-199390" algn="l" defTabSz="800100" rtl="0" eaLnBrk="0" fontAlgn="base" hangingPunct="0">
                <a:spcBef>
                  <a:spcPct val="20000"/>
                </a:spcBef>
                <a:spcAft>
                  <a:spcPct val="0"/>
                </a:spcAft>
                <a:buChar char="•"/>
                <a:defRPr sz="2100">
                  <a:solidFill>
                    <a:schemeClr val="tx1"/>
                  </a:solidFill>
                  <a:latin typeface="+mn-lt"/>
                  <a:ea typeface="+mn-ea"/>
                </a:defRPr>
              </a:lvl3pPr>
              <a:lvl4pPr marL="1400810" indent="-200660" algn="l" defTabSz="800100" rtl="0" eaLnBrk="0" fontAlgn="base" hangingPunct="0">
                <a:spcBef>
                  <a:spcPct val="20000"/>
                </a:spcBef>
                <a:spcAft>
                  <a:spcPct val="0"/>
                </a:spcAft>
                <a:buChar char="–"/>
                <a:defRPr sz="1700">
                  <a:solidFill>
                    <a:schemeClr val="tx1"/>
                  </a:solidFill>
                  <a:latin typeface="+mn-lt"/>
                  <a:ea typeface="+mn-ea"/>
                </a:defRPr>
              </a:lvl4pPr>
              <a:lvl5pPr marL="1799590" indent="-199390" algn="l" defTabSz="800100" rtl="0" eaLnBrk="0" fontAlgn="base" hangingPunct="0">
                <a:spcBef>
                  <a:spcPct val="20000"/>
                </a:spcBef>
                <a:spcAft>
                  <a:spcPct val="0"/>
                </a:spcAft>
                <a:buChar char="»"/>
                <a:defRPr sz="1700">
                  <a:solidFill>
                    <a:schemeClr val="tx1"/>
                  </a:solidFill>
                  <a:latin typeface="+mn-lt"/>
                  <a:ea typeface="+mn-ea"/>
                </a:defRPr>
              </a:lvl5pPr>
              <a:lvl6pPr marL="2125980" indent="-199390" algn="l" defTabSz="800100" rtl="0" eaLnBrk="0" fontAlgn="base" hangingPunct="0">
                <a:spcBef>
                  <a:spcPct val="20000"/>
                </a:spcBef>
                <a:spcAft>
                  <a:spcPct val="0"/>
                </a:spcAft>
                <a:buChar char="»"/>
                <a:defRPr sz="1700">
                  <a:solidFill>
                    <a:schemeClr val="tx1"/>
                  </a:solidFill>
                  <a:latin typeface="+mn-lt"/>
                  <a:ea typeface="+mn-ea"/>
                </a:defRPr>
              </a:lvl6pPr>
              <a:lvl7pPr marL="2452370" indent="-199390" algn="l" defTabSz="800100" rtl="0" eaLnBrk="0" fontAlgn="base" hangingPunct="0">
                <a:spcBef>
                  <a:spcPct val="20000"/>
                </a:spcBef>
                <a:spcAft>
                  <a:spcPct val="0"/>
                </a:spcAft>
                <a:buChar char="»"/>
                <a:defRPr sz="1700">
                  <a:solidFill>
                    <a:schemeClr val="tx1"/>
                  </a:solidFill>
                  <a:latin typeface="+mn-lt"/>
                  <a:ea typeface="+mn-ea"/>
                </a:defRPr>
              </a:lvl7pPr>
              <a:lvl8pPr marL="2778760" indent="-199390" algn="l" defTabSz="800100" rtl="0" eaLnBrk="0" fontAlgn="base" hangingPunct="0">
                <a:spcBef>
                  <a:spcPct val="20000"/>
                </a:spcBef>
                <a:spcAft>
                  <a:spcPct val="0"/>
                </a:spcAft>
                <a:buChar char="»"/>
                <a:defRPr sz="1700">
                  <a:solidFill>
                    <a:schemeClr val="tx1"/>
                  </a:solidFill>
                  <a:latin typeface="+mn-lt"/>
                  <a:ea typeface="+mn-ea"/>
                </a:defRPr>
              </a:lvl8pPr>
              <a:lvl9pPr marL="3105150" indent="-199390" algn="l" defTabSz="800100" rtl="0" eaLnBrk="0" fontAlgn="base" hangingPunct="0">
                <a:spcBef>
                  <a:spcPct val="20000"/>
                </a:spcBef>
                <a:spcAft>
                  <a:spcPct val="0"/>
                </a:spcAft>
                <a:buChar char="»"/>
                <a:defRPr sz="1700">
                  <a:solidFill>
                    <a:schemeClr val="tx1"/>
                  </a:solidFill>
                  <a:latin typeface="+mn-lt"/>
                  <a:ea typeface="+mn-ea"/>
                </a:defRPr>
              </a:lvl9pPr>
            </a:lstStyle>
            <a:p>
              <a:pPr>
                <a:lnSpc>
                  <a:spcPct val="150000"/>
                </a:lnSpc>
                <a:buFont typeface="Arial" panose="020B0604020202020204" pitchFamily="34" charset="0"/>
                <a:buChar char="•"/>
              </a:pPr>
              <a:r>
                <a:rPr lang="zh-CN" altLang="en-US" sz="1800" dirty="0">
                  <a:solidFill>
                    <a:sysClr val="windowText" lastClr="000000"/>
                  </a:solidFill>
                  <a:latin typeface="微软雅黑" panose="020B0503020204020204" pitchFamily="34" charset="-122"/>
                </a:rPr>
                <a:t>您的内容打在这里，或者通过复制您的文本后，在此框中选择粘贴，并选择只保留文字。您的内容打在这里，或者通过复制您的文本后，在此框中选择粘贴。</a:t>
              </a:r>
              <a:endParaRPr lang="en-US" altLang="zh-CN" sz="1800" dirty="0">
                <a:solidFill>
                  <a:sysClr val="windowText" lastClr="000000"/>
                </a:solidFill>
                <a:latin typeface="微软雅黑" panose="020B0503020204020204" pitchFamily="34" charset="-122"/>
              </a:endParaRPr>
            </a:p>
            <a:p>
              <a:pPr>
                <a:lnSpc>
                  <a:spcPct val="150000"/>
                </a:lnSpc>
                <a:buFont typeface="Arial" panose="020B0604020202020204" pitchFamily="34" charset="0"/>
                <a:buChar char="•"/>
              </a:pPr>
              <a:r>
                <a:rPr lang="zh-CN" altLang="en-US" sz="1800" dirty="0">
                  <a:solidFill>
                    <a:sysClr val="windowText" lastClr="000000"/>
                  </a:solidFill>
                  <a:latin typeface="微软雅黑" panose="020B0503020204020204" pitchFamily="34" charset="-122"/>
                </a:rPr>
                <a:t>您的内容打在这里，或者通过复制您的文本后，在此框中选择粘贴，并选择只保留文字。您的内容打在这里，或者通过复制您的文本后，在此框中选择粘贴。</a:t>
              </a:r>
              <a:endParaRPr lang="zh-CN" altLang="zh-CN" sz="1800" dirty="0">
                <a:solidFill>
                  <a:prstClr val="black">
                    <a:lumMod val="85000"/>
                    <a:lumOff val="15000"/>
                  </a:prstClr>
                </a:solidFill>
                <a:latin typeface="微软雅黑" panose="020B0503020204020204" pitchFamily="34" charset="-122"/>
              </a:endParaRPr>
            </a:p>
            <a:p>
              <a:pPr>
                <a:buFont typeface="Arial" panose="020B0604020202020204" pitchFamily="34" charset="0"/>
                <a:buChar char="•"/>
              </a:pPr>
              <a:endParaRPr lang="en-US" sz="1800" dirty="0">
                <a:solidFill>
                  <a:prstClr val="black">
                    <a:lumMod val="85000"/>
                    <a:lumOff val="15000"/>
                  </a:prstClr>
                </a:solidFill>
                <a:latin typeface="微软雅黑" panose="020B0503020204020204" pitchFamily="34" charset="-122"/>
                <a:cs typeface="+mn-ea"/>
                <a:sym typeface="+mn-lt"/>
              </a:endParaRPr>
            </a:p>
          </p:txBody>
        </p:sp>
        <p:sp>
          <p:nvSpPr>
            <p:cNvPr id="9" name="Text Placeholder 6"/>
            <p:cNvSpPr txBox="1"/>
            <p:nvPr/>
          </p:nvSpPr>
          <p:spPr>
            <a:xfrm>
              <a:off x="672121" y="2115960"/>
              <a:ext cx="5088916" cy="4233863"/>
            </a:xfrm>
            <a:prstGeom prst="rect">
              <a:avLst/>
            </a:prstGeom>
          </p:spPr>
          <p:txBody>
            <a:bodyPr lIns="115214" tIns="57607" rIns="115214" bIns="57607">
              <a:normAutofit/>
            </a:bodyPr>
            <a:lstStyle>
              <a:lvl1pPr marL="300355" indent="-300355" algn="l" defTabSz="800100" rtl="0" eaLnBrk="0" fontAlgn="base" hangingPunct="0">
                <a:spcBef>
                  <a:spcPct val="20000"/>
                </a:spcBef>
                <a:spcAft>
                  <a:spcPct val="0"/>
                </a:spcAft>
                <a:buChar char="•"/>
                <a:defRPr sz="2800">
                  <a:solidFill>
                    <a:schemeClr val="tx1"/>
                  </a:solidFill>
                  <a:latin typeface="+mn-lt"/>
                  <a:ea typeface="+mn-ea"/>
                  <a:cs typeface="+mn-cs"/>
                </a:defRPr>
              </a:lvl1pPr>
              <a:lvl2pPr marL="650240" indent="-250190" algn="l" defTabSz="800100" rtl="0" eaLnBrk="0" fontAlgn="base" hangingPunct="0">
                <a:spcBef>
                  <a:spcPct val="20000"/>
                </a:spcBef>
                <a:spcAft>
                  <a:spcPct val="0"/>
                </a:spcAft>
                <a:buChar char="–"/>
                <a:defRPr sz="2400">
                  <a:solidFill>
                    <a:schemeClr val="tx1"/>
                  </a:solidFill>
                  <a:latin typeface="+mn-lt"/>
                  <a:ea typeface="+mn-ea"/>
                </a:defRPr>
              </a:lvl2pPr>
              <a:lvl3pPr marL="999490" indent="-199390" algn="l" defTabSz="800100" rtl="0" eaLnBrk="0" fontAlgn="base" hangingPunct="0">
                <a:spcBef>
                  <a:spcPct val="20000"/>
                </a:spcBef>
                <a:spcAft>
                  <a:spcPct val="0"/>
                </a:spcAft>
                <a:buChar char="•"/>
                <a:defRPr sz="2100">
                  <a:solidFill>
                    <a:schemeClr val="tx1"/>
                  </a:solidFill>
                  <a:latin typeface="+mn-lt"/>
                  <a:ea typeface="+mn-ea"/>
                </a:defRPr>
              </a:lvl3pPr>
              <a:lvl4pPr marL="1400810" indent="-200660" algn="l" defTabSz="800100" rtl="0" eaLnBrk="0" fontAlgn="base" hangingPunct="0">
                <a:spcBef>
                  <a:spcPct val="20000"/>
                </a:spcBef>
                <a:spcAft>
                  <a:spcPct val="0"/>
                </a:spcAft>
                <a:buChar char="–"/>
                <a:defRPr sz="1700">
                  <a:solidFill>
                    <a:schemeClr val="tx1"/>
                  </a:solidFill>
                  <a:latin typeface="+mn-lt"/>
                  <a:ea typeface="+mn-ea"/>
                </a:defRPr>
              </a:lvl4pPr>
              <a:lvl5pPr marL="1799590" indent="-199390" algn="l" defTabSz="800100" rtl="0" eaLnBrk="0" fontAlgn="base" hangingPunct="0">
                <a:spcBef>
                  <a:spcPct val="20000"/>
                </a:spcBef>
                <a:spcAft>
                  <a:spcPct val="0"/>
                </a:spcAft>
                <a:buChar char="»"/>
                <a:defRPr sz="1700">
                  <a:solidFill>
                    <a:schemeClr val="tx1"/>
                  </a:solidFill>
                  <a:latin typeface="+mn-lt"/>
                  <a:ea typeface="+mn-ea"/>
                </a:defRPr>
              </a:lvl5pPr>
              <a:lvl6pPr marL="2125980" indent="-199390" algn="l" defTabSz="800100" rtl="0" eaLnBrk="0" fontAlgn="base" hangingPunct="0">
                <a:spcBef>
                  <a:spcPct val="20000"/>
                </a:spcBef>
                <a:spcAft>
                  <a:spcPct val="0"/>
                </a:spcAft>
                <a:buChar char="»"/>
                <a:defRPr sz="1700">
                  <a:solidFill>
                    <a:schemeClr val="tx1"/>
                  </a:solidFill>
                  <a:latin typeface="+mn-lt"/>
                  <a:ea typeface="+mn-ea"/>
                </a:defRPr>
              </a:lvl6pPr>
              <a:lvl7pPr marL="2452370" indent="-199390" algn="l" defTabSz="800100" rtl="0" eaLnBrk="0" fontAlgn="base" hangingPunct="0">
                <a:spcBef>
                  <a:spcPct val="20000"/>
                </a:spcBef>
                <a:spcAft>
                  <a:spcPct val="0"/>
                </a:spcAft>
                <a:buChar char="»"/>
                <a:defRPr sz="1700">
                  <a:solidFill>
                    <a:schemeClr val="tx1"/>
                  </a:solidFill>
                  <a:latin typeface="+mn-lt"/>
                  <a:ea typeface="+mn-ea"/>
                </a:defRPr>
              </a:lvl7pPr>
              <a:lvl8pPr marL="2778760" indent="-199390" algn="l" defTabSz="800100" rtl="0" eaLnBrk="0" fontAlgn="base" hangingPunct="0">
                <a:spcBef>
                  <a:spcPct val="20000"/>
                </a:spcBef>
                <a:spcAft>
                  <a:spcPct val="0"/>
                </a:spcAft>
                <a:buChar char="»"/>
                <a:defRPr sz="1700">
                  <a:solidFill>
                    <a:schemeClr val="tx1"/>
                  </a:solidFill>
                  <a:latin typeface="+mn-lt"/>
                  <a:ea typeface="+mn-ea"/>
                </a:defRPr>
              </a:lvl8pPr>
              <a:lvl9pPr marL="3105150" indent="-199390" algn="l" defTabSz="800100" rtl="0" eaLnBrk="0" fontAlgn="base" hangingPunct="0">
                <a:spcBef>
                  <a:spcPct val="20000"/>
                </a:spcBef>
                <a:spcAft>
                  <a:spcPct val="0"/>
                </a:spcAft>
                <a:buChar char="»"/>
                <a:defRPr sz="1700">
                  <a:solidFill>
                    <a:schemeClr val="tx1"/>
                  </a:solidFill>
                  <a:latin typeface="+mn-lt"/>
                  <a:ea typeface="+mn-ea"/>
                </a:defRPr>
              </a:lvl9pPr>
            </a:lstStyle>
            <a:p>
              <a:pPr>
                <a:lnSpc>
                  <a:spcPct val="150000"/>
                </a:lnSpc>
                <a:buFont typeface="Arial" panose="020B0604020202020204" pitchFamily="34" charset="0"/>
                <a:buChar char="•"/>
              </a:pPr>
              <a:r>
                <a:rPr lang="zh-CN" altLang="en-US" sz="1800" dirty="0">
                  <a:solidFill>
                    <a:sysClr val="windowText" lastClr="000000"/>
                  </a:solidFill>
                  <a:latin typeface="微软雅黑" panose="020B0503020204020204" pitchFamily="34" charset="-122"/>
                </a:rPr>
                <a:t>您的内容打在这里，或者通过复制您的文本后，在此框中选择粘贴，并选择只保留文字。您的内容打在这里，或者通过复制您的文本后，在此框中选择粘贴。</a:t>
              </a:r>
              <a:endParaRPr lang="en-US" altLang="zh-CN" sz="1800" dirty="0">
                <a:solidFill>
                  <a:sysClr val="windowText" lastClr="000000"/>
                </a:solidFill>
                <a:latin typeface="微软雅黑" panose="020B0503020204020204" pitchFamily="34" charset="-122"/>
              </a:endParaRPr>
            </a:p>
            <a:p>
              <a:pPr>
                <a:lnSpc>
                  <a:spcPct val="150000"/>
                </a:lnSpc>
                <a:buFont typeface="Arial" panose="020B0604020202020204" pitchFamily="34" charset="0"/>
                <a:buChar char="•"/>
              </a:pPr>
              <a:r>
                <a:rPr lang="zh-CN" altLang="en-US" sz="1800" dirty="0">
                  <a:solidFill>
                    <a:sysClr val="windowText" lastClr="000000"/>
                  </a:solidFill>
                  <a:latin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a:t>
              </a:r>
              <a:endParaRPr lang="en-US" altLang="zh-CN" sz="1800" dirty="0">
                <a:solidFill>
                  <a:sysClr val="windowText" lastClr="000000"/>
                </a:solidFill>
                <a:latin typeface="微软雅黑" panose="020B0503020204020204" pitchFamily="34" charset="-122"/>
              </a:endParaRPr>
            </a:p>
          </p:txBody>
        </p:sp>
        <p:sp>
          <p:nvSpPr>
            <p:cNvPr id="10" name="Text Placeholder 7"/>
            <p:cNvSpPr txBox="1"/>
            <p:nvPr/>
          </p:nvSpPr>
          <p:spPr>
            <a:xfrm>
              <a:off x="660119" y="1586028"/>
              <a:ext cx="5088916" cy="426720"/>
            </a:xfrm>
            <a:prstGeom prst="rect">
              <a:avLst/>
            </a:prstGeom>
          </p:spPr>
          <p:txBody>
            <a:bodyPr lIns="115214" tIns="57607" rIns="115214" bIns="57607"/>
            <a:lstStyle>
              <a:lvl1pPr marL="300355" indent="-300355" algn="l" defTabSz="800100" rtl="0" eaLnBrk="0" fontAlgn="base" hangingPunct="0">
                <a:spcBef>
                  <a:spcPct val="20000"/>
                </a:spcBef>
                <a:spcAft>
                  <a:spcPct val="0"/>
                </a:spcAft>
                <a:buChar char="•"/>
                <a:defRPr sz="2800">
                  <a:solidFill>
                    <a:schemeClr val="tx1"/>
                  </a:solidFill>
                  <a:latin typeface="+mn-lt"/>
                  <a:ea typeface="+mn-ea"/>
                  <a:cs typeface="+mn-cs"/>
                </a:defRPr>
              </a:lvl1pPr>
              <a:lvl2pPr marL="650240" indent="-250190" algn="l" defTabSz="800100" rtl="0" eaLnBrk="0" fontAlgn="base" hangingPunct="0">
                <a:spcBef>
                  <a:spcPct val="20000"/>
                </a:spcBef>
                <a:spcAft>
                  <a:spcPct val="0"/>
                </a:spcAft>
                <a:buChar char="–"/>
                <a:defRPr sz="2400">
                  <a:solidFill>
                    <a:schemeClr val="tx1"/>
                  </a:solidFill>
                  <a:latin typeface="+mn-lt"/>
                  <a:ea typeface="+mn-ea"/>
                </a:defRPr>
              </a:lvl2pPr>
              <a:lvl3pPr marL="999490" indent="-199390" algn="l" defTabSz="800100" rtl="0" eaLnBrk="0" fontAlgn="base" hangingPunct="0">
                <a:spcBef>
                  <a:spcPct val="20000"/>
                </a:spcBef>
                <a:spcAft>
                  <a:spcPct val="0"/>
                </a:spcAft>
                <a:buChar char="•"/>
                <a:defRPr sz="2100">
                  <a:solidFill>
                    <a:schemeClr val="tx1"/>
                  </a:solidFill>
                  <a:latin typeface="+mn-lt"/>
                  <a:ea typeface="+mn-ea"/>
                </a:defRPr>
              </a:lvl3pPr>
              <a:lvl4pPr marL="1400810" indent="-200660" algn="l" defTabSz="800100" rtl="0" eaLnBrk="0" fontAlgn="base" hangingPunct="0">
                <a:spcBef>
                  <a:spcPct val="20000"/>
                </a:spcBef>
                <a:spcAft>
                  <a:spcPct val="0"/>
                </a:spcAft>
                <a:buChar char="–"/>
                <a:defRPr sz="1700">
                  <a:solidFill>
                    <a:schemeClr val="tx1"/>
                  </a:solidFill>
                  <a:latin typeface="+mn-lt"/>
                  <a:ea typeface="+mn-ea"/>
                </a:defRPr>
              </a:lvl4pPr>
              <a:lvl5pPr marL="1799590" indent="-199390" algn="l" defTabSz="800100" rtl="0" eaLnBrk="0" fontAlgn="base" hangingPunct="0">
                <a:spcBef>
                  <a:spcPct val="20000"/>
                </a:spcBef>
                <a:spcAft>
                  <a:spcPct val="0"/>
                </a:spcAft>
                <a:buChar char="»"/>
                <a:defRPr sz="1700">
                  <a:solidFill>
                    <a:schemeClr val="tx1"/>
                  </a:solidFill>
                  <a:latin typeface="+mn-lt"/>
                  <a:ea typeface="+mn-ea"/>
                </a:defRPr>
              </a:lvl5pPr>
              <a:lvl6pPr marL="2125980" indent="-199390" algn="l" defTabSz="800100" rtl="0" eaLnBrk="0" fontAlgn="base" hangingPunct="0">
                <a:spcBef>
                  <a:spcPct val="20000"/>
                </a:spcBef>
                <a:spcAft>
                  <a:spcPct val="0"/>
                </a:spcAft>
                <a:buChar char="»"/>
                <a:defRPr sz="1700">
                  <a:solidFill>
                    <a:schemeClr val="tx1"/>
                  </a:solidFill>
                  <a:latin typeface="+mn-lt"/>
                  <a:ea typeface="+mn-ea"/>
                </a:defRPr>
              </a:lvl6pPr>
              <a:lvl7pPr marL="2452370" indent="-199390" algn="l" defTabSz="800100" rtl="0" eaLnBrk="0" fontAlgn="base" hangingPunct="0">
                <a:spcBef>
                  <a:spcPct val="20000"/>
                </a:spcBef>
                <a:spcAft>
                  <a:spcPct val="0"/>
                </a:spcAft>
                <a:buChar char="»"/>
                <a:defRPr sz="1700">
                  <a:solidFill>
                    <a:schemeClr val="tx1"/>
                  </a:solidFill>
                  <a:latin typeface="+mn-lt"/>
                  <a:ea typeface="+mn-ea"/>
                </a:defRPr>
              </a:lvl7pPr>
              <a:lvl8pPr marL="2778760" indent="-199390" algn="l" defTabSz="800100" rtl="0" eaLnBrk="0" fontAlgn="base" hangingPunct="0">
                <a:spcBef>
                  <a:spcPct val="20000"/>
                </a:spcBef>
                <a:spcAft>
                  <a:spcPct val="0"/>
                </a:spcAft>
                <a:buChar char="»"/>
                <a:defRPr sz="1700">
                  <a:solidFill>
                    <a:schemeClr val="tx1"/>
                  </a:solidFill>
                  <a:latin typeface="+mn-lt"/>
                  <a:ea typeface="+mn-ea"/>
                </a:defRPr>
              </a:lvl8pPr>
              <a:lvl9pPr marL="3105150" indent="-199390" algn="l" defTabSz="800100" rtl="0" eaLnBrk="0" fontAlgn="base" hangingPunct="0">
                <a:spcBef>
                  <a:spcPct val="20000"/>
                </a:spcBef>
                <a:spcAft>
                  <a:spcPct val="0"/>
                </a:spcAft>
                <a:buChar char="»"/>
                <a:defRPr sz="1700">
                  <a:solidFill>
                    <a:schemeClr val="tx1"/>
                  </a:solidFill>
                  <a:latin typeface="+mn-lt"/>
                  <a:ea typeface="+mn-ea"/>
                </a:defRPr>
              </a:lvl9pPr>
            </a:lstStyle>
            <a:p>
              <a:pPr>
                <a:buFont typeface="Arial" panose="020B0604020202020204" pitchFamily="34" charset="0"/>
                <a:buChar char="•"/>
              </a:pPr>
              <a:r>
                <a:rPr lang="zh-CN" altLang="en-US" sz="2500" b="1" dirty="0">
                  <a:solidFill>
                    <a:prstClr val="white"/>
                  </a:solidFill>
                  <a:latin typeface="微软雅黑" panose="020B0503020204020204" pitchFamily="34" charset="-122"/>
                  <a:cs typeface="+mn-ea"/>
                  <a:sym typeface="+mn-lt"/>
                </a:rPr>
                <a:t>工作完成情况一</a:t>
              </a:r>
              <a:endParaRPr lang="en-US" sz="2500" b="1" dirty="0">
                <a:solidFill>
                  <a:prstClr val="white"/>
                </a:solidFill>
                <a:latin typeface="微软雅黑" panose="020B0503020204020204" pitchFamily="34" charset="-122"/>
                <a:cs typeface="+mn-ea"/>
                <a:sym typeface="+mn-lt"/>
              </a:endParaRPr>
            </a:p>
          </p:txBody>
        </p:sp>
        <p:sp>
          <p:nvSpPr>
            <p:cNvPr id="11" name="Text Placeholder 8"/>
            <p:cNvSpPr txBox="1"/>
            <p:nvPr/>
          </p:nvSpPr>
          <p:spPr>
            <a:xfrm>
              <a:off x="5826971" y="1586027"/>
              <a:ext cx="5088916" cy="426720"/>
            </a:xfrm>
            <a:prstGeom prst="rect">
              <a:avLst/>
            </a:prstGeom>
          </p:spPr>
          <p:txBody>
            <a:bodyPr lIns="115214" tIns="57607" rIns="115214" bIns="57607"/>
            <a:lstStyle>
              <a:lvl1pPr marL="300355" indent="-300355" algn="l" defTabSz="800100" rtl="0" eaLnBrk="0" fontAlgn="base" hangingPunct="0">
                <a:spcBef>
                  <a:spcPct val="20000"/>
                </a:spcBef>
                <a:spcAft>
                  <a:spcPct val="0"/>
                </a:spcAft>
                <a:buChar char="•"/>
                <a:defRPr sz="2800">
                  <a:solidFill>
                    <a:schemeClr val="tx1"/>
                  </a:solidFill>
                  <a:latin typeface="+mn-lt"/>
                  <a:ea typeface="+mn-ea"/>
                  <a:cs typeface="+mn-cs"/>
                </a:defRPr>
              </a:lvl1pPr>
              <a:lvl2pPr marL="650240" indent="-250190" algn="l" defTabSz="800100" rtl="0" eaLnBrk="0" fontAlgn="base" hangingPunct="0">
                <a:spcBef>
                  <a:spcPct val="20000"/>
                </a:spcBef>
                <a:spcAft>
                  <a:spcPct val="0"/>
                </a:spcAft>
                <a:buChar char="–"/>
                <a:defRPr sz="2400">
                  <a:solidFill>
                    <a:schemeClr val="tx1"/>
                  </a:solidFill>
                  <a:latin typeface="+mn-lt"/>
                  <a:ea typeface="+mn-ea"/>
                </a:defRPr>
              </a:lvl2pPr>
              <a:lvl3pPr marL="999490" indent="-199390" algn="l" defTabSz="800100" rtl="0" eaLnBrk="0" fontAlgn="base" hangingPunct="0">
                <a:spcBef>
                  <a:spcPct val="20000"/>
                </a:spcBef>
                <a:spcAft>
                  <a:spcPct val="0"/>
                </a:spcAft>
                <a:buChar char="•"/>
                <a:defRPr sz="2100">
                  <a:solidFill>
                    <a:schemeClr val="tx1"/>
                  </a:solidFill>
                  <a:latin typeface="+mn-lt"/>
                  <a:ea typeface="+mn-ea"/>
                </a:defRPr>
              </a:lvl3pPr>
              <a:lvl4pPr marL="1400810" indent="-200660" algn="l" defTabSz="800100" rtl="0" eaLnBrk="0" fontAlgn="base" hangingPunct="0">
                <a:spcBef>
                  <a:spcPct val="20000"/>
                </a:spcBef>
                <a:spcAft>
                  <a:spcPct val="0"/>
                </a:spcAft>
                <a:buChar char="–"/>
                <a:defRPr sz="1700">
                  <a:solidFill>
                    <a:schemeClr val="tx1"/>
                  </a:solidFill>
                  <a:latin typeface="+mn-lt"/>
                  <a:ea typeface="+mn-ea"/>
                </a:defRPr>
              </a:lvl4pPr>
              <a:lvl5pPr marL="1799590" indent="-199390" algn="l" defTabSz="800100" rtl="0" eaLnBrk="0" fontAlgn="base" hangingPunct="0">
                <a:spcBef>
                  <a:spcPct val="20000"/>
                </a:spcBef>
                <a:spcAft>
                  <a:spcPct val="0"/>
                </a:spcAft>
                <a:buChar char="»"/>
                <a:defRPr sz="1700">
                  <a:solidFill>
                    <a:schemeClr val="tx1"/>
                  </a:solidFill>
                  <a:latin typeface="+mn-lt"/>
                  <a:ea typeface="+mn-ea"/>
                </a:defRPr>
              </a:lvl5pPr>
              <a:lvl6pPr marL="2125980" indent="-199390" algn="l" defTabSz="800100" rtl="0" eaLnBrk="0" fontAlgn="base" hangingPunct="0">
                <a:spcBef>
                  <a:spcPct val="20000"/>
                </a:spcBef>
                <a:spcAft>
                  <a:spcPct val="0"/>
                </a:spcAft>
                <a:buChar char="»"/>
                <a:defRPr sz="1700">
                  <a:solidFill>
                    <a:schemeClr val="tx1"/>
                  </a:solidFill>
                  <a:latin typeface="+mn-lt"/>
                  <a:ea typeface="+mn-ea"/>
                </a:defRPr>
              </a:lvl6pPr>
              <a:lvl7pPr marL="2452370" indent="-199390" algn="l" defTabSz="800100" rtl="0" eaLnBrk="0" fontAlgn="base" hangingPunct="0">
                <a:spcBef>
                  <a:spcPct val="20000"/>
                </a:spcBef>
                <a:spcAft>
                  <a:spcPct val="0"/>
                </a:spcAft>
                <a:buChar char="»"/>
                <a:defRPr sz="1700">
                  <a:solidFill>
                    <a:schemeClr val="tx1"/>
                  </a:solidFill>
                  <a:latin typeface="+mn-lt"/>
                  <a:ea typeface="+mn-ea"/>
                </a:defRPr>
              </a:lvl7pPr>
              <a:lvl8pPr marL="2778760" indent="-199390" algn="l" defTabSz="800100" rtl="0" eaLnBrk="0" fontAlgn="base" hangingPunct="0">
                <a:spcBef>
                  <a:spcPct val="20000"/>
                </a:spcBef>
                <a:spcAft>
                  <a:spcPct val="0"/>
                </a:spcAft>
                <a:buChar char="»"/>
                <a:defRPr sz="1700">
                  <a:solidFill>
                    <a:schemeClr val="tx1"/>
                  </a:solidFill>
                  <a:latin typeface="+mn-lt"/>
                  <a:ea typeface="+mn-ea"/>
                </a:defRPr>
              </a:lvl8pPr>
              <a:lvl9pPr marL="3105150" indent="-199390" algn="l" defTabSz="800100" rtl="0" eaLnBrk="0" fontAlgn="base" hangingPunct="0">
                <a:spcBef>
                  <a:spcPct val="20000"/>
                </a:spcBef>
                <a:spcAft>
                  <a:spcPct val="0"/>
                </a:spcAft>
                <a:buChar char="»"/>
                <a:defRPr sz="1700">
                  <a:solidFill>
                    <a:schemeClr val="tx1"/>
                  </a:solidFill>
                  <a:latin typeface="+mn-lt"/>
                  <a:ea typeface="+mn-ea"/>
                </a:defRPr>
              </a:lvl9pPr>
            </a:lstStyle>
            <a:p>
              <a:pPr>
                <a:buFont typeface="Arial" panose="020B0604020202020204" pitchFamily="34" charset="0"/>
                <a:buChar char="•"/>
              </a:pPr>
              <a:r>
                <a:rPr lang="zh-CN" altLang="en-US" sz="2500" b="1" dirty="0">
                  <a:solidFill>
                    <a:prstClr val="white"/>
                  </a:solidFill>
                  <a:latin typeface="微软雅黑" panose="020B0503020204020204" pitchFamily="34" charset="-122"/>
                  <a:cs typeface="+mn-ea"/>
                  <a:sym typeface="+mn-lt"/>
                </a:rPr>
                <a:t>工作完成情况二</a:t>
              </a:r>
              <a:endParaRPr lang="en-US" sz="2500" b="1" dirty="0">
                <a:solidFill>
                  <a:prstClr val="white"/>
                </a:solidFill>
                <a:latin typeface="微软雅黑" panose="020B0503020204020204" pitchFamily="34" charset="-122"/>
                <a:cs typeface="+mn-ea"/>
                <a:sym typeface="+mn-lt"/>
              </a:endParaRPr>
            </a:p>
          </p:txBody>
        </p:sp>
      </p:grpSp>
    </p:spTree>
  </p:cSld>
  <p:clrMapOvr>
    <a:masterClrMapping/>
  </p:clrMapOvr>
  <p:transition spd="med" advTm="43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15" y="4064001"/>
            <a:ext cx="13156710" cy="2794000"/>
          </a:xfrm>
          <a:prstGeom prst="rect">
            <a:avLst/>
          </a:prstGeom>
        </p:spPr>
      </p:pic>
      <p:cxnSp>
        <p:nvCxnSpPr>
          <p:cNvPr id="3" name="直接连接符 2"/>
          <p:cNvCxnSpPr>
            <a:stCxn id="6" idx="6"/>
            <a:endCxn id="5" idx="2"/>
          </p:cNvCxnSpPr>
          <p:nvPr/>
        </p:nvCxnSpPr>
        <p:spPr>
          <a:xfrm>
            <a:off x="2630809" y="2264774"/>
            <a:ext cx="100230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Oval 14"/>
          <p:cNvSpPr>
            <a:spLocks noChangeArrowheads="1"/>
          </p:cNvSpPr>
          <p:nvPr/>
        </p:nvSpPr>
        <p:spPr bwMode="auto">
          <a:xfrm>
            <a:off x="3633118" y="1569380"/>
            <a:ext cx="1358918" cy="1390788"/>
          </a:xfrm>
          <a:prstGeom prst="ellipse">
            <a:avLst/>
          </a:prstGeom>
          <a:noFill/>
          <a:ln w="127000">
            <a:solidFill>
              <a:srgbClr val="463231"/>
            </a:solidFill>
            <a:round/>
          </a:ln>
        </p:spPr>
        <p:txBody>
          <a:bodyPr vert="horz" wrap="square" lIns="24455" tIns="31057" rIns="24455" bIns="31057" numCol="1" anchor="ctr" anchorCtr="0" compatLnSpc="1"/>
          <a:lstStyle/>
          <a:p>
            <a:pPr algn="ct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点击添加说明文字</a:t>
            </a:r>
          </a:p>
        </p:txBody>
      </p:sp>
      <p:sp>
        <p:nvSpPr>
          <p:cNvPr id="6" name="Oval 15"/>
          <p:cNvSpPr>
            <a:spLocks noChangeArrowheads="1"/>
          </p:cNvSpPr>
          <p:nvPr/>
        </p:nvSpPr>
        <p:spPr bwMode="auto">
          <a:xfrm>
            <a:off x="1535917" y="1703038"/>
            <a:ext cx="1094893" cy="1123478"/>
          </a:xfrm>
          <a:prstGeom prst="ellipse">
            <a:avLst/>
          </a:prstGeom>
          <a:noFill/>
          <a:ln w="127000">
            <a:solidFill>
              <a:srgbClr val="C00000"/>
            </a:solidFill>
            <a:round/>
          </a:ln>
          <a:effectLst/>
        </p:spPr>
        <p:txBody>
          <a:bodyPr vert="horz" wrap="square" lIns="62117" tIns="31057" rIns="62117" bIns="31057" numCol="1" anchor="ctr" anchorCtr="0" compatLnSpc="1"/>
          <a:lstStyle/>
          <a:p>
            <a:pPr algn="ctr"/>
            <a:r>
              <a:rPr lang="zh-CN" altLang="en-US">
                <a:solidFill>
                  <a:schemeClr val="tx1">
                    <a:lumMod val="95000"/>
                    <a:lumOff val="5000"/>
                  </a:schemeClr>
                </a:solidFill>
                <a:latin typeface="微软雅黑" panose="020B0503020204020204" pitchFamily="34" charset="-122"/>
                <a:ea typeface="微软雅黑" panose="020B0503020204020204" pitchFamily="34" charset="-122"/>
              </a:rPr>
              <a:t>添加标题</a:t>
            </a:r>
          </a:p>
        </p:txBody>
      </p:sp>
      <p:grpSp>
        <p:nvGrpSpPr>
          <p:cNvPr id="7" name="Group 22"/>
          <p:cNvGrpSpPr/>
          <p:nvPr/>
        </p:nvGrpSpPr>
        <p:grpSpPr bwMode="auto">
          <a:xfrm>
            <a:off x="6488172" y="1097664"/>
            <a:ext cx="1130133" cy="513588"/>
            <a:chOff x="0" y="0"/>
            <a:chExt cx="1131895" cy="504056"/>
          </a:xfrm>
        </p:grpSpPr>
        <p:sp>
          <p:nvSpPr>
            <p:cNvPr id="8" name="矩形 46"/>
            <p:cNvSpPr>
              <a:spLocks noChangeArrowheads="1"/>
            </p:cNvSpPr>
            <p:nvPr/>
          </p:nvSpPr>
          <p:spPr bwMode="auto">
            <a:xfrm>
              <a:off x="0" y="0"/>
              <a:ext cx="1080120" cy="504056"/>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文本框 47"/>
            <p:cNvSpPr>
              <a:spLocks noChangeArrowheads="1"/>
            </p:cNvSpPr>
            <p:nvPr/>
          </p:nvSpPr>
          <p:spPr bwMode="auto">
            <a:xfrm>
              <a:off x="51775" y="41771"/>
              <a:ext cx="1080120" cy="40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方正兰亭细黑_GBK" charset="-122"/>
                </a:rPr>
                <a:t>关键字</a:t>
              </a:r>
            </a:p>
          </p:txBody>
        </p:sp>
      </p:grpSp>
      <p:sp>
        <p:nvSpPr>
          <p:cNvPr id="10" name="矩形 60"/>
          <p:cNvSpPr>
            <a:spLocks noChangeArrowheads="1"/>
          </p:cNvSpPr>
          <p:nvPr/>
        </p:nvSpPr>
        <p:spPr bwMode="auto">
          <a:xfrm>
            <a:off x="7807119" y="989493"/>
            <a:ext cx="3326591" cy="56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7" tIns="31057" rIns="62117" bIns="31057">
            <a:spAutoFit/>
          </a:bodyPr>
          <a:lstStyle/>
          <a:p>
            <a:pPr>
              <a:lnSpc>
                <a:spcPct val="130000"/>
              </a:lnSpc>
            </a:pPr>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1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1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11" name="Group 22"/>
          <p:cNvGrpSpPr/>
          <p:nvPr/>
        </p:nvGrpSpPr>
        <p:grpSpPr bwMode="auto">
          <a:xfrm>
            <a:off x="6488172" y="1998383"/>
            <a:ext cx="1130133" cy="513588"/>
            <a:chOff x="0" y="0"/>
            <a:chExt cx="1131895" cy="504056"/>
          </a:xfrm>
        </p:grpSpPr>
        <p:sp>
          <p:nvSpPr>
            <p:cNvPr id="12" name="矩形 46"/>
            <p:cNvSpPr>
              <a:spLocks noChangeArrowheads="1"/>
            </p:cNvSpPr>
            <p:nvPr/>
          </p:nvSpPr>
          <p:spPr bwMode="auto">
            <a:xfrm>
              <a:off x="0" y="0"/>
              <a:ext cx="1080120" cy="504056"/>
            </a:xfrm>
            <a:prstGeom prst="rect">
              <a:avLst/>
            </a:prstGeom>
            <a:solidFill>
              <a:srgbClr val="4632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文本框 47"/>
            <p:cNvSpPr>
              <a:spLocks noChangeArrowheads="1"/>
            </p:cNvSpPr>
            <p:nvPr/>
          </p:nvSpPr>
          <p:spPr bwMode="auto">
            <a:xfrm>
              <a:off x="51775" y="41771"/>
              <a:ext cx="1080120" cy="40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方正兰亭细黑_GBK" charset="-122"/>
                </a:rPr>
                <a:t>关键字</a:t>
              </a:r>
            </a:p>
          </p:txBody>
        </p:sp>
      </p:grpSp>
      <p:sp>
        <p:nvSpPr>
          <p:cNvPr id="14" name="矩形 60"/>
          <p:cNvSpPr>
            <a:spLocks noChangeArrowheads="1"/>
          </p:cNvSpPr>
          <p:nvPr/>
        </p:nvSpPr>
        <p:spPr bwMode="auto">
          <a:xfrm>
            <a:off x="7807119" y="1890214"/>
            <a:ext cx="3326591" cy="56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7" tIns="31057" rIns="62117" bIns="31057">
            <a:spAutoFit/>
          </a:bodyPr>
          <a:lstStyle/>
          <a:p>
            <a:pPr>
              <a:lnSpc>
                <a:spcPct val="130000"/>
              </a:lnSpc>
            </a:pPr>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1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1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15" name="Group 22"/>
          <p:cNvGrpSpPr/>
          <p:nvPr/>
        </p:nvGrpSpPr>
        <p:grpSpPr bwMode="auto">
          <a:xfrm>
            <a:off x="6488172" y="2912172"/>
            <a:ext cx="1130133" cy="513588"/>
            <a:chOff x="0" y="0"/>
            <a:chExt cx="1131894" cy="504056"/>
          </a:xfrm>
        </p:grpSpPr>
        <p:sp>
          <p:nvSpPr>
            <p:cNvPr id="16" name="矩形 46"/>
            <p:cNvSpPr>
              <a:spLocks noChangeArrowheads="1"/>
            </p:cNvSpPr>
            <p:nvPr/>
          </p:nvSpPr>
          <p:spPr bwMode="auto">
            <a:xfrm>
              <a:off x="0" y="0"/>
              <a:ext cx="1080120" cy="50405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7" name="文本框 47"/>
            <p:cNvSpPr>
              <a:spLocks noChangeArrowheads="1"/>
            </p:cNvSpPr>
            <p:nvPr/>
          </p:nvSpPr>
          <p:spPr bwMode="auto">
            <a:xfrm>
              <a:off x="51774" y="41771"/>
              <a:ext cx="1080120" cy="40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方正兰亭细黑_GBK" charset="-122"/>
                </a:rPr>
                <a:t>关键字</a:t>
              </a:r>
            </a:p>
          </p:txBody>
        </p:sp>
      </p:grpSp>
      <p:sp>
        <p:nvSpPr>
          <p:cNvPr id="18" name="矩形 60"/>
          <p:cNvSpPr>
            <a:spLocks noChangeArrowheads="1"/>
          </p:cNvSpPr>
          <p:nvPr/>
        </p:nvSpPr>
        <p:spPr bwMode="auto">
          <a:xfrm>
            <a:off x="7807119" y="2804001"/>
            <a:ext cx="3326591" cy="56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7" tIns="31057" rIns="62117" bIns="31057">
            <a:spAutoFit/>
          </a:bodyPr>
          <a:lstStyle/>
          <a:p>
            <a:pPr>
              <a:lnSpc>
                <a:spcPct val="130000"/>
              </a:lnSpc>
            </a:pPr>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1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1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5056148" y="1329603"/>
            <a:ext cx="1432024" cy="1814501"/>
            <a:chOff x="3851918" y="1267706"/>
            <a:chExt cx="1077194" cy="1333449"/>
          </a:xfrm>
        </p:grpSpPr>
        <p:cxnSp>
          <p:nvCxnSpPr>
            <p:cNvPr id="20" name="肘形连接符 19"/>
            <p:cNvCxnSpPr/>
            <p:nvPr/>
          </p:nvCxnSpPr>
          <p:spPr>
            <a:xfrm rot="16200000" flipH="1">
              <a:off x="4343275" y="2020110"/>
              <a:ext cx="750262" cy="4118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肘形连接符 20"/>
            <p:cNvCxnSpPr/>
            <p:nvPr/>
          </p:nvCxnSpPr>
          <p:spPr>
            <a:xfrm rot="5400000" flipH="1" flipV="1">
              <a:off x="4426808" y="1353388"/>
              <a:ext cx="583191" cy="411828"/>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endCxn id="12" idx="1"/>
            </p:cNvCxnSpPr>
            <p:nvPr/>
          </p:nvCxnSpPr>
          <p:spPr>
            <a:xfrm>
              <a:off x="3851920" y="1947897"/>
              <a:ext cx="1077194"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pic>
        <p:nvPicPr>
          <p:cNvPr id="23" name="图片 22"/>
          <p:cNvPicPr>
            <a:picLocks noChangeAspect="1"/>
          </p:cNvPicPr>
          <p:nvPr/>
        </p:nvPicPr>
        <p:blipFill>
          <a:blip r:embed="rId4" cstate="screen"/>
          <a:stretch>
            <a:fillRect/>
          </a:stretch>
        </p:blipFill>
        <p:spPr>
          <a:xfrm>
            <a:off x="7437808" y="4039942"/>
            <a:ext cx="2904561" cy="1933432"/>
          </a:xfrm>
          <a:prstGeom prst="rect">
            <a:avLst/>
          </a:prstGeom>
        </p:spPr>
      </p:pic>
      <p:pic>
        <p:nvPicPr>
          <p:cNvPr id="24" name="图片 23"/>
          <p:cNvPicPr>
            <a:picLocks noChangeAspect="1"/>
          </p:cNvPicPr>
          <p:nvPr/>
        </p:nvPicPr>
        <p:blipFill>
          <a:blip r:embed="rId5" cstate="screen"/>
          <a:stretch>
            <a:fillRect/>
          </a:stretch>
        </p:blipFill>
        <p:spPr>
          <a:xfrm>
            <a:off x="4519920" y="4005406"/>
            <a:ext cx="2908424" cy="1936003"/>
          </a:xfrm>
          <a:prstGeom prst="rect">
            <a:avLst/>
          </a:prstGeom>
        </p:spPr>
      </p:pic>
      <p:pic>
        <p:nvPicPr>
          <p:cNvPr id="25" name="图片 24"/>
          <p:cNvPicPr>
            <a:picLocks noChangeAspect="1"/>
          </p:cNvPicPr>
          <p:nvPr/>
        </p:nvPicPr>
        <p:blipFill rotWithShape="1">
          <a:blip r:embed="rId6" cstate="screen"/>
          <a:srcRect/>
          <a:stretch>
            <a:fillRect/>
          </a:stretch>
        </p:blipFill>
        <p:spPr>
          <a:xfrm>
            <a:off x="1535917" y="4005407"/>
            <a:ext cx="2900678" cy="1933432"/>
          </a:xfrm>
          <a:prstGeom prst="rect">
            <a:avLst/>
          </a:prstGeom>
        </p:spPr>
      </p:pic>
    </p:spTree>
  </p:cSld>
  <p:clrMapOvr>
    <a:masterClrMapping/>
  </p:clrMapOvr>
  <p:transition spd="med" advTm="43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471" y="4543598"/>
            <a:ext cx="11032523" cy="2342901"/>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975" y="338473"/>
            <a:ext cx="828675" cy="86220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5612" y="3982065"/>
            <a:ext cx="2246388" cy="2681506"/>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45" y="3293078"/>
            <a:ext cx="2687564" cy="3593421"/>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92181" y="726765"/>
            <a:ext cx="2780055" cy="911658"/>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20049" y="6129506"/>
            <a:ext cx="4190925" cy="756993"/>
          </a:xfrm>
          <a:prstGeom prst="rect">
            <a:avLst/>
          </a:prstGeom>
        </p:spPr>
      </p:pic>
      <p:cxnSp>
        <p:nvCxnSpPr>
          <p:cNvPr id="12" name="直接连接符 11"/>
          <p:cNvCxnSpPr/>
          <p:nvPr/>
        </p:nvCxnSpPr>
        <p:spPr>
          <a:xfrm>
            <a:off x="1593065" y="427638"/>
            <a:ext cx="0" cy="715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1098918" y="1703657"/>
            <a:ext cx="9994165" cy="3534469"/>
            <a:chOff x="1098918" y="1831096"/>
            <a:chExt cx="9994165" cy="3534469"/>
          </a:xfrm>
        </p:grpSpPr>
        <p:sp>
          <p:nvSpPr>
            <p:cNvPr id="13" name="文本框 12"/>
            <p:cNvSpPr txBox="1"/>
            <p:nvPr/>
          </p:nvSpPr>
          <p:spPr>
            <a:xfrm>
              <a:off x="1098918" y="1831096"/>
              <a:ext cx="9994165" cy="2092881"/>
            </a:xfrm>
            <a:prstGeom prst="rect">
              <a:avLst/>
            </a:prstGeom>
            <a:noFill/>
          </p:spPr>
          <p:txBody>
            <a:bodyPr wrap="square" rtlCol="0">
              <a:spAutoFit/>
            </a:bodyPr>
            <a:lstStyle/>
            <a:p>
              <a:pPr algn="ctr"/>
              <a:r>
                <a:rPr lang="zh-CN" altLang="en-US" sz="13000" dirty="0">
                  <a:gradFill flip="none" rotWithShape="1">
                    <a:gsLst>
                      <a:gs pos="0">
                        <a:srgbClr val="640001"/>
                      </a:gs>
                      <a:gs pos="78000">
                        <a:srgbClr val="D70015"/>
                      </a:gs>
                    </a:gsLst>
                    <a:lin ang="5400000" scaled="1"/>
                    <a:tileRect/>
                  </a:gradFill>
                  <a:latin typeface="叶根友行书繁" panose="02010601030101010101" pitchFamily="2" charset="-122"/>
                  <a:ea typeface="叶根友行书繁" panose="02010601030101010101" pitchFamily="2" charset="-122"/>
                </a:rPr>
                <a:t>感谢观看</a:t>
              </a:r>
            </a:p>
          </p:txBody>
        </p:sp>
        <p:sp>
          <p:nvSpPr>
            <p:cNvPr id="14" name="文本框 13"/>
            <p:cNvSpPr txBox="1"/>
            <p:nvPr/>
          </p:nvSpPr>
          <p:spPr>
            <a:xfrm>
              <a:off x="3201143" y="4088081"/>
              <a:ext cx="6216445" cy="523220"/>
            </a:xfrm>
            <a:prstGeom prst="rect">
              <a:avLst/>
            </a:prstGeom>
            <a:noFill/>
          </p:spPr>
          <p:txBody>
            <a:bodyPr wrap="square" rtlCol="0">
              <a:spAutoFit/>
            </a:bodyPr>
            <a:lstStyle/>
            <a:p>
              <a:r>
                <a:rPr lang="zh-CN" altLang="en-US" sz="2800" b="1" dirty="0">
                  <a:gradFill flip="none" rotWithShape="1">
                    <a:gsLst>
                      <a:gs pos="0">
                        <a:srgbClr val="FF883F"/>
                      </a:gs>
                      <a:gs pos="28000">
                        <a:srgbClr val="EB433A"/>
                      </a:gs>
                      <a:gs pos="99000">
                        <a:srgbClr val="8A407D"/>
                      </a:gs>
                      <a:gs pos="84000">
                        <a:srgbClr val="991F6C"/>
                      </a:gs>
                      <a:gs pos="70000">
                        <a:srgbClr val="A44357"/>
                      </a:gs>
                      <a:gs pos="52000">
                        <a:srgbClr val="E7524A"/>
                      </a:gs>
                      <a:gs pos="14000">
                        <a:srgbClr val="FF4016"/>
                      </a:gs>
                    </a:gsLst>
                    <a:lin ang="0" scaled="1"/>
                    <a:tileRect/>
                  </a:gradFill>
                  <a:latin typeface="+mn-ea"/>
                </a:rPr>
                <a:t>热烈庆祝中国人民解放军成立</a:t>
              </a:r>
              <a:r>
                <a:rPr lang="en-US" altLang="zh-CN" sz="2800" b="1" dirty="0">
                  <a:gradFill flip="none" rotWithShape="1">
                    <a:gsLst>
                      <a:gs pos="0">
                        <a:srgbClr val="FF883F"/>
                      </a:gs>
                      <a:gs pos="28000">
                        <a:srgbClr val="EB433A"/>
                      </a:gs>
                      <a:gs pos="99000">
                        <a:srgbClr val="8A407D"/>
                      </a:gs>
                      <a:gs pos="84000">
                        <a:srgbClr val="991F6C"/>
                      </a:gs>
                      <a:gs pos="70000">
                        <a:srgbClr val="A44357"/>
                      </a:gs>
                      <a:gs pos="52000">
                        <a:srgbClr val="E7524A"/>
                      </a:gs>
                      <a:gs pos="14000">
                        <a:srgbClr val="FF4016"/>
                      </a:gs>
                    </a:gsLst>
                    <a:lin ang="0" scaled="1"/>
                    <a:tileRect/>
                  </a:gradFill>
                  <a:latin typeface="+mn-ea"/>
                </a:rPr>
                <a:t>XX</a:t>
              </a:r>
              <a:r>
                <a:rPr lang="zh-CN" altLang="en-US" sz="2800" b="1" dirty="0">
                  <a:gradFill flip="none" rotWithShape="1">
                    <a:gsLst>
                      <a:gs pos="0">
                        <a:srgbClr val="FF883F"/>
                      </a:gs>
                      <a:gs pos="28000">
                        <a:srgbClr val="EB433A"/>
                      </a:gs>
                      <a:gs pos="99000">
                        <a:srgbClr val="8A407D"/>
                      </a:gs>
                      <a:gs pos="84000">
                        <a:srgbClr val="991F6C"/>
                      </a:gs>
                      <a:gs pos="70000">
                        <a:srgbClr val="A44357"/>
                      </a:gs>
                      <a:gs pos="52000">
                        <a:srgbClr val="E7524A"/>
                      </a:gs>
                      <a:gs pos="14000">
                        <a:srgbClr val="FF4016"/>
                      </a:gs>
                    </a:gsLst>
                    <a:lin ang="0" scaled="1"/>
                    <a:tileRect/>
                  </a:gradFill>
                  <a:latin typeface="+mn-ea"/>
                </a:rPr>
                <a:t>周年</a:t>
              </a:r>
            </a:p>
          </p:txBody>
        </p:sp>
        <p:sp>
          <p:nvSpPr>
            <p:cNvPr id="15" name="矩形 14"/>
            <p:cNvSpPr/>
            <p:nvPr/>
          </p:nvSpPr>
          <p:spPr>
            <a:xfrm>
              <a:off x="2252625" y="4765401"/>
              <a:ext cx="7686750" cy="600164"/>
            </a:xfrm>
            <a:prstGeom prst="rect">
              <a:avLst/>
            </a:prstGeom>
          </p:spPr>
          <p:txBody>
            <a:bodyPr wrap="square">
              <a:spAutoFit/>
            </a:bodyPr>
            <a:lstStyle/>
            <a:p>
              <a:pPr algn="ctr">
                <a:lnSpc>
                  <a:spcPct val="150000"/>
                </a:lnSpc>
              </a:pPr>
              <a:r>
                <a:rPr lang="en-US" altLang="zh-CN" sz="1100" spc="300" noProof="1">
                  <a:latin typeface="+mn-ea"/>
                </a:rPr>
                <a:t>Lorem Ipsum Dolor Sit Er Elit Lamet, Consectetaur Cillium Adipisicing Pecu, Sed Do Eiusmod TemporLorem Ipsum Dolor Sit Er Elit Lamet, </a:t>
              </a:r>
              <a:endParaRPr lang="zh-CN" altLang="en-US" sz="1100" spc="300" dirty="0">
                <a:latin typeface="+mn-ea"/>
              </a:endParaRPr>
            </a:p>
          </p:txBody>
        </p:sp>
      </p:grpSp>
      <p:sp>
        <p:nvSpPr>
          <p:cNvPr id="19" name="文本框 18"/>
          <p:cNvSpPr txBox="1"/>
          <p:nvPr/>
        </p:nvSpPr>
        <p:spPr>
          <a:xfrm>
            <a:off x="1368951" y="323623"/>
            <a:ext cx="2710631" cy="461665"/>
          </a:xfrm>
          <a:prstGeom prst="rect">
            <a:avLst/>
          </a:prstGeom>
          <a:noFill/>
        </p:spPr>
        <p:txBody>
          <a:bodyPr wrap="square" rtlCol="0">
            <a:spAutoFit/>
          </a:bodyPr>
          <a:lstStyle/>
          <a:p>
            <a:pPr algn="ctr"/>
            <a:r>
              <a:rPr lang="en-US" altLang="zh-CN" sz="2400" dirty="0">
                <a:latin typeface="+mn-ea"/>
              </a:rPr>
              <a:t>THE ARMY DAY</a:t>
            </a:r>
            <a:endParaRPr lang="zh-CN" altLang="en-US" sz="2400" dirty="0">
              <a:latin typeface="+mn-ea"/>
            </a:endParaRPr>
          </a:p>
        </p:txBody>
      </p:sp>
      <p:sp>
        <p:nvSpPr>
          <p:cNvPr id="20" name="矩形 19"/>
          <p:cNvSpPr/>
          <p:nvPr/>
        </p:nvSpPr>
        <p:spPr>
          <a:xfrm>
            <a:off x="1651121" y="643470"/>
            <a:ext cx="1776390" cy="574324"/>
          </a:xfrm>
          <a:prstGeom prst="rect">
            <a:avLst/>
          </a:prstGeom>
        </p:spPr>
        <p:txBody>
          <a:bodyPr wrap="square">
            <a:spAutoFit/>
          </a:bodyPr>
          <a:lstStyle/>
          <a:p>
            <a:pPr>
              <a:lnSpc>
                <a:spcPct val="150000"/>
              </a:lnSpc>
            </a:pPr>
            <a:r>
              <a:rPr lang="en-US" altLang="zh-CN" sz="1100" spc="300" noProof="1">
                <a:latin typeface="+mn-ea"/>
              </a:rPr>
              <a:t>Lorem Ipsum Dolor Sit Er Elit</a:t>
            </a:r>
            <a:endParaRPr lang="zh-CN" altLang="en-US" sz="1100" spc="300" dirty="0">
              <a:latin typeface="+mn-ea"/>
            </a:endParaRPr>
          </a:p>
        </p:txBody>
      </p:sp>
    </p:spTree>
  </p:cSld>
  <p:clrMapOvr>
    <a:masterClrMapping/>
  </p:clrMapOvr>
  <p:transition spd="med" advTm="43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15" y="4064001"/>
            <a:ext cx="13156710" cy="2794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357314"/>
            <a:ext cx="4400550" cy="5500686"/>
          </a:xfrm>
          <a:prstGeom prst="rect">
            <a:avLst/>
          </a:prstGeom>
        </p:spPr>
      </p:pic>
      <p:sp>
        <p:nvSpPr>
          <p:cNvPr id="7" name="文本框 6"/>
          <p:cNvSpPr txBox="1"/>
          <p:nvPr/>
        </p:nvSpPr>
        <p:spPr>
          <a:xfrm>
            <a:off x="6432919" y="1664217"/>
            <a:ext cx="2387232" cy="2092881"/>
          </a:xfrm>
          <a:prstGeom prst="rect">
            <a:avLst/>
          </a:prstGeom>
          <a:noFill/>
        </p:spPr>
        <p:txBody>
          <a:bodyPr wrap="square" rtlCol="0">
            <a:spAutoFit/>
          </a:bodyPr>
          <a:lstStyle/>
          <a:p>
            <a:pPr algn="ctr"/>
            <a:r>
              <a:rPr lang="zh-CN" altLang="en-US" sz="13000" dirty="0">
                <a:gradFill flip="none" rotWithShape="1">
                  <a:gsLst>
                    <a:gs pos="0">
                      <a:srgbClr val="640001"/>
                    </a:gs>
                    <a:gs pos="78000">
                      <a:srgbClr val="D70015"/>
                    </a:gs>
                  </a:gsLst>
                  <a:lin ang="5400000" scaled="1"/>
                  <a:tileRect/>
                </a:gradFill>
                <a:latin typeface="叶根友行书繁" panose="02010601030101010101" pitchFamily="2" charset="-122"/>
                <a:ea typeface="叶根友行书繁" panose="02010601030101010101" pitchFamily="2" charset="-122"/>
              </a:rPr>
              <a:t>壹</a:t>
            </a:r>
          </a:p>
        </p:txBody>
      </p:sp>
      <p:sp>
        <p:nvSpPr>
          <p:cNvPr id="8" name="矩形 7"/>
          <p:cNvSpPr/>
          <p:nvPr/>
        </p:nvSpPr>
        <p:spPr>
          <a:xfrm>
            <a:off x="5176159" y="4370903"/>
            <a:ext cx="4900751" cy="461665"/>
          </a:xfrm>
          <a:prstGeom prst="rect">
            <a:avLst/>
          </a:prstGeom>
        </p:spPr>
        <p:txBody>
          <a:bodyPr wrap="square">
            <a:spAutoFit/>
          </a:bodyPr>
          <a:lstStyle/>
          <a:p>
            <a:pPr algn="ctr">
              <a:lnSpc>
                <a:spcPct val="150000"/>
              </a:lnSpc>
            </a:pPr>
            <a:r>
              <a:rPr lang="en-US" altLang="zh-CN" sz="800" spc="300" noProof="1">
                <a:latin typeface="Kozuka Mincho Pro EL" panose="02020200000000000000" pitchFamily="18" charset="-128"/>
                <a:ea typeface="Kozuka Mincho Pro EL" panose="02020200000000000000" pitchFamily="18" charset="-128"/>
              </a:rPr>
              <a:t>Lorem Ipsum Dolor Sit Er Elit Lamet, Consectetaur Cillium Adipisicing Pecu, Sed</a:t>
            </a:r>
            <a:endParaRPr lang="zh-CN" altLang="en-US" sz="800" spc="300" dirty="0">
              <a:latin typeface="Kozuka Mincho Pro EL" panose="02020200000000000000" pitchFamily="18" charset="-128"/>
              <a:ea typeface="Kozuka Mincho Pro EL" panose="02020200000000000000" pitchFamily="18" charset="-128"/>
            </a:endParaRPr>
          </a:p>
        </p:txBody>
      </p:sp>
      <p:sp>
        <p:nvSpPr>
          <p:cNvPr id="9" name="文本框 215"/>
          <p:cNvSpPr txBox="1"/>
          <p:nvPr/>
        </p:nvSpPr>
        <p:spPr>
          <a:xfrm>
            <a:off x="3054535" y="3813932"/>
            <a:ext cx="9144000" cy="500137"/>
          </a:xfrm>
          <a:prstGeom prst="rect">
            <a:avLst/>
          </a:prstGeom>
          <a:noFill/>
          <a:ln>
            <a:noFill/>
          </a:ln>
        </p:spPr>
        <p:txBody>
          <a:bodyPr wrap="square" lIns="68580" tIns="34290" rIns="68580" bIns="34290" rtlCol="0">
            <a:spAutoFit/>
          </a:bodyPr>
          <a:lstStyle/>
          <a:p>
            <a:pPr algn="ctr"/>
            <a:r>
              <a:rPr lang="zh-CN" altLang="en-US" sz="2800" spc="600" dirty="0">
                <a:solidFill>
                  <a:srgbClr val="740004"/>
                </a:solidFill>
                <a:latin typeface="微软雅黑" panose="020B0503020204020204" pitchFamily="34" charset="-122"/>
                <a:ea typeface="微软雅黑" panose="020B0503020204020204" pitchFamily="34" charset="-122"/>
              </a:rPr>
              <a:t>输入您的标题一</a:t>
            </a:r>
          </a:p>
        </p:txBody>
      </p:sp>
    </p:spTree>
  </p:cSld>
  <p:clrMapOvr>
    <a:masterClrMapping/>
  </p:clrMapOvr>
  <p:transition spd="med" advTm="43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15" y="4064001"/>
            <a:ext cx="13156710" cy="2794000"/>
          </a:xfrm>
          <a:prstGeom prst="rect">
            <a:avLst/>
          </a:prstGeom>
        </p:spPr>
      </p:pic>
      <p:grpSp>
        <p:nvGrpSpPr>
          <p:cNvPr id="2" name="组合 1"/>
          <p:cNvGrpSpPr/>
          <p:nvPr/>
        </p:nvGrpSpPr>
        <p:grpSpPr>
          <a:xfrm>
            <a:off x="999188" y="1125331"/>
            <a:ext cx="10193625" cy="1586229"/>
            <a:chOff x="794148" y="1125331"/>
            <a:chExt cx="10193625" cy="1586229"/>
          </a:xfrm>
        </p:grpSpPr>
        <p:sp>
          <p:nvSpPr>
            <p:cNvPr id="30" name="矩形 1"/>
            <p:cNvSpPr>
              <a:spLocks noChangeArrowheads="1"/>
            </p:cNvSpPr>
            <p:nvPr/>
          </p:nvSpPr>
          <p:spPr bwMode="auto">
            <a:xfrm>
              <a:off x="794148" y="1125331"/>
              <a:ext cx="3090556" cy="158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214" tIns="57607" rIns="115214" bIns="57607">
              <a:spAutoFit/>
            </a:bodyPr>
            <a:lstStyle/>
            <a:p>
              <a:pPr defTabSz="864235" fontAlgn="base">
                <a:lnSpc>
                  <a:spcPct val="150000"/>
                </a:lnSpc>
                <a:spcBef>
                  <a:spcPct val="0"/>
                </a:spcBef>
                <a:spcAft>
                  <a:spcPct val="0"/>
                </a:spcAft>
                <a:defRPr/>
              </a:pPr>
              <a:r>
                <a:rPr lang="zh-CN" altLang="en-US" sz="1300" dirty="0">
                  <a:solidFill>
                    <a:prstClr val="black">
                      <a:lumMod val="65000"/>
                      <a:lumOff val="35000"/>
                    </a:prstClr>
                  </a:solidFill>
                  <a:ea typeface="宋体" panose="02010600030101010101" pitchFamily="2"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p>
            <a:p>
              <a:pPr defTabSz="864235">
                <a:lnSpc>
                  <a:spcPct val="150000"/>
                </a:lnSpc>
                <a:spcBef>
                  <a:spcPct val="0"/>
                </a:spcBef>
                <a:defRPr/>
              </a:pPr>
              <a:endParaRPr lang="zh-CN" altLang="en-US" sz="1300" dirty="0">
                <a:solidFill>
                  <a:prstClr val="black">
                    <a:lumMod val="65000"/>
                    <a:lumOff val="35000"/>
                  </a:prstClr>
                </a:solidFill>
                <a:ea typeface="宋体" panose="02010600030101010101" pitchFamily="2" charset="-122"/>
                <a:sym typeface="微软雅黑" panose="020B0503020204020204" pitchFamily="34" charset="-122"/>
              </a:endParaRPr>
            </a:p>
          </p:txBody>
        </p:sp>
        <p:sp>
          <p:nvSpPr>
            <p:cNvPr id="34" name="矩形 1"/>
            <p:cNvSpPr>
              <a:spLocks noChangeArrowheads="1"/>
            </p:cNvSpPr>
            <p:nvPr/>
          </p:nvSpPr>
          <p:spPr bwMode="auto">
            <a:xfrm>
              <a:off x="7897217" y="1125331"/>
              <a:ext cx="3090556" cy="158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214" tIns="57607" rIns="115214" bIns="57607">
              <a:spAutoFit/>
            </a:bodyPr>
            <a:lstStyle/>
            <a:p>
              <a:pPr algn="r" defTabSz="864235" fontAlgn="base">
                <a:lnSpc>
                  <a:spcPct val="150000"/>
                </a:lnSpc>
                <a:spcBef>
                  <a:spcPct val="0"/>
                </a:spcBef>
                <a:spcAft>
                  <a:spcPct val="0"/>
                </a:spcAft>
                <a:defRPr/>
              </a:pPr>
              <a:r>
                <a:rPr lang="zh-CN" altLang="en-US" sz="1300" dirty="0">
                  <a:solidFill>
                    <a:prstClr val="black">
                      <a:lumMod val="65000"/>
                      <a:lumOff val="35000"/>
                    </a:prstClr>
                  </a:solidFill>
                  <a:ea typeface="宋体" panose="02010600030101010101" pitchFamily="2"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p>
            <a:p>
              <a:pPr algn="r" defTabSz="864235">
                <a:lnSpc>
                  <a:spcPct val="150000"/>
                </a:lnSpc>
                <a:spcBef>
                  <a:spcPct val="0"/>
                </a:spcBef>
                <a:defRPr/>
              </a:pPr>
              <a:endParaRPr lang="zh-CN" altLang="en-US" sz="1300" dirty="0">
                <a:solidFill>
                  <a:prstClr val="black">
                    <a:lumMod val="65000"/>
                    <a:lumOff val="35000"/>
                  </a:prstClr>
                </a:solidFill>
                <a:ea typeface="宋体" panose="02010600030101010101" pitchFamily="2" charset="-122"/>
                <a:sym typeface="微软雅黑" panose="020B0503020204020204" pitchFamily="34" charset="-122"/>
              </a:endParaRPr>
            </a:p>
          </p:txBody>
        </p:sp>
      </p:grpSp>
      <p:grpSp>
        <p:nvGrpSpPr>
          <p:cNvPr id="42" name="组合 41"/>
          <p:cNvGrpSpPr/>
          <p:nvPr/>
        </p:nvGrpSpPr>
        <p:grpSpPr>
          <a:xfrm>
            <a:off x="0" y="1481138"/>
            <a:ext cx="12192000" cy="3133725"/>
            <a:chOff x="0" y="1648836"/>
            <a:chExt cx="12192000" cy="3133725"/>
          </a:xfrm>
        </p:grpSpPr>
        <p:sp>
          <p:nvSpPr>
            <p:cNvPr id="3" name="矩形 12"/>
            <p:cNvSpPr>
              <a:spLocks noChangeArrowheads="1"/>
            </p:cNvSpPr>
            <p:nvPr/>
          </p:nvSpPr>
          <p:spPr bwMode="auto">
            <a:xfrm>
              <a:off x="0" y="2873095"/>
              <a:ext cx="12192000" cy="1373175"/>
            </a:xfrm>
            <a:prstGeom prst="rect">
              <a:avLst/>
            </a:prstGeom>
            <a:solidFill>
              <a:srgbClr val="C00000"/>
            </a:solidFill>
            <a:ln>
              <a:noFill/>
            </a:ln>
          </p:spPr>
          <p:txBody>
            <a:bodyPr lIns="115214" tIns="57607" rIns="115214" bIns="57607" anchor="ctr"/>
            <a:lstStyle/>
            <a:p>
              <a:pPr algn="ctr" fontAlgn="base">
                <a:spcBef>
                  <a:spcPct val="0"/>
                </a:spcBef>
                <a:spcAft>
                  <a:spcPct val="0"/>
                </a:spcAft>
                <a:buFont typeface="Arial" panose="020B0604020202020204" pitchFamily="34" charset="0"/>
                <a:buNone/>
              </a:pPr>
              <a:endParaRPr lang="zh-CN" altLang="en-US">
                <a:solidFill>
                  <a:srgbClr val="FFFFFF"/>
                </a:solidFill>
                <a:ea typeface="宋体" panose="02010600030101010101" pitchFamily="2" charset="-122"/>
              </a:endParaRPr>
            </a:p>
          </p:txBody>
        </p:sp>
        <p:grpSp>
          <p:nvGrpSpPr>
            <p:cNvPr id="39" name="组合 38"/>
            <p:cNvGrpSpPr/>
            <p:nvPr/>
          </p:nvGrpSpPr>
          <p:grpSpPr>
            <a:xfrm>
              <a:off x="134540" y="3268096"/>
              <a:ext cx="11922920" cy="504139"/>
              <a:chOff x="169490" y="3268096"/>
              <a:chExt cx="11922920" cy="504139"/>
            </a:xfrm>
          </p:grpSpPr>
          <p:sp>
            <p:nvSpPr>
              <p:cNvPr id="28" name="TextBox 35"/>
              <p:cNvSpPr txBox="1">
                <a:spLocks noChangeArrowheads="1"/>
              </p:cNvSpPr>
              <p:nvPr/>
            </p:nvSpPr>
            <p:spPr bwMode="auto">
              <a:xfrm>
                <a:off x="169490" y="3268096"/>
                <a:ext cx="3992719" cy="504139"/>
              </a:xfrm>
              <a:prstGeom prst="rect">
                <a:avLst/>
              </a:prstGeom>
              <a:noFill/>
              <a:ln>
                <a:noFill/>
              </a:ln>
              <a:effectLst/>
            </p:spPr>
            <p:txBody>
              <a:bodyPr lIns="115214" tIns="57607" rIns="115214" bIns="576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2500" b="1" dirty="0">
                    <a:solidFill>
                      <a:prstClr val="white"/>
                    </a:solidFill>
                    <a:latin typeface="微软雅黑" panose="020B0503020204020204" pitchFamily="34" charset="-122"/>
                    <a:ea typeface="微软雅黑" panose="020B0503020204020204" pitchFamily="34" charset="-122"/>
                  </a:rPr>
                  <a:t>在这里填写工作简介标题</a:t>
                </a:r>
              </a:p>
            </p:txBody>
          </p:sp>
          <p:sp>
            <p:nvSpPr>
              <p:cNvPr id="37" name="TextBox 35"/>
              <p:cNvSpPr txBox="1">
                <a:spLocks noChangeArrowheads="1"/>
              </p:cNvSpPr>
              <p:nvPr/>
            </p:nvSpPr>
            <p:spPr bwMode="auto">
              <a:xfrm>
                <a:off x="8099691" y="3268096"/>
                <a:ext cx="3992719" cy="504139"/>
              </a:xfrm>
              <a:prstGeom prst="rect">
                <a:avLst/>
              </a:prstGeom>
              <a:noFill/>
              <a:ln>
                <a:noFill/>
              </a:ln>
              <a:effectLst/>
            </p:spPr>
            <p:txBody>
              <a:bodyPr lIns="115214" tIns="57607" rIns="115214" bIns="576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2500" b="1" dirty="0">
                    <a:solidFill>
                      <a:prstClr val="white"/>
                    </a:solidFill>
                    <a:latin typeface="微软雅黑" panose="020B0503020204020204" pitchFamily="34" charset="-122"/>
                    <a:ea typeface="微软雅黑" panose="020B0503020204020204" pitchFamily="34" charset="-122"/>
                  </a:rPr>
                  <a:t>在这里填写工作简介标题</a:t>
                </a:r>
              </a:p>
            </p:txBody>
          </p:sp>
        </p:grpSp>
        <p:pic>
          <p:nvPicPr>
            <p:cNvPr id="38" name="图片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2245" y="1648836"/>
              <a:ext cx="4257675" cy="3133725"/>
            </a:xfrm>
            <a:prstGeom prst="rect">
              <a:avLst/>
            </a:prstGeom>
          </p:spPr>
        </p:pic>
      </p:grpSp>
      <p:pic>
        <p:nvPicPr>
          <p:cNvPr id="40" name="图片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338" y="4291626"/>
            <a:ext cx="3070921" cy="2053503"/>
          </a:xfrm>
          <a:prstGeom prst="rect">
            <a:avLst/>
          </a:prstGeom>
        </p:spPr>
      </p:pic>
      <p:pic>
        <p:nvPicPr>
          <p:cNvPr id="41" name="图片 40"/>
          <p:cNvPicPr>
            <a:picLocks noChangeAspect="1"/>
          </p:cNvPicPr>
          <p:nvPr/>
        </p:nvPicPr>
        <p:blipFill rotWithShape="1">
          <a:blip r:embed="rId6">
            <a:extLst>
              <a:ext uri="{28A0092B-C50C-407E-A947-70E740481C1C}">
                <a14:useLocalDpi xmlns:a14="http://schemas.microsoft.com/office/drawing/2010/main" val="0"/>
              </a:ext>
            </a:extLst>
          </a:blip>
          <a:srcRect b="1973"/>
          <a:stretch>
            <a:fillRect/>
          </a:stretch>
        </p:blipFill>
        <p:spPr>
          <a:xfrm>
            <a:off x="8009504" y="4291626"/>
            <a:ext cx="3087178" cy="2055833"/>
          </a:xfrm>
          <a:prstGeom prst="rect">
            <a:avLst/>
          </a:prstGeom>
        </p:spPr>
      </p:pic>
    </p:spTree>
  </p:cSld>
  <p:clrMapOvr>
    <a:masterClrMapping/>
  </p:clrMapOvr>
  <p:transition spd="med" advTm="43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15" y="4064001"/>
            <a:ext cx="13156710" cy="2794000"/>
          </a:xfrm>
          <a:prstGeom prst="rect">
            <a:avLst/>
          </a:prstGeom>
        </p:spPr>
      </p:pic>
      <p:graphicFrame>
        <p:nvGraphicFramePr>
          <p:cNvPr id="2" name="图示 1"/>
          <p:cNvGraphicFramePr/>
          <p:nvPr/>
        </p:nvGraphicFramePr>
        <p:xfrm>
          <a:off x="1175089" y="838823"/>
          <a:ext cx="9740901" cy="3819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4"/>
          <p:cNvSpPr txBox="1"/>
          <p:nvPr/>
        </p:nvSpPr>
        <p:spPr bwMode="auto">
          <a:xfrm>
            <a:off x="1175089" y="4658785"/>
            <a:ext cx="9740901" cy="1155085"/>
          </a:xfrm>
          <a:prstGeom prst="rect">
            <a:avLst/>
          </a:prstGeom>
          <a:noFill/>
        </p:spPr>
        <p:txBody>
          <a:bodyPr wrap="square" lIns="115214" tIns="57607" rIns="115214" bIns="57607">
            <a:spAutoFit/>
          </a:bodyPr>
          <a:lstStyle/>
          <a:p>
            <a:pPr fontAlgn="base">
              <a:lnSpc>
                <a:spcPct val="150000"/>
              </a:lnSpc>
              <a:spcBef>
                <a:spcPct val="0"/>
              </a:spcBef>
              <a:spcAft>
                <a:spcPct val="0"/>
              </a:spcAft>
            </a:pPr>
            <a:r>
              <a:rPr lang="zh-CN" altLang="en-US" sz="1500" dirty="0">
                <a:solidFill>
                  <a:prstClr val="black">
                    <a:lumMod val="95000"/>
                    <a:lumOff val="5000"/>
                  </a:prstClr>
                </a:solidFill>
                <a:ea typeface="宋体" panose="02010600030101010101" pitchFamily="2" charset="-122"/>
              </a:rPr>
              <a:t>这里输入简单的文字概述这里输入简单文字概述简单的文字概述这里输入简单的文字概述这里输入这里输入简单的文字概述这里输入简单文字概述简单的文字概述这里输入简单的文字概述这里输入</a:t>
            </a:r>
            <a:endParaRPr lang="zh-CN" altLang="en-US" sz="1500" dirty="0">
              <a:solidFill>
                <a:prstClr val="black">
                  <a:lumMod val="95000"/>
                  <a:lumOff val="5000"/>
                </a:prstClr>
              </a:solidFill>
              <a:latin typeface="Calibri" panose="020F0502020204030204" pitchFamily="34" charset="0"/>
              <a:ea typeface="宋体" panose="02010600030101010101" pitchFamily="2" charset="-122"/>
            </a:endParaRPr>
          </a:p>
          <a:p>
            <a:pPr fontAlgn="base">
              <a:lnSpc>
                <a:spcPct val="150000"/>
              </a:lnSpc>
              <a:spcBef>
                <a:spcPct val="0"/>
              </a:spcBef>
              <a:spcAft>
                <a:spcPct val="0"/>
              </a:spcAft>
              <a:buFont typeface="Arial" panose="020B0604020202020204" pitchFamily="34" charset="0"/>
              <a:buNone/>
            </a:pPr>
            <a:endParaRPr lang="zh-CN" altLang="en-US" sz="1500" dirty="0">
              <a:solidFill>
                <a:prstClr val="black">
                  <a:lumMod val="95000"/>
                  <a:lumOff val="5000"/>
                </a:prstClr>
              </a:solidFill>
              <a:latin typeface="Calibri" panose="020F0502020204030204" pitchFamily="34" charset="0"/>
              <a:ea typeface="宋体" panose="02010600030101010101" pitchFamily="2" charset="-122"/>
            </a:endParaRPr>
          </a:p>
        </p:txBody>
      </p:sp>
    </p:spTree>
  </p:cSld>
  <p:clrMapOvr>
    <a:masterClrMapping/>
  </p:clrMapOvr>
  <p:transition spd="med" advTm="43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15" y="4064001"/>
            <a:ext cx="13156710" cy="2794000"/>
          </a:xfrm>
          <a:prstGeom prst="rect">
            <a:avLst/>
          </a:prstGeom>
        </p:spPr>
      </p:pic>
      <p:grpSp>
        <p:nvGrpSpPr>
          <p:cNvPr id="22" name="组合 21"/>
          <p:cNvGrpSpPr/>
          <p:nvPr/>
        </p:nvGrpSpPr>
        <p:grpSpPr>
          <a:xfrm>
            <a:off x="2023748" y="697866"/>
            <a:ext cx="8043584" cy="5454729"/>
            <a:chOff x="1783757" y="1421766"/>
            <a:chExt cx="8043584" cy="5454729"/>
          </a:xfrm>
          <a:effectLst/>
        </p:grpSpPr>
        <p:sp>
          <p:nvSpPr>
            <p:cNvPr id="5" name="Text Box 30"/>
            <p:cNvSpPr txBox="1">
              <a:spLocks noChangeArrowheads="1"/>
            </p:cNvSpPr>
            <p:nvPr/>
          </p:nvSpPr>
          <p:spPr bwMode="auto">
            <a:xfrm>
              <a:off x="4925545" y="4183601"/>
              <a:ext cx="4226723" cy="578004"/>
            </a:xfrm>
            <a:prstGeom prst="rect">
              <a:avLst/>
            </a:prstGeom>
            <a:noFill/>
            <a:ln w="9525">
              <a:noFill/>
              <a:miter lim="800000"/>
            </a:ln>
          </p:spPr>
          <p:txBody>
            <a:bodyPr lIns="115214" tIns="57607" rIns="115214" bIns="57607">
              <a:spAutoFit/>
            </a:bodyPr>
            <a:lstStyle/>
            <a:p>
              <a:pPr latinLnBrk="1">
                <a:buClr>
                  <a:srgbClr val="FF0000"/>
                </a:buClr>
                <a:buSzPct val="70000"/>
                <a:defRPr/>
              </a:pPr>
              <a:r>
                <a:rPr kumimoji="1" lang="en-US" altLang="zh-CN" sz="3000" b="1" dirty="0">
                  <a:solidFill>
                    <a:srgbClr val="740004"/>
                  </a:solidFill>
                  <a:latin typeface="微软雅黑" panose="020B0503020204020204" pitchFamily="34" charset="-122"/>
                </a:rPr>
                <a:t>10</a:t>
              </a:r>
              <a:r>
                <a:rPr kumimoji="1" lang="en-US" altLang="zh-CN" sz="3000" b="1" dirty="0">
                  <a:gradFill>
                    <a:gsLst>
                      <a:gs pos="0">
                        <a:srgbClr val="D31FE1"/>
                      </a:gs>
                      <a:gs pos="90000">
                        <a:srgbClr val="7A0C72"/>
                      </a:gs>
                    </a:gsLst>
                    <a:lin ang="2700000" scaled="1"/>
                  </a:gradFill>
                  <a:latin typeface="微软雅黑" panose="020B0503020204020204" pitchFamily="34" charset="-122"/>
                </a:rPr>
                <a:t> </a:t>
              </a:r>
              <a:r>
                <a:rPr kumimoji="1" lang="zh-CN" altLang="en-US" sz="2000" dirty="0">
                  <a:solidFill>
                    <a:prstClr val="black"/>
                  </a:solidFill>
                  <a:latin typeface="微软雅黑" panose="020B0503020204020204" pitchFamily="34" charset="-122"/>
                </a:rPr>
                <a:t>条成绩，点击添加文本</a:t>
              </a:r>
            </a:p>
          </p:txBody>
        </p:sp>
        <p:sp>
          <p:nvSpPr>
            <p:cNvPr id="6" name="Freeform 7"/>
            <p:cNvSpPr/>
            <p:nvPr/>
          </p:nvSpPr>
          <p:spPr bwMode="auto">
            <a:xfrm>
              <a:off x="1868217" y="1421766"/>
              <a:ext cx="6998584" cy="4876725"/>
            </a:xfrm>
            <a:custGeom>
              <a:avLst/>
              <a:gdLst/>
              <a:ahLst/>
              <a:cxnLst>
                <a:cxn ang="0">
                  <a:pos x="0" y="455"/>
                </a:cxn>
                <a:cxn ang="0">
                  <a:pos x="117" y="455"/>
                </a:cxn>
                <a:cxn ang="0">
                  <a:pos x="117" y="378"/>
                </a:cxn>
                <a:cxn ang="0">
                  <a:pos x="117" y="337"/>
                </a:cxn>
                <a:cxn ang="0">
                  <a:pos x="158" y="337"/>
                </a:cxn>
                <a:cxn ang="0">
                  <a:pos x="235" y="337"/>
                </a:cxn>
                <a:cxn ang="0">
                  <a:pos x="235" y="260"/>
                </a:cxn>
                <a:cxn ang="0">
                  <a:pos x="235" y="219"/>
                </a:cxn>
                <a:cxn ang="0">
                  <a:pos x="276" y="219"/>
                </a:cxn>
                <a:cxn ang="0">
                  <a:pos x="353" y="219"/>
                </a:cxn>
                <a:cxn ang="0">
                  <a:pos x="353" y="142"/>
                </a:cxn>
                <a:cxn ang="0">
                  <a:pos x="353" y="101"/>
                </a:cxn>
                <a:cxn ang="0">
                  <a:pos x="394" y="101"/>
                </a:cxn>
                <a:cxn ang="0">
                  <a:pos x="495" y="101"/>
                </a:cxn>
                <a:cxn ang="0">
                  <a:pos x="568" y="29"/>
                </a:cxn>
                <a:cxn ang="0">
                  <a:pos x="560" y="21"/>
                </a:cxn>
                <a:cxn ang="0">
                  <a:pos x="593" y="10"/>
                </a:cxn>
                <a:cxn ang="0">
                  <a:pos x="625" y="0"/>
                </a:cxn>
                <a:cxn ang="0">
                  <a:pos x="615" y="32"/>
                </a:cxn>
                <a:cxn ang="0">
                  <a:pos x="604" y="65"/>
                </a:cxn>
                <a:cxn ang="0">
                  <a:pos x="596" y="57"/>
                </a:cxn>
                <a:cxn ang="0">
                  <a:pos x="512" y="142"/>
                </a:cxn>
                <a:cxn ang="0">
                  <a:pos x="512" y="142"/>
                </a:cxn>
                <a:cxn ang="0">
                  <a:pos x="394" y="142"/>
                </a:cxn>
                <a:cxn ang="0">
                  <a:pos x="394" y="219"/>
                </a:cxn>
                <a:cxn ang="0">
                  <a:pos x="394" y="260"/>
                </a:cxn>
                <a:cxn ang="0">
                  <a:pos x="353" y="260"/>
                </a:cxn>
                <a:cxn ang="0">
                  <a:pos x="276" y="260"/>
                </a:cxn>
                <a:cxn ang="0">
                  <a:pos x="276" y="337"/>
                </a:cxn>
                <a:cxn ang="0">
                  <a:pos x="276" y="378"/>
                </a:cxn>
                <a:cxn ang="0">
                  <a:pos x="235" y="378"/>
                </a:cxn>
                <a:cxn ang="0">
                  <a:pos x="158" y="378"/>
                </a:cxn>
                <a:cxn ang="0">
                  <a:pos x="158" y="455"/>
                </a:cxn>
                <a:cxn ang="0">
                  <a:pos x="158" y="495"/>
                </a:cxn>
                <a:cxn ang="0">
                  <a:pos x="117" y="495"/>
                </a:cxn>
                <a:cxn ang="0">
                  <a:pos x="0" y="495"/>
                </a:cxn>
                <a:cxn ang="0">
                  <a:pos x="0" y="455"/>
                </a:cxn>
              </a:cxnLst>
              <a:rect l="0" t="0" r="r" b="b"/>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gradFill>
              <a:gsLst>
                <a:gs pos="0">
                  <a:srgbClr val="740004"/>
                </a:gs>
                <a:gs pos="100000">
                  <a:srgbClr val="D70015"/>
                </a:gs>
              </a:gsLst>
              <a:lin ang="0" scaled="1"/>
            </a:grad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lIns="115214" tIns="57607" rIns="115214" bIns="57607" anchor="ctr"/>
            <a:lstStyle/>
            <a:p>
              <a:pPr algn="ctr">
                <a:defRPr/>
              </a:pPr>
              <a:endParaRPr lang="zh-CN" altLang="en-US" kern="0" dirty="0">
                <a:solidFill>
                  <a:prstClr val="white"/>
                </a:solidFill>
                <a:latin typeface="Calibri" panose="020F0502020204030204"/>
              </a:endParaRPr>
            </a:p>
          </p:txBody>
        </p:sp>
        <p:grpSp>
          <p:nvGrpSpPr>
            <p:cNvPr id="7" name="组合 19"/>
            <p:cNvGrpSpPr/>
            <p:nvPr/>
          </p:nvGrpSpPr>
          <p:grpSpPr bwMode="auto">
            <a:xfrm>
              <a:off x="1783757" y="5273886"/>
              <a:ext cx="1172116" cy="446276"/>
              <a:chOff x="56952" y="4886278"/>
              <a:chExt cx="1132274" cy="431491"/>
            </a:xfrm>
          </p:grpSpPr>
          <p:sp>
            <p:nvSpPr>
              <p:cNvPr id="8" name="矩形 8"/>
              <p:cNvSpPr>
                <a:spLocks noChangeArrowheads="1"/>
              </p:cNvSpPr>
              <p:nvPr/>
            </p:nvSpPr>
            <p:spPr bwMode="auto">
              <a:xfrm>
                <a:off x="56952" y="4886278"/>
                <a:ext cx="1132274" cy="43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kumimoji="1" lang="en-US" altLang="zh-CN" dirty="0">
                    <a:solidFill>
                      <a:prstClr val="black"/>
                    </a:solidFill>
                    <a:latin typeface="微软雅黑" panose="020B0503020204020204" pitchFamily="34" charset="-122"/>
                  </a:rPr>
                  <a:t>2013</a:t>
                </a:r>
                <a:r>
                  <a:rPr kumimoji="1" lang="zh-CN" altLang="en-US" dirty="0">
                    <a:solidFill>
                      <a:prstClr val="black"/>
                    </a:solidFill>
                    <a:latin typeface="微软雅黑" panose="020B0503020204020204" pitchFamily="34" charset="-122"/>
                  </a:rPr>
                  <a:t>年</a:t>
                </a:r>
                <a:endParaRPr lang="zh-CN" altLang="en-US" dirty="0">
                  <a:solidFill>
                    <a:prstClr val="black"/>
                  </a:solidFill>
                  <a:latin typeface="Calibri" panose="020F0502020204030204"/>
                </a:endParaRPr>
              </a:p>
            </p:txBody>
          </p:sp>
          <p:cxnSp>
            <p:nvCxnSpPr>
              <p:cNvPr id="9" name="直接连接符 8"/>
              <p:cNvCxnSpPr/>
              <p:nvPr/>
            </p:nvCxnSpPr>
            <p:spPr>
              <a:xfrm>
                <a:off x="142844" y="5311788"/>
                <a:ext cx="1044000" cy="1552"/>
              </a:xfrm>
              <a:prstGeom prst="line">
                <a:avLst/>
              </a:prstGeom>
              <a:noFill/>
              <a:ln w="63500" algn="ctr">
                <a:solidFill>
                  <a:srgbClr val="C00000"/>
                </a:solidFill>
                <a:miter lim="800000"/>
              </a:ln>
              <a:effectLst/>
            </p:spPr>
          </p:cxnSp>
        </p:grpSp>
        <p:grpSp>
          <p:nvGrpSpPr>
            <p:cNvPr id="10" name="组合 18"/>
            <p:cNvGrpSpPr/>
            <p:nvPr/>
          </p:nvGrpSpPr>
          <p:grpSpPr bwMode="auto">
            <a:xfrm>
              <a:off x="3117582" y="4135975"/>
              <a:ext cx="1172116" cy="446276"/>
              <a:chOff x="1346768" y="3786188"/>
              <a:chExt cx="1132529" cy="431432"/>
            </a:xfrm>
          </p:grpSpPr>
          <p:sp>
            <p:nvSpPr>
              <p:cNvPr id="11" name="矩形 10"/>
              <p:cNvSpPr>
                <a:spLocks noChangeArrowheads="1"/>
              </p:cNvSpPr>
              <p:nvPr/>
            </p:nvSpPr>
            <p:spPr bwMode="auto">
              <a:xfrm>
                <a:off x="1346768" y="3786188"/>
                <a:ext cx="1132529" cy="43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kumimoji="1" lang="en-US" altLang="zh-CN" dirty="0">
                    <a:solidFill>
                      <a:prstClr val="black"/>
                    </a:solidFill>
                    <a:latin typeface="微软雅黑" panose="020B0503020204020204" pitchFamily="34" charset="-122"/>
                  </a:rPr>
                  <a:t>2014</a:t>
                </a:r>
                <a:r>
                  <a:rPr kumimoji="1" lang="zh-CN" altLang="en-US" dirty="0">
                    <a:solidFill>
                      <a:prstClr val="black"/>
                    </a:solidFill>
                    <a:latin typeface="微软雅黑" panose="020B0503020204020204" pitchFamily="34" charset="-122"/>
                  </a:rPr>
                  <a:t>年</a:t>
                </a:r>
              </a:p>
            </p:txBody>
          </p:sp>
          <p:cxnSp>
            <p:nvCxnSpPr>
              <p:cNvPr id="12" name="直接连接符 11"/>
              <p:cNvCxnSpPr/>
              <p:nvPr/>
            </p:nvCxnSpPr>
            <p:spPr>
              <a:xfrm>
                <a:off x="1418198" y="4202118"/>
                <a:ext cx="1044000" cy="1552"/>
              </a:xfrm>
              <a:prstGeom prst="line">
                <a:avLst/>
              </a:prstGeom>
              <a:noFill/>
              <a:ln w="63500" algn="ctr">
                <a:solidFill>
                  <a:srgbClr val="C00000"/>
                </a:solidFill>
                <a:miter lim="800000"/>
              </a:ln>
              <a:effectLst/>
            </p:spPr>
          </p:cxnSp>
        </p:grpSp>
        <p:grpSp>
          <p:nvGrpSpPr>
            <p:cNvPr id="13" name="组合 17"/>
            <p:cNvGrpSpPr/>
            <p:nvPr/>
          </p:nvGrpSpPr>
          <p:grpSpPr bwMode="auto">
            <a:xfrm>
              <a:off x="4413607" y="2983302"/>
              <a:ext cx="1172116" cy="446276"/>
              <a:chOff x="2598284" y="2671700"/>
              <a:chExt cx="1132529" cy="431490"/>
            </a:xfrm>
          </p:grpSpPr>
          <p:sp>
            <p:nvSpPr>
              <p:cNvPr id="14" name="矩形 10"/>
              <p:cNvSpPr>
                <a:spLocks noChangeArrowheads="1"/>
              </p:cNvSpPr>
              <p:nvPr/>
            </p:nvSpPr>
            <p:spPr bwMode="auto">
              <a:xfrm>
                <a:off x="2598284" y="2671700"/>
                <a:ext cx="1132529" cy="4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defRPr/>
                </a:pPr>
                <a:r>
                  <a:rPr kumimoji="1" lang="en-US" altLang="zh-CN" kern="0" dirty="0">
                    <a:solidFill>
                      <a:prstClr val="black"/>
                    </a:solidFill>
                    <a:latin typeface="微软雅黑" panose="020B0503020204020204" pitchFamily="34" charset="-122"/>
                  </a:rPr>
                  <a:t>2015</a:t>
                </a:r>
                <a:r>
                  <a:rPr kumimoji="1" lang="zh-CN" altLang="en-US" kern="0" dirty="0">
                    <a:solidFill>
                      <a:prstClr val="black"/>
                    </a:solidFill>
                    <a:latin typeface="微软雅黑" panose="020B0503020204020204" pitchFamily="34" charset="-122"/>
                  </a:rPr>
                  <a:t>年</a:t>
                </a:r>
              </a:p>
            </p:txBody>
          </p:sp>
          <p:cxnSp>
            <p:nvCxnSpPr>
              <p:cNvPr id="15" name="直接连接符 14"/>
              <p:cNvCxnSpPr/>
              <p:nvPr/>
            </p:nvCxnSpPr>
            <p:spPr>
              <a:xfrm>
                <a:off x="2655030" y="3084510"/>
                <a:ext cx="1044000" cy="1552"/>
              </a:xfrm>
              <a:prstGeom prst="line">
                <a:avLst/>
              </a:prstGeom>
              <a:noFill/>
              <a:ln w="63500" algn="ctr">
                <a:solidFill>
                  <a:srgbClr val="C00000"/>
                </a:solidFill>
                <a:miter lim="800000"/>
              </a:ln>
              <a:effectLst/>
            </p:spPr>
          </p:cxnSp>
        </p:grpSp>
        <p:grpSp>
          <p:nvGrpSpPr>
            <p:cNvPr id="16" name="组合 16"/>
            <p:cNvGrpSpPr/>
            <p:nvPr/>
          </p:nvGrpSpPr>
          <p:grpSpPr bwMode="auto">
            <a:xfrm>
              <a:off x="5786009" y="1845399"/>
              <a:ext cx="1080493" cy="431843"/>
              <a:chOff x="3926278" y="1571612"/>
              <a:chExt cx="1044000" cy="417480"/>
            </a:xfrm>
          </p:grpSpPr>
          <p:sp>
            <p:nvSpPr>
              <p:cNvPr id="17" name="矩形 11"/>
              <p:cNvSpPr>
                <a:spLocks noChangeArrowheads="1"/>
              </p:cNvSpPr>
              <p:nvPr/>
            </p:nvSpPr>
            <p:spPr bwMode="auto">
              <a:xfrm>
                <a:off x="3989426" y="1571612"/>
                <a:ext cx="921883" cy="35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buFont typeface="Wingdings" panose="05000000000000000000" pitchFamily="2" charset="2"/>
                  <a:buNone/>
                </a:pPr>
                <a:r>
                  <a:rPr kumimoji="1" lang="en-US" altLang="zh-CN" dirty="0">
                    <a:solidFill>
                      <a:prstClr val="black"/>
                    </a:solidFill>
                    <a:latin typeface="微软雅黑" panose="020B0503020204020204" pitchFamily="34" charset="-122"/>
                  </a:rPr>
                  <a:t>2017</a:t>
                </a:r>
                <a:r>
                  <a:rPr kumimoji="1" lang="zh-CN" altLang="en-US" dirty="0">
                    <a:solidFill>
                      <a:prstClr val="black"/>
                    </a:solidFill>
                    <a:latin typeface="微软雅黑" panose="020B0503020204020204" pitchFamily="34" charset="-122"/>
                  </a:rPr>
                  <a:t>年</a:t>
                </a:r>
              </a:p>
            </p:txBody>
          </p:sp>
          <p:cxnSp>
            <p:nvCxnSpPr>
              <p:cNvPr id="18" name="直接连接符 17"/>
              <p:cNvCxnSpPr/>
              <p:nvPr/>
            </p:nvCxnSpPr>
            <p:spPr>
              <a:xfrm>
                <a:off x="3926278" y="1987540"/>
                <a:ext cx="1044000" cy="1552"/>
              </a:xfrm>
              <a:prstGeom prst="line">
                <a:avLst/>
              </a:prstGeom>
              <a:noFill/>
              <a:ln w="63500" algn="ctr">
                <a:solidFill>
                  <a:srgbClr val="C00000"/>
                </a:solidFill>
                <a:miter lim="800000"/>
              </a:ln>
              <a:effectLst/>
            </p:spPr>
          </p:cxnSp>
        </p:grpSp>
        <p:sp>
          <p:nvSpPr>
            <p:cNvPr id="19" name="Text Box 30"/>
            <p:cNvSpPr txBox="1">
              <a:spLocks noChangeArrowheads="1"/>
            </p:cNvSpPr>
            <p:nvPr/>
          </p:nvSpPr>
          <p:spPr bwMode="auto">
            <a:xfrm>
              <a:off x="6323995" y="3020568"/>
              <a:ext cx="3503346" cy="578004"/>
            </a:xfrm>
            <a:prstGeom prst="rect">
              <a:avLst/>
            </a:prstGeom>
            <a:noFill/>
            <a:ln w="9525">
              <a:noFill/>
              <a:miter lim="800000"/>
            </a:ln>
          </p:spPr>
          <p:txBody>
            <a:bodyPr lIns="115214" tIns="57607" rIns="115214" bIns="57607">
              <a:spAutoFit/>
            </a:bodyPr>
            <a:lstStyle/>
            <a:p>
              <a:pPr latinLnBrk="1">
                <a:buClr>
                  <a:srgbClr val="FF0000"/>
                </a:buClr>
                <a:buSzPct val="70000"/>
                <a:defRPr/>
              </a:pPr>
              <a:r>
                <a:rPr kumimoji="1" lang="en-US" altLang="zh-CN" sz="3000" b="1" dirty="0">
                  <a:solidFill>
                    <a:srgbClr val="740004"/>
                  </a:solidFill>
                  <a:latin typeface="微软雅黑" panose="020B0503020204020204" pitchFamily="34" charset="-122"/>
                </a:rPr>
                <a:t>10</a:t>
              </a:r>
              <a:r>
                <a:rPr kumimoji="1" lang="en-US" altLang="zh-CN" sz="3000" b="1" dirty="0">
                  <a:gradFill>
                    <a:gsLst>
                      <a:gs pos="0">
                        <a:srgbClr val="F46B68"/>
                      </a:gs>
                      <a:gs pos="90000">
                        <a:srgbClr val="C01B00"/>
                      </a:gs>
                    </a:gsLst>
                    <a:lin ang="2700000" scaled="1"/>
                  </a:gradFill>
                  <a:latin typeface="微软雅黑" panose="020B0503020204020204" pitchFamily="34" charset="-122"/>
                </a:rPr>
                <a:t> </a:t>
              </a:r>
              <a:r>
                <a:rPr kumimoji="1" lang="zh-CN" altLang="en-US" sz="2000" dirty="0">
                  <a:solidFill>
                    <a:prstClr val="black"/>
                  </a:solidFill>
                  <a:latin typeface="微软雅黑" panose="020B0503020204020204" pitchFamily="34" charset="-122"/>
                </a:rPr>
                <a:t>条成绩，点击添加文本</a:t>
              </a:r>
            </a:p>
          </p:txBody>
        </p:sp>
        <p:sp>
          <p:nvSpPr>
            <p:cNvPr id="20" name="Text Box 30"/>
            <p:cNvSpPr txBox="1">
              <a:spLocks noChangeArrowheads="1"/>
            </p:cNvSpPr>
            <p:nvPr/>
          </p:nvSpPr>
          <p:spPr bwMode="auto">
            <a:xfrm>
              <a:off x="3731983" y="5256997"/>
              <a:ext cx="4226723" cy="578004"/>
            </a:xfrm>
            <a:prstGeom prst="rect">
              <a:avLst/>
            </a:prstGeom>
            <a:noFill/>
            <a:ln w="9525">
              <a:noFill/>
              <a:miter lim="800000"/>
            </a:ln>
          </p:spPr>
          <p:txBody>
            <a:bodyPr lIns="115214" tIns="57607" rIns="115214" bIns="57607">
              <a:spAutoFit/>
            </a:bodyPr>
            <a:lstStyle/>
            <a:p>
              <a:pPr latinLnBrk="1">
                <a:buClr>
                  <a:srgbClr val="FF0000"/>
                </a:buClr>
                <a:buSzPct val="70000"/>
                <a:defRPr/>
              </a:pPr>
              <a:r>
                <a:rPr kumimoji="1" lang="en-US" altLang="zh-CN" sz="3000" b="1" dirty="0">
                  <a:solidFill>
                    <a:srgbClr val="740004"/>
                  </a:solidFill>
                  <a:latin typeface="微软雅黑" panose="020B0503020204020204" pitchFamily="34" charset="-122"/>
                </a:rPr>
                <a:t>10</a:t>
              </a:r>
              <a:r>
                <a:rPr kumimoji="1" lang="en-US" altLang="zh-CN" sz="3000" b="1" dirty="0">
                  <a:gradFill>
                    <a:gsLst>
                      <a:gs pos="0">
                        <a:srgbClr val="03FD50"/>
                      </a:gs>
                      <a:gs pos="90000">
                        <a:srgbClr val="02661C"/>
                      </a:gs>
                    </a:gsLst>
                    <a:lin ang="2700000" scaled="1"/>
                  </a:gradFill>
                  <a:latin typeface="微软雅黑" panose="020B0503020204020204" pitchFamily="34" charset="-122"/>
                </a:rPr>
                <a:t> </a:t>
              </a:r>
              <a:r>
                <a:rPr kumimoji="1" lang="zh-CN" altLang="en-US" sz="2000" dirty="0">
                  <a:solidFill>
                    <a:prstClr val="black"/>
                  </a:solidFill>
                  <a:latin typeface="微软雅黑" panose="020B0503020204020204" pitchFamily="34" charset="-122"/>
                </a:rPr>
                <a:t>条成绩，点击添加文本</a:t>
              </a:r>
            </a:p>
          </p:txBody>
        </p:sp>
        <p:sp>
          <p:nvSpPr>
            <p:cNvPr id="21" name="Text Box 30"/>
            <p:cNvSpPr txBox="1">
              <a:spLocks noChangeArrowheads="1"/>
            </p:cNvSpPr>
            <p:nvPr/>
          </p:nvSpPr>
          <p:spPr bwMode="auto">
            <a:xfrm>
              <a:off x="1855315" y="6298491"/>
              <a:ext cx="4226723" cy="578004"/>
            </a:xfrm>
            <a:prstGeom prst="rect">
              <a:avLst/>
            </a:prstGeom>
            <a:noFill/>
            <a:ln w="9525">
              <a:noFill/>
              <a:miter lim="800000"/>
            </a:ln>
          </p:spPr>
          <p:txBody>
            <a:bodyPr lIns="115214" tIns="57607" rIns="115214" bIns="57607">
              <a:spAutoFit/>
            </a:bodyPr>
            <a:lstStyle/>
            <a:p>
              <a:pPr latinLnBrk="1">
                <a:buClr>
                  <a:srgbClr val="FF0000"/>
                </a:buClr>
                <a:buSzPct val="70000"/>
                <a:defRPr/>
              </a:pPr>
              <a:r>
                <a:rPr kumimoji="1" lang="en-US" altLang="zh-CN" sz="3000" b="1" dirty="0">
                  <a:solidFill>
                    <a:srgbClr val="740004"/>
                  </a:solidFill>
                  <a:latin typeface="微软雅黑" panose="020B0503020204020204" pitchFamily="34" charset="-122"/>
                </a:rPr>
                <a:t>10</a:t>
              </a:r>
              <a:r>
                <a:rPr kumimoji="1" lang="en-US" altLang="zh-CN" sz="3000" b="1" dirty="0">
                  <a:gradFill>
                    <a:gsLst>
                      <a:gs pos="0">
                        <a:srgbClr val="FFCF01"/>
                      </a:gs>
                      <a:gs pos="90000">
                        <a:srgbClr val="E22000"/>
                      </a:gs>
                    </a:gsLst>
                    <a:lin ang="2700000" scaled="1"/>
                  </a:gradFill>
                  <a:latin typeface="微软雅黑" panose="020B0503020204020204" pitchFamily="34" charset="-122"/>
                </a:rPr>
                <a:t> </a:t>
              </a:r>
              <a:r>
                <a:rPr kumimoji="1" lang="zh-CN" altLang="en-US" sz="2000" dirty="0">
                  <a:solidFill>
                    <a:prstClr val="black"/>
                  </a:solidFill>
                  <a:latin typeface="微软雅黑" panose="020B0503020204020204" pitchFamily="34" charset="-122"/>
                </a:rPr>
                <a:t>条成绩，点击添加文本</a:t>
              </a:r>
            </a:p>
          </p:txBody>
        </p:sp>
      </p:grpSp>
      <p:grpSp>
        <p:nvGrpSpPr>
          <p:cNvPr id="25" name="组合 24"/>
          <p:cNvGrpSpPr/>
          <p:nvPr/>
        </p:nvGrpSpPr>
        <p:grpSpPr>
          <a:xfrm>
            <a:off x="878324" y="1035450"/>
            <a:ext cx="2446867" cy="1223952"/>
            <a:chOff x="665797" y="1072716"/>
            <a:chExt cx="2446867" cy="1223952"/>
          </a:xfrm>
        </p:grpSpPr>
        <p:sp>
          <p:nvSpPr>
            <p:cNvPr id="23" name="TextBox 145"/>
            <p:cNvSpPr txBox="1"/>
            <p:nvPr/>
          </p:nvSpPr>
          <p:spPr>
            <a:xfrm>
              <a:off x="665797" y="1587014"/>
              <a:ext cx="2273807" cy="709654"/>
            </a:xfrm>
            <a:prstGeom prst="rect">
              <a:avLst/>
            </a:prstGeom>
            <a:noFill/>
          </p:spPr>
          <p:txBody>
            <a:bodyPr wrap="square" lIns="121908" tIns="60953" rIns="121908" bIns="60953" rtlCol="0">
              <a:spAutoFit/>
            </a:bodyPr>
            <a:lstStyle/>
            <a:p>
              <a:pPr marL="0" marR="0" lvl="0" indent="0" defTabSz="91440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rPr>
                <a:t>您的内容打在这里，或者通过您的内容打在这里</a:t>
              </a:r>
            </a:p>
          </p:txBody>
        </p:sp>
        <p:sp>
          <p:nvSpPr>
            <p:cNvPr id="24" name="TextBox 148"/>
            <p:cNvSpPr txBox="1"/>
            <p:nvPr/>
          </p:nvSpPr>
          <p:spPr>
            <a:xfrm>
              <a:off x="665797" y="1072716"/>
              <a:ext cx="2446867" cy="465358"/>
            </a:xfrm>
            <a:prstGeom prst="rect">
              <a:avLst/>
            </a:prstGeom>
            <a:noFill/>
          </p:spPr>
          <p:txBody>
            <a:bodyPr wrap="square" lIns="121908" tIns="0" rIns="121908" bIns="0" rtlCol="0" anchor="t">
              <a:spAutoFit/>
            </a:bodyPr>
            <a:lstStyle/>
            <a:p>
              <a:pPr marL="0" marR="0" lvl="0" indent="0" defTabSz="91440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0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cs typeface="华文黑体" pitchFamily="2" charset="-122"/>
                </a:rPr>
                <a:t>添加标题</a:t>
              </a:r>
            </a:p>
          </p:txBody>
        </p:sp>
      </p:grpSp>
    </p:spTree>
  </p:cSld>
  <p:clrMapOvr>
    <a:masterClrMapping/>
  </p:clrMapOvr>
  <p:transition spd="med" advTm="43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15" y="4064001"/>
            <a:ext cx="13156710" cy="2794000"/>
          </a:xfrm>
          <a:prstGeom prst="rect">
            <a:avLst/>
          </a:prstGeom>
        </p:spPr>
      </p:pic>
      <p:grpSp>
        <p:nvGrpSpPr>
          <p:cNvPr id="2" name="组合 1"/>
          <p:cNvGrpSpPr/>
          <p:nvPr/>
        </p:nvGrpSpPr>
        <p:grpSpPr>
          <a:xfrm>
            <a:off x="481004" y="1188730"/>
            <a:ext cx="11101396" cy="4637315"/>
            <a:chOff x="747704" y="1798330"/>
            <a:chExt cx="9913032" cy="4637315"/>
          </a:xfrm>
        </p:grpSpPr>
        <p:sp>
          <p:nvSpPr>
            <p:cNvPr id="5" name="椭圆 4"/>
            <p:cNvSpPr/>
            <p:nvPr/>
          </p:nvSpPr>
          <p:spPr>
            <a:xfrm>
              <a:off x="747704" y="2302383"/>
              <a:ext cx="3266463" cy="3629203"/>
            </a:xfrm>
            <a:prstGeom prst="ellipse">
              <a:avLst/>
            </a:prstGeom>
            <a:noFill/>
            <a:ln w="25400" cap="flat" cmpd="sng" algn="ctr">
              <a:solidFill>
                <a:srgbClr val="C00000"/>
              </a:solidFill>
              <a:prstDash val="solid"/>
            </a:ln>
            <a:effectLst/>
          </p:spPr>
          <p:txBody>
            <a:bodyPr lIns="115214" tIns="57607" rIns="115214" bIns="57607"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cxnSp>
          <p:nvCxnSpPr>
            <p:cNvPr id="6" name="直接连接符 5"/>
            <p:cNvCxnSpPr>
              <a:stCxn id="5" idx="0"/>
              <a:endCxn id="11" idx="1"/>
            </p:cNvCxnSpPr>
            <p:nvPr/>
          </p:nvCxnSpPr>
          <p:spPr>
            <a:xfrm flipV="1">
              <a:off x="2380936" y="2299518"/>
              <a:ext cx="2692370" cy="2865"/>
            </a:xfrm>
            <a:prstGeom prst="line">
              <a:avLst/>
            </a:prstGeom>
            <a:noFill/>
            <a:ln w="9525" cap="flat" cmpd="sng" algn="ctr">
              <a:solidFill>
                <a:srgbClr val="C00000"/>
              </a:solidFill>
              <a:prstDash val="solid"/>
            </a:ln>
            <a:effectLst/>
          </p:spPr>
        </p:cxnSp>
        <p:cxnSp>
          <p:nvCxnSpPr>
            <p:cNvPr id="7" name="直接连接符 6"/>
            <p:cNvCxnSpPr>
              <a:stCxn id="5" idx="6"/>
              <a:endCxn id="13" idx="2"/>
            </p:cNvCxnSpPr>
            <p:nvPr/>
          </p:nvCxnSpPr>
          <p:spPr>
            <a:xfrm flipV="1">
              <a:off x="4014167" y="4110062"/>
              <a:ext cx="998086" cy="6926"/>
            </a:xfrm>
            <a:prstGeom prst="line">
              <a:avLst/>
            </a:prstGeom>
            <a:noFill/>
            <a:ln w="9525" cap="flat" cmpd="sng" algn="ctr">
              <a:solidFill>
                <a:srgbClr val="FFC000"/>
              </a:solidFill>
              <a:prstDash val="solid"/>
            </a:ln>
            <a:effectLst/>
          </p:spPr>
        </p:cxnSp>
        <p:cxnSp>
          <p:nvCxnSpPr>
            <p:cNvPr id="8" name="直接连接符 7"/>
            <p:cNvCxnSpPr>
              <a:stCxn id="5" idx="4"/>
              <a:endCxn id="16" idx="2"/>
            </p:cNvCxnSpPr>
            <p:nvPr/>
          </p:nvCxnSpPr>
          <p:spPr>
            <a:xfrm>
              <a:off x="2380935" y="5931586"/>
              <a:ext cx="2631317" cy="0"/>
            </a:xfrm>
            <a:prstGeom prst="line">
              <a:avLst/>
            </a:prstGeom>
            <a:noFill/>
            <a:ln w="9525" cap="flat" cmpd="sng" algn="ctr">
              <a:solidFill>
                <a:srgbClr val="C00000"/>
              </a:solidFill>
              <a:prstDash val="solid"/>
            </a:ln>
            <a:effectLst/>
          </p:spPr>
        </p:cxnSp>
        <p:grpSp>
          <p:nvGrpSpPr>
            <p:cNvPr id="9" name="组合 8"/>
            <p:cNvGrpSpPr/>
            <p:nvPr/>
          </p:nvGrpSpPr>
          <p:grpSpPr>
            <a:xfrm>
              <a:off x="5012252" y="1798330"/>
              <a:ext cx="907351" cy="1008112"/>
              <a:chOff x="3995936" y="1495374"/>
              <a:chExt cx="720080" cy="720080"/>
            </a:xfrm>
          </p:grpSpPr>
          <p:sp>
            <p:nvSpPr>
              <p:cNvPr id="10" name="椭圆 9"/>
              <p:cNvSpPr/>
              <p:nvPr/>
            </p:nvSpPr>
            <p:spPr>
              <a:xfrm>
                <a:off x="3995936" y="1495374"/>
                <a:ext cx="720080" cy="720080"/>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1" name="TextBox 33"/>
              <p:cNvSpPr txBox="1"/>
              <p:nvPr/>
            </p:nvSpPr>
            <p:spPr>
              <a:xfrm>
                <a:off x="4044388" y="1573069"/>
                <a:ext cx="610246" cy="560593"/>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500" b="0" i="0" u="none" strike="noStrike" kern="0" cap="none" spc="0" normalizeH="0" baseline="0" noProof="0" dirty="0">
                    <a:ln>
                      <a:noFill/>
                    </a:ln>
                    <a:solidFill>
                      <a:prstClr val="white"/>
                    </a:solidFill>
                    <a:effectLst/>
                    <a:uLnTx/>
                    <a:uFillTx/>
                    <a:latin typeface="微软雅黑" panose="020B0503020204020204" pitchFamily="34" charset="-122"/>
                  </a:rPr>
                  <a:t>01</a:t>
                </a:r>
                <a:endParaRPr kumimoji="0" lang="zh-CN" altLang="en-US" sz="4500" b="0" i="0" u="none" strike="noStrike" kern="0" cap="none" spc="0" normalizeH="0" baseline="0" noProof="0" dirty="0">
                  <a:ln>
                    <a:noFill/>
                  </a:ln>
                  <a:solidFill>
                    <a:prstClr val="white"/>
                  </a:solidFill>
                  <a:effectLst/>
                  <a:uLnTx/>
                  <a:uFillTx/>
                  <a:latin typeface="微软雅黑" panose="020B0503020204020204" pitchFamily="34" charset="-122"/>
                </a:endParaRPr>
              </a:p>
            </p:txBody>
          </p:sp>
        </p:grpSp>
        <p:grpSp>
          <p:nvGrpSpPr>
            <p:cNvPr id="12" name="组合 11"/>
            <p:cNvGrpSpPr/>
            <p:nvPr/>
          </p:nvGrpSpPr>
          <p:grpSpPr>
            <a:xfrm>
              <a:off x="5012252" y="3606004"/>
              <a:ext cx="907351" cy="1008112"/>
              <a:chOff x="3995936" y="2786571"/>
              <a:chExt cx="720080" cy="720080"/>
            </a:xfrm>
          </p:grpSpPr>
          <p:sp>
            <p:nvSpPr>
              <p:cNvPr id="13" name="椭圆 12"/>
              <p:cNvSpPr/>
              <p:nvPr/>
            </p:nvSpPr>
            <p:spPr>
              <a:xfrm>
                <a:off x="3995936" y="2786571"/>
                <a:ext cx="720080" cy="720080"/>
              </a:xfrm>
              <a:prstGeom prst="ellipse">
                <a:avLst/>
              </a:prstGeom>
              <a:solidFill>
                <a:srgbClr val="FFC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prstClr val="white">
                      <a:lumMod val="95000"/>
                    </a:prstClr>
                  </a:solidFill>
                  <a:effectLst/>
                  <a:uLnTx/>
                  <a:uFillTx/>
                  <a:latin typeface="Arial" panose="020B0604020202020204"/>
                  <a:ea typeface="微软雅黑" panose="020B0503020204020204" pitchFamily="34" charset="-122"/>
                  <a:cs typeface="+mn-cs"/>
                </a:endParaRPr>
              </a:p>
            </p:txBody>
          </p:sp>
          <p:sp>
            <p:nvSpPr>
              <p:cNvPr id="14" name="TextBox 36"/>
              <p:cNvSpPr txBox="1"/>
              <p:nvPr/>
            </p:nvSpPr>
            <p:spPr>
              <a:xfrm>
                <a:off x="4044388" y="2901141"/>
                <a:ext cx="610246" cy="560593"/>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500" b="0" i="0" u="none" strike="noStrike" kern="0" cap="none" spc="0" normalizeH="0" baseline="0" noProof="0" dirty="0">
                    <a:ln>
                      <a:noFill/>
                    </a:ln>
                    <a:solidFill>
                      <a:prstClr val="white">
                        <a:lumMod val="95000"/>
                      </a:prstClr>
                    </a:solidFill>
                    <a:effectLst/>
                    <a:uLnTx/>
                    <a:uFillTx/>
                    <a:latin typeface="微软雅黑" panose="020B0503020204020204" pitchFamily="34" charset="-122"/>
                  </a:rPr>
                  <a:t>02</a:t>
                </a:r>
                <a:endParaRPr kumimoji="0" lang="zh-CN" altLang="en-US" sz="4500" b="0" i="0" u="none" strike="noStrike" kern="0" cap="none" spc="0" normalizeH="0" baseline="0" noProof="0" dirty="0">
                  <a:ln>
                    <a:noFill/>
                  </a:ln>
                  <a:solidFill>
                    <a:prstClr val="white">
                      <a:lumMod val="95000"/>
                    </a:prstClr>
                  </a:solidFill>
                  <a:effectLst/>
                  <a:uLnTx/>
                  <a:uFillTx/>
                  <a:latin typeface="微软雅黑" panose="020B0503020204020204" pitchFamily="34" charset="-122"/>
                </a:endParaRPr>
              </a:p>
            </p:txBody>
          </p:sp>
        </p:grpSp>
        <p:grpSp>
          <p:nvGrpSpPr>
            <p:cNvPr id="15" name="组合 14"/>
            <p:cNvGrpSpPr/>
            <p:nvPr/>
          </p:nvGrpSpPr>
          <p:grpSpPr>
            <a:xfrm>
              <a:off x="5012255" y="5427533"/>
              <a:ext cx="907351" cy="1008112"/>
              <a:chOff x="3995936" y="4087662"/>
              <a:chExt cx="720080" cy="720080"/>
            </a:xfrm>
          </p:grpSpPr>
          <p:sp>
            <p:nvSpPr>
              <p:cNvPr id="16" name="椭圆 15"/>
              <p:cNvSpPr/>
              <p:nvPr/>
            </p:nvSpPr>
            <p:spPr>
              <a:xfrm>
                <a:off x="3995936" y="4087662"/>
                <a:ext cx="720080" cy="720080"/>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7" name="TextBox 39"/>
              <p:cNvSpPr txBox="1"/>
              <p:nvPr/>
            </p:nvSpPr>
            <p:spPr>
              <a:xfrm>
                <a:off x="4032513" y="4165357"/>
                <a:ext cx="610246" cy="560593"/>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500" b="0" i="0" u="none" strike="noStrike" kern="0" cap="none" spc="0" normalizeH="0" baseline="0" noProof="0" dirty="0">
                    <a:ln>
                      <a:noFill/>
                    </a:ln>
                    <a:solidFill>
                      <a:prstClr val="white"/>
                    </a:solidFill>
                    <a:effectLst/>
                    <a:uLnTx/>
                    <a:uFillTx/>
                    <a:latin typeface="微软雅黑" panose="020B0503020204020204" pitchFamily="34" charset="-122"/>
                  </a:rPr>
                  <a:t>03</a:t>
                </a:r>
                <a:endParaRPr kumimoji="0" lang="zh-CN" altLang="en-US" sz="4500" b="0" i="0" u="none" strike="noStrike" kern="0" cap="none" spc="0" normalizeH="0" baseline="0" noProof="0" dirty="0">
                  <a:ln>
                    <a:noFill/>
                  </a:ln>
                  <a:solidFill>
                    <a:prstClr val="white"/>
                  </a:solidFill>
                  <a:effectLst/>
                  <a:uLnTx/>
                  <a:uFillTx/>
                  <a:latin typeface="微软雅黑" panose="020B0503020204020204" pitchFamily="34" charset="-122"/>
                </a:endParaRPr>
              </a:p>
            </p:txBody>
          </p:sp>
        </p:grpSp>
        <p:sp>
          <p:nvSpPr>
            <p:cNvPr id="18" name="TextBox 40"/>
            <p:cNvSpPr txBox="1"/>
            <p:nvPr/>
          </p:nvSpPr>
          <p:spPr bwMode="auto">
            <a:xfrm>
              <a:off x="6134898" y="1839624"/>
              <a:ext cx="4468923" cy="814377"/>
            </a:xfrm>
            <a:prstGeom prst="rect">
              <a:avLst/>
            </a:prstGeom>
            <a:noFill/>
          </p:spPr>
          <p:txBody>
            <a:bodyPr wrap="square" lIns="115214" tIns="57607" rIns="115214" bIns="57607">
              <a:spAutoFit/>
            </a:bodyPr>
            <a:lstStyle/>
            <a:p>
              <a:pPr fontAlgn="base">
                <a:lnSpc>
                  <a:spcPct val="150000"/>
                </a:lnSpc>
                <a:spcBef>
                  <a:spcPct val="0"/>
                </a:spcBef>
                <a:spcAft>
                  <a:spcPct val="0"/>
                </a:spcAft>
                <a:buFont typeface="Arial" panose="020B0604020202020204" pitchFamily="34" charset="0"/>
                <a:buNone/>
              </a:pPr>
              <a:r>
                <a:rPr lang="zh-CN" altLang="en-US" sz="1500" dirty="0">
                  <a:solidFill>
                    <a:prstClr val="black">
                      <a:lumMod val="95000"/>
                      <a:lumOff val="5000"/>
                    </a:prstClr>
                  </a:solidFill>
                  <a:ea typeface="宋体" panose="02010600030101010101" pitchFamily="2" charset="-122"/>
                </a:rPr>
                <a:t>这里输入简单的文字概述这里输入简单文字概述简单的文字概述这里输入简单的文字概述这里输入</a:t>
              </a:r>
              <a:endParaRPr lang="zh-CN" altLang="en-US" sz="1500" dirty="0">
                <a:solidFill>
                  <a:prstClr val="black">
                    <a:lumMod val="95000"/>
                    <a:lumOff val="5000"/>
                  </a:prstClr>
                </a:solidFill>
                <a:latin typeface="Calibri" panose="020F0502020204030204" pitchFamily="34" charset="0"/>
                <a:ea typeface="宋体" panose="02010600030101010101" pitchFamily="2" charset="-122"/>
              </a:endParaRPr>
            </a:p>
          </p:txBody>
        </p:sp>
        <p:sp>
          <p:nvSpPr>
            <p:cNvPr id="19" name="TextBox 42"/>
            <p:cNvSpPr txBox="1"/>
            <p:nvPr/>
          </p:nvSpPr>
          <p:spPr bwMode="auto">
            <a:xfrm>
              <a:off x="6168909" y="3695200"/>
              <a:ext cx="4468923" cy="814377"/>
            </a:xfrm>
            <a:prstGeom prst="rect">
              <a:avLst/>
            </a:prstGeom>
            <a:noFill/>
          </p:spPr>
          <p:txBody>
            <a:bodyPr wrap="square" lIns="115214" tIns="57607" rIns="115214" bIns="57607">
              <a:spAutoFit/>
            </a:bodyPr>
            <a:lstStyle/>
            <a:p>
              <a:pPr fontAlgn="base">
                <a:lnSpc>
                  <a:spcPct val="150000"/>
                </a:lnSpc>
                <a:spcBef>
                  <a:spcPct val="0"/>
                </a:spcBef>
                <a:spcAft>
                  <a:spcPct val="0"/>
                </a:spcAft>
                <a:buFont typeface="Arial" panose="020B0604020202020204" pitchFamily="34" charset="0"/>
                <a:buNone/>
              </a:pPr>
              <a:r>
                <a:rPr lang="zh-CN" altLang="en-US" sz="1500" dirty="0">
                  <a:solidFill>
                    <a:prstClr val="black">
                      <a:lumMod val="95000"/>
                      <a:lumOff val="5000"/>
                    </a:prstClr>
                  </a:solidFill>
                  <a:ea typeface="宋体" panose="02010600030101010101" pitchFamily="2" charset="-122"/>
                </a:rPr>
                <a:t>这里输入简单的文字概述这里输入简单文字概述简单的文字概述这里输入简单的文字概述这里输入</a:t>
              </a:r>
              <a:endParaRPr lang="zh-CN" altLang="en-US" sz="1500" dirty="0">
                <a:solidFill>
                  <a:prstClr val="black">
                    <a:lumMod val="95000"/>
                    <a:lumOff val="5000"/>
                  </a:prstClr>
                </a:solidFill>
                <a:latin typeface="Calibri" panose="020F0502020204030204" pitchFamily="34" charset="0"/>
                <a:ea typeface="宋体" panose="02010600030101010101" pitchFamily="2" charset="-122"/>
              </a:endParaRPr>
            </a:p>
          </p:txBody>
        </p:sp>
        <p:sp>
          <p:nvSpPr>
            <p:cNvPr id="21" name="TextBox 44"/>
            <p:cNvSpPr txBox="1"/>
            <p:nvPr/>
          </p:nvSpPr>
          <p:spPr bwMode="auto">
            <a:xfrm>
              <a:off x="6191813" y="5509801"/>
              <a:ext cx="4468923" cy="814377"/>
            </a:xfrm>
            <a:prstGeom prst="rect">
              <a:avLst/>
            </a:prstGeom>
            <a:noFill/>
          </p:spPr>
          <p:txBody>
            <a:bodyPr wrap="square" lIns="115214" tIns="57607" rIns="115214" bIns="57607">
              <a:spAutoFit/>
            </a:bodyPr>
            <a:lstStyle/>
            <a:p>
              <a:pPr fontAlgn="base">
                <a:lnSpc>
                  <a:spcPct val="150000"/>
                </a:lnSpc>
                <a:spcBef>
                  <a:spcPct val="0"/>
                </a:spcBef>
                <a:spcAft>
                  <a:spcPct val="0"/>
                </a:spcAft>
                <a:buFont typeface="Arial" panose="020B0604020202020204" pitchFamily="34" charset="0"/>
                <a:buNone/>
              </a:pPr>
              <a:r>
                <a:rPr lang="zh-CN" altLang="en-US" sz="1500" dirty="0">
                  <a:solidFill>
                    <a:prstClr val="black">
                      <a:lumMod val="95000"/>
                      <a:lumOff val="5000"/>
                    </a:prstClr>
                  </a:solidFill>
                  <a:ea typeface="宋体" panose="02010600030101010101" pitchFamily="2" charset="-122"/>
                </a:rPr>
                <a:t>这里输入简单的文字概述这里输入简单文字概述简单的文字概述这里输入简单的文字概述这里输入</a:t>
              </a:r>
              <a:endParaRPr lang="zh-CN" altLang="en-US" sz="1500" dirty="0">
                <a:solidFill>
                  <a:prstClr val="black">
                    <a:lumMod val="95000"/>
                    <a:lumOff val="5000"/>
                  </a:prstClr>
                </a:solidFill>
                <a:latin typeface="Calibri" panose="020F0502020204030204" pitchFamily="34" charset="0"/>
                <a:ea typeface="宋体" panose="02010600030101010101" pitchFamily="2" charset="-122"/>
              </a:endParaRPr>
            </a:p>
          </p:txBody>
        </p:sp>
      </p:grpSp>
      <p:pic>
        <p:nvPicPr>
          <p:cNvPr id="25" name="图片 24"/>
          <p:cNvPicPr>
            <a:picLocks noChangeAspect="1"/>
          </p:cNvPicPr>
          <p:nvPr/>
        </p:nvPicPr>
        <p:blipFill>
          <a:blip r:embed="rId4">
            <a:extLst>
              <a:ext uri="{28A0092B-C50C-407E-A947-70E740481C1C}">
                <a14:useLocalDpi xmlns:a14="http://schemas.microsoft.com/office/drawing/2010/main" val="0"/>
              </a:ext>
            </a:extLst>
          </a:blip>
          <a:srcRect l="31535" t="4068" r="17147" b="19014"/>
          <a:stretch>
            <a:fillRect/>
          </a:stretch>
        </p:blipFill>
        <p:spPr>
          <a:xfrm>
            <a:off x="629439" y="1815749"/>
            <a:ext cx="3369422" cy="3369422"/>
          </a:xfrm>
          <a:custGeom>
            <a:avLst/>
            <a:gdLst>
              <a:gd name="connsiteX0" fmla="*/ 1684711 w 3369422"/>
              <a:gd name="connsiteY0" fmla="*/ 0 h 3369422"/>
              <a:gd name="connsiteX1" fmla="*/ 3369422 w 3369422"/>
              <a:gd name="connsiteY1" fmla="*/ 1684711 h 3369422"/>
              <a:gd name="connsiteX2" fmla="*/ 1684711 w 3369422"/>
              <a:gd name="connsiteY2" fmla="*/ 3369422 h 3369422"/>
              <a:gd name="connsiteX3" fmla="*/ 0 w 3369422"/>
              <a:gd name="connsiteY3" fmla="*/ 1684711 h 3369422"/>
              <a:gd name="connsiteX4" fmla="*/ 1684711 w 3369422"/>
              <a:gd name="connsiteY4" fmla="*/ 0 h 3369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9422" h="3369422">
                <a:moveTo>
                  <a:pt x="1684711" y="0"/>
                </a:moveTo>
                <a:cubicBezTo>
                  <a:pt x="2615151" y="0"/>
                  <a:pt x="3369422" y="754271"/>
                  <a:pt x="3369422" y="1684711"/>
                </a:cubicBezTo>
                <a:cubicBezTo>
                  <a:pt x="3369422" y="2615151"/>
                  <a:pt x="2615151" y="3369422"/>
                  <a:pt x="1684711" y="3369422"/>
                </a:cubicBezTo>
                <a:cubicBezTo>
                  <a:pt x="754271" y="3369422"/>
                  <a:pt x="0" y="2615151"/>
                  <a:pt x="0" y="1684711"/>
                </a:cubicBezTo>
                <a:cubicBezTo>
                  <a:pt x="0" y="754271"/>
                  <a:pt x="754271" y="0"/>
                  <a:pt x="1684711" y="0"/>
                </a:cubicBezTo>
                <a:close/>
              </a:path>
            </a:pathLst>
          </a:custGeom>
        </p:spPr>
      </p:pic>
    </p:spTree>
  </p:cSld>
  <p:clrMapOvr>
    <a:masterClrMapping/>
  </p:clrMapOvr>
  <p:transition spd="med" advTm="43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15" y="4064001"/>
            <a:ext cx="13156710" cy="2794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357314"/>
            <a:ext cx="4400550" cy="5500686"/>
          </a:xfrm>
          <a:prstGeom prst="rect">
            <a:avLst/>
          </a:prstGeom>
        </p:spPr>
      </p:pic>
      <p:sp>
        <p:nvSpPr>
          <p:cNvPr id="7" name="文本框 6"/>
          <p:cNvSpPr txBox="1"/>
          <p:nvPr/>
        </p:nvSpPr>
        <p:spPr>
          <a:xfrm>
            <a:off x="6432919" y="1664217"/>
            <a:ext cx="2387232" cy="2092881"/>
          </a:xfrm>
          <a:prstGeom prst="rect">
            <a:avLst/>
          </a:prstGeom>
          <a:noFill/>
        </p:spPr>
        <p:txBody>
          <a:bodyPr wrap="square" rtlCol="0">
            <a:spAutoFit/>
          </a:bodyPr>
          <a:lstStyle/>
          <a:p>
            <a:pPr algn="ctr"/>
            <a:r>
              <a:rPr lang="zh-CN" altLang="en-US" sz="13000" dirty="0">
                <a:gradFill flip="none" rotWithShape="1">
                  <a:gsLst>
                    <a:gs pos="0">
                      <a:srgbClr val="640001"/>
                    </a:gs>
                    <a:gs pos="78000">
                      <a:srgbClr val="D70015"/>
                    </a:gs>
                  </a:gsLst>
                  <a:lin ang="5400000" scaled="1"/>
                  <a:tileRect/>
                </a:gradFill>
                <a:latin typeface="叶根友行书繁" panose="02010601030101010101" pitchFamily="2" charset="-122"/>
                <a:ea typeface="叶根友行书繁" panose="02010601030101010101" pitchFamily="2" charset="-122"/>
              </a:rPr>
              <a:t>贰</a:t>
            </a:r>
          </a:p>
        </p:txBody>
      </p:sp>
      <p:sp>
        <p:nvSpPr>
          <p:cNvPr id="8" name="矩形 7"/>
          <p:cNvSpPr/>
          <p:nvPr/>
        </p:nvSpPr>
        <p:spPr>
          <a:xfrm>
            <a:off x="5176159" y="4370903"/>
            <a:ext cx="4900751" cy="461665"/>
          </a:xfrm>
          <a:prstGeom prst="rect">
            <a:avLst/>
          </a:prstGeom>
        </p:spPr>
        <p:txBody>
          <a:bodyPr wrap="square">
            <a:spAutoFit/>
          </a:bodyPr>
          <a:lstStyle/>
          <a:p>
            <a:pPr algn="ctr">
              <a:lnSpc>
                <a:spcPct val="150000"/>
              </a:lnSpc>
            </a:pPr>
            <a:r>
              <a:rPr lang="en-US" altLang="zh-CN" sz="800" spc="300" noProof="1">
                <a:latin typeface="Kozuka Mincho Pro EL" panose="02020200000000000000" pitchFamily="18" charset="-128"/>
                <a:ea typeface="Kozuka Mincho Pro EL" panose="02020200000000000000" pitchFamily="18" charset="-128"/>
              </a:rPr>
              <a:t>Lorem Ipsum Dolor Sit Er Elit Lamet, Consectetaur Cillium Adipisicing Pecu, Sed</a:t>
            </a:r>
            <a:endParaRPr lang="zh-CN" altLang="en-US" sz="800" spc="300" dirty="0">
              <a:latin typeface="Kozuka Mincho Pro EL" panose="02020200000000000000" pitchFamily="18" charset="-128"/>
              <a:ea typeface="Kozuka Mincho Pro EL" panose="02020200000000000000" pitchFamily="18" charset="-128"/>
            </a:endParaRPr>
          </a:p>
        </p:txBody>
      </p:sp>
      <p:sp>
        <p:nvSpPr>
          <p:cNvPr id="9" name="文本框 215"/>
          <p:cNvSpPr txBox="1"/>
          <p:nvPr/>
        </p:nvSpPr>
        <p:spPr>
          <a:xfrm>
            <a:off x="3054535" y="3813932"/>
            <a:ext cx="9144000" cy="500137"/>
          </a:xfrm>
          <a:prstGeom prst="rect">
            <a:avLst/>
          </a:prstGeom>
          <a:noFill/>
          <a:ln>
            <a:noFill/>
          </a:ln>
        </p:spPr>
        <p:txBody>
          <a:bodyPr wrap="square" lIns="68580" tIns="34290" rIns="68580" bIns="34290" rtlCol="0">
            <a:spAutoFit/>
          </a:bodyPr>
          <a:lstStyle/>
          <a:p>
            <a:pPr algn="ctr"/>
            <a:r>
              <a:rPr lang="zh-CN" altLang="en-US" sz="2800" spc="600" dirty="0">
                <a:solidFill>
                  <a:srgbClr val="740004"/>
                </a:solidFill>
                <a:latin typeface="微软雅黑" panose="020B0503020204020204" pitchFamily="34" charset="-122"/>
                <a:ea typeface="微软雅黑" panose="020B0503020204020204" pitchFamily="34" charset="-122"/>
              </a:rPr>
              <a:t>输入您的标题二</a:t>
            </a:r>
          </a:p>
        </p:txBody>
      </p:sp>
    </p:spTree>
  </p:cSld>
  <p:clrMapOvr>
    <a:masterClrMapping/>
  </p:clrMapOvr>
  <p:transition spd="med" advTm="43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15" y="4064001"/>
            <a:ext cx="13156710" cy="2794000"/>
          </a:xfrm>
          <a:prstGeom prst="rect">
            <a:avLst/>
          </a:prstGeom>
        </p:spPr>
      </p:pic>
      <p:graphicFrame>
        <p:nvGraphicFramePr>
          <p:cNvPr id="2" name="图示 1"/>
          <p:cNvGraphicFramePr/>
          <p:nvPr/>
        </p:nvGraphicFramePr>
        <p:xfrm>
          <a:off x="0" y="493486"/>
          <a:ext cx="6318816" cy="4400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4"/>
          <p:cNvSpPr txBox="1"/>
          <p:nvPr/>
        </p:nvSpPr>
        <p:spPr bwMode="auto">
          <a:xfrm>
            <a:off x="7394281" y="2390007"/>
            <a:ext cx="4154148" cy="3070994"/>
          </a:xfrm>
          <a:prstGeom prst="rect">
            <a:avLst/>
          </a:prstGeom>
          <a:noFill/>
        </p:spPr>
        <p:txBody>
          <a:bodyPr wrap="square" lIns="115214" tIns="57607" rIns="115214" bIns="57607">
            <a:spAutoFit/>
          </a:bodyPr>
          <a:lstStyle/>
          <a:p>
            <a:pPr fontAlgn="base">
              <a:lnSpc>
                <a:spcPct val="200000"/>
              </a:lnSpc>
              <a:spcBef>
                <a:spcPct val="0"/>
              </a:spcBef>
              <a:spcAft>
                <a:spcPct val="0"/>
              </a:spcAft>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这里输入简单的文字概述这里输入简单文字概述简单的文字概述这里输入简单的文字概述这里输入这里输入简单的文字概述这里输入简单文字概述简单的文字概述这里输入简单的文字概述这里输入</a:t>
            </a:r>
          </a:p>
          <a:p>
            <a:pPr fontAlgn="base">
              <a:lnSpc>
                <a:spcPct val="200000"/>
              </a:lnSpc>
              <a:spcBef>
                <a:spcPct val="0"/>
              </a:spcBef>
              <a:spcAft>
                <a:spcPct val="0"/>
              </a:spcAft>
              <a:buFont typeface="Arial" panose="020B0604020202020204" pitchFamily="34" charset="0"/>
              <a:buNone/>
            </a:pPr>
            <a:endPar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6" name="文本框 215"/>
          <p:cNvSpPr txBox="1"/>
          <p:nvPr/>
        </p:nvSpPr>
        <p:spPr>
          <a:xfrm>
            <a:off x="7436035" y="1889870"/>
            <a:ext cx="3797096" cy="500137"/>
          </a:xfrm>
          <a:prstGeom prst="rect">
            <a:avLst/>
          </a:prstGeom>
          <a:noFill/>
          <a:ln>
            <a:noFill/>
          </a:ln>
        </p:spPr>
        <p:txBody>
          <a:bodyPr wrap="square" lIns="68580" tIns="34290" rIns="68580" bIns="34290" rtlCol="0">
            <a:spAutoFit/>
          </a:bodyPr>
          <a:lstStyle/>
          <a:p>
            <a:r>
              <a:rPr lang="zh-CN" altLang="en-US" sz="2800" spc="600" dirty="0">
                <a:solidFill>
                  <a:srgbClr val="740004"/>
                </a:solidFill>
                <a:latin typeface="微软雅黑" panose="020B0503020204020204" pitchFamily="34" charset="-122"/>
                <a:ea typeface="微软雅黑" panose="020B0503020204020204" pitchFamily="34" charset="-122"/>
              </a:rPr>
              <a:t>输入您的标题</a:t>
            </a:r>
          </a:p>
        </p:txBody>
      </p:sp>
    </p:spTree>
  </p:cSld>
  <p:clrMapOvr>
    <a:masterClrMapping/>
  </p:clrMapOvr>
  <p:transition spd="med" advTm="43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08031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1789</Words>
  <Application>Microsoft Office PowerPoint</Application>
  <PresentationFormat>宽屏</PresentationFormat>
  <Paragraphs>179</Paragraphs>
  <Slides>25</Slides>
  <Notes>25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Kozuka Mincho Pro EL</vt:lpstr>
      <vt:lpstr>等线</vt:lpstr>
      <vt:lpstr>等线 Light</vt:lpstr>
      <vt:lpstr>思源黑体 CN Medium</vt:lpstr>
      <vt:lpstr>微软雅黑</vt:lpstr>
      <vt:lpstr>叶根友行书繁</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20</cp:revision>
  <dcterms:created xsi:type="dcterms:W3CDTF">2017-08-03T02:39:00Z</dcterms:created>
  <dcterms:modified xsi:type="dcterms:W3CDTF">2021-01-06T08:46:58Z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