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65" r:id="rId4"/>
    <p:sldId id="258" r:id="rId5"/>
    <p:sldId id="271" r:id="rId6"/>
    <p:sldId id="272" r:id="rId7"/>
    <p:sldId id="287" r:id="rId8"/>
    <p:sldId id="266" r:id="rId9"/>
    <p:sldId id="274" r:id="rId10"/>
    <p:sldId id="277" r:id="rId11"/>
    <p:sldId id="278" r:id="rId12"/>
    <p:sldId id="288" r:id="rId13"/>
    <p:sldId id="267" r:id="rId14"/>
    <p:sldId id="281" r:id="rId15"/>
    <p:sldId id="280" r:id="rId16"/>
    <p:sldId id="268" r:id="rId17"/>
    <p:sldId id="283" r:id="rId18"/>
    <p:sldId id="282" r:id="rId19"/>
    <p:sldId id="279" r:id="rId20"/>
    <p:sldId id="269" r:id="rId21"/>
    <p:sldId id="284" r:id="rId22"/>
    <p:sldId id="270"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4" d="100"/>
          <a:sy n="84" d="100"/>
        </p:scale>
        <p:origin x="378" y="84"/>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BD64-7AB8-4BC3-BAE1-2B2932880F9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0FE2B-B19C-4E63-9662-10E6FE29F64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F03DD-3699-43BE-8913-8F619E96616F}" type="slidenum">
              <a:rPr lang="zh-CN" altLang="en-US" smtClean="0"/>
              <a:t>‹#›</a:t>
            </a:fld>
            <a:endParaRPr lang="zh-CN" altLang="en-US"/>
          </a:p>
        </p:txBody>
      </p:sp>
      <p:sp>
        <p:nvSpPr>
          <p:cNvPr id="8" name="任意多边形: 形状 7"/>
          <p:cNvSpPr/>
          <p:nvPr userDrawn="1"/>
        </p:nvSpPr>
        <p:spPr>
          <a:xfrm>
            <a:off x="0" y="333830"/>
            <a:ext cx="6096000" cy="870857"/>
          </a:xfrm>
          <a:custGeom>
            <a:avLst/>
            <a:gdLst>
              <a:gd name="connsiteX0" fmla="*/ 580571 w 5268686"/>
              <a:gd name="connsiteY0" fmla="*/ 0 h 870857"/>
              <a:gd name="connsiteX1" fmla="*/ 5123540 w 5268686"/>
              <a:gd name="connsiteY1" fmla="*/ 0 h 870857"/>
              <a:gd name="connsiteX2" fmla="*/ 5268686 w 5268686"/>
              <a:gd name="connsiteY2" fmla="*/ 145146 h 870857"/>
              <a:gd name="connsiteX3" fmla="*/ 5268686 w 5268686"/>
              <a:gd name="connsiteY3" fmla="*/ 725711 h 870857"/>
              <a:gd name="connsiteX4" fmla="*/ 5123540 w 5268686"/>
              <a:gd name="connsiteY4" fmla="*/ 870857 h 870857"/>
              <a:gd name="connsiteX5" fmla="*/ 580571 w 5268686"/>
              <a:gd name="connsiteY5" fmla="*/ 870857 h 870857"/>
              <a:gd name="connsiteX6" fmla="*/ 0 w 5268686"/>
              <a:gd name="connsiteY6" fmla="*/ 0 h 870857"/>
              <a:gd name="connsiteX7" fmla="*/ 464457 w 5268686"/>
              <a:gd name="connsiteY7" fmla="*/ 0 h 870857"/>
              <a:gd name="connsiteX8" fmla="*/ 464457 w 5268686"/>
              <a:gd name="connsiteY8" fmla="*/ 870857 h 870857"/>
              <a:gd name="connsiteX9" fmla="*/ 0 w 5268686"/>
              <a:gd name="connsiteY9" fmla="*/ 870857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8686" h="870857">
                <a:moveTo>
                  <a:pt x="580571" y="0"/>
                </a:moveTo>
                <a:lnTo>
                  <a:pt x="5123540" y="0"/>
                </a:lnTo>
                <a:cubicBezTo>
                  <a:pt x="5203702" y="0"/>
                  <a:pt x="5268686" y="64984"/>
                  <a:pt x="5268686" y="145146"/>
                </a:cubicBezTo>
                <a:lnTo>
                  <a:pt x="5268686" y="725711"/>
                </a:lnTo>
                <a:cubicBezTo>
                  <a:pt x="5268686" y="805873"/>
                  <a:pt x="5203702" y="870857"/>
                  <a:pt x="5123540" y="870857"/>
                </a:cubicBezTo>
                <a:lnTo>
                  <a:pt x="580571" y="870857"/>
                </a:lnTo>
                <a:close/>
                <a:moveTo>
                  <a:pt x="0" y="0"/>
                </a:moveTo>
                <a:lnTo>
                  <a:pt x="464457" y="0"/>
                </a:lnTo>
                <a:lnTo>
                  <a:pt x="464457" y="870857"/>
                </a:lnTo>
                <a:lnTo>
                  <a:pt x="0" y="8708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slideLayout" Target="../slideLayouts/slideLayout7.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2" Type="http://schemas.openxmlformats.org/officeDocument/2006/relationships/tags" Target="../tags/tag39.xml"/><Relationship Id="rId16" Type="http://schemas.openxmlformats.org/officeDocument/2006/relationships/slide" Target="slide2.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image" Target="../media/image4.jpeg"/><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slideLayout" Target="../slideLayouts/slideLayout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2" Type="http://schemas.openxmlformats.org/officeDocument/2006/relationships/tags" Target="../tags/tag51.xml"/><Relationship Id="rId16" Type="http://schemas.openxmlformats.org/officeDocument/2006/relationships/slide" Target="slide2.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image" Target="../media/image4.jpeg"/><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slideLayout" Target="../slideLayouts/slideLayout7.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2" Type="http://schemas.openxmlformats.org/officeDocument/2006/relationships/tags" Target="../tags/tag63.xml"/><Relationship Id="rId16" Type="http://schemas.openxmlformats.org/officeDocument/2006/relationships/slide" Target="slide2.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image" Target="../media/image4.jpeg"/><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7.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slide" Target="slide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4.jpe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Layout" Target="../slideLayouts/slideLayout7.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6" Type="http://schemas.openxmlformats.org/officeDocument/2006/relationships/slide" Target="slide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4.jpe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slideLayout" Target="../slideLayouts/slideLayout7.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2" Type="http://schemas.openxmlformats.org/officeDocument/2006/relationships/tags" Target="../tags/tag27.xml"/><Relationship Id="rId16" Type="http://schemas.openxmlformats.org/officeDocument/2006/relationships/slide" Target="slide2.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image" Target="../media/image4.jpeg"/><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471977" y="2081387"/>
            <a:ext cx="9248045" cy="2554545"/>
          </a:xfrm>
          <a:prstGeom prst="rect">
            <a:avLst/>
          </a:prstGeom>
          <a:noFill/>
        </p:spPr>
        <p:txBody>
          <a:bodyPr wrap="none" rtlCol="0">
            <a:spAutoFit/>
          </a:bodyPr>
          <a:lstStyle/>
          <a:p>
            <a:pPr algn="ctr"/>
            <a:r>
              <a:rPr lang="zh-CN" altLang="zh-CN" sz="8000" dirty="0">
                <a:ln w="25400">
                  <a:solidFill>
                    <a:schemeClr val="bg1"/>
                  </a:solidFill>
                </a:ln>
                <a:solidFill>
                  <a:srgbClr val="D81E25"/>
                </a:solidFill>
                <a:effectLst>
                  <a:outerShdw blurRad="38100" dist="38100" dir="2700000" algn="tl">
                    <a:srgbClr val="000000">
                      <a:alpha val="43137"/>
                    </a:srgbClr>
                  </a:outerShdw>
                </a:effectLst>
                <a:latin typeface="叶根友刀锋黑草" panose="02010601030101010101" pitchFamily="2" charset="-122"/>
                <a:ea typeface="叶根友刀锋黑草" panose="02010601030101010101" pitchFamily="2" charset="-122"/>
              </a:rPr>
              <a:t>中国人民共和国成立</a:t>
            </a:r>
            <a:endParaRPr lang="en-US" altLang="zh-CN" sz="8000" dirty="0">
              <a:ln w="25400">
                <a:solidFill>
                  <a:schemeClr val="bg1"/>
                </a:solidFill>
              </a:ln>
              <a:solidFill>
                <a:srgbClr val="D81E25"/>
              </a:solidFill>
              <a:effectLst>
                <a:outerShdw blurRad="38100" dist="38100" dir="2700000" algn="tl">
                  <a:srgbClr val="000000">
                    <a:alpha val="43137"/>
                  </a:srgbClr>
                </a:outerShdw>
              </a:effectLst>
              <a:latin typeface="叶根友刀锋黑草" panose="02010601030101010101" pitchFamily="2" charset="-122"/>
              <a:ea typeface="叶根友刀锋黑草" panose="02010601030101010101" pitchFamily="2" charset="-122"/>
            </a:endParaRPr>
          </a:p>
          <a:p>
            <a:pPr algn="ctr"/>
            <a:r>
              <a:rPr lang="zh-CN" altLang="zh-CN" sz="8000" dirty="0">
                <a:ln w="25400">
                  <a:solidFill>
                    <a:schemeClr val="bg1"/>
                  </a:solidFill>
                </a:ln>
                <a:solidFill>
                  <a:srgbClr val="D81E25"/>
                </a:solidFill>
                <a:effectLst>
                  <a:outerShdw blurRad="38100" dist="38100" dir="2700000" algn="tl">
                    <a:srgbClr val="000000">
                      <a:alpha val="43137"/>
                    </a:srgbClr>
                  </a:outerShdw>
                </a:effectLst>
                <a:latin typeface="叶根友刀锋黑草" panose="02010601030101010101" pitchFamily="2" charset="-122"/>
                <a:ea typeface="叶根友刀锋黑草" panose="02010601030101010101" pitchFamily="2" charset="-122"/>
              </a:rPr>
              <a:t>六十八周年</a:t>
            </a:r>
            <a:endParaRPr lang="zh-CN" altLang="en-US" sz="8000" dirty="0">
              <a:ln w="25400">
                <a:solidFill>
                  <a:schemeClr val="bg1"/>
                </a:solidFill>
              </a:ln>
              <a:solidFill>
                <a:srgbClr val="D81E25"/>
              </a:solidFill>
              <a:effectLst>
                <a:outerShdw blurRad="38100" dist="38100" dir="2700000" algn="tl">
                  <a:srgbClr val="000000">
                    <a:alpha val="43137"/>
                  </a:srgbClr>
                </a:outerShdw>
              </a:effectLst>
              <a:latin typeface="叶根友刀锋黑草" panose="02010601030101010101" pitchFamily="2" charset="-122"/>
              <a:ea typeface="叶根友刀锋黑草"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国庆节的来历</a:t>
            </a:r>
          </a:p>
        </p:txBody>
      </p:sp>
      <p:sp>
        <p:nvSpPr>
          <p:cNvPr id="3" name="矩形 2"/>
          <p:cNvSpPr/>
          <p:nvPr/>
        </p:nvSpPr>
        <p:spPr>
          <a:xfrm>
            <a:off x="667696" y="1807596"/>
            <a:ext cx="10929634" cy="1200329"/>
          </a:xfrm>
          <a:prstGeom prst="rect">
            <a:avLst/>
          </a:prstGeom>
        </p:spPr>
        <p:txBody>
          <a:bodyPr wrap="square">
            <a:spAutoFit/>
          </a:bodyPr>
          <a:lstStyle/>
          <a:p>
            <a:pPr indent="45720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1949年十月一日下午3时，北京30万人在天安门广场隆重举行典礼，庆祝中华人民共和国中央人民政府成立。毛泽东主席庄的严宣告中华人民共和国、中央人民政府成立，并亲自升起了第一面五星红旗。</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descr="图片包含 天空, 户外, 物体, 旗子&#10;&#10;已生成极高可信度的说明"/>
          <p:cNvPicPr>
            <a:picLocks noChangeAspect="1"/>
          </p:cNvPicPr>
          <p:nvPr/>
        </p:nvPicPr>
        <p:blipFill rotWithShape="1">
          <a:blip r:embed="rId3" cstate="screen">
            <a:extLst>
              <a:ext uri="{28A0092B-C50C-407E-A947-70E740481C1C}">
                <a14:useLocalDpi xmlns:a14="http://schemas.microsoft.com/office/drawing/2010/main" val="0"/>
              </a:ext>
            </a:extLst>
          </a:blip>
          <a:srcRect/>
          <a:stretch>
            <a:fillRect/>
          </a:stretch>
        </p:blipFill>
        <p:spPr>
          <a:xfrm>
            <a:off x="667696" y="3156155"/>
            <a:ext cx="10929634" cy="31856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国庆节的来历</a:t>
            </a:r>
          </a:p>
        </p:txBody>
      </p:sp>
      <p:sp>
        <p:nvSpPr>
          <p:cNvPr id="2" name="矩形 1"/>
          <p:cNvSpPr/>
          <p:nvPr/>
        </p:nvSpPr>
        <p:spPr>
          <a:xfrm>
            <a:off x="470933" y="1824901"/>
            <a:ext cx="5291238" cy="4154984"/>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毛主席宣读了《中华人民共和国中央人民政府公告》：“</a:t>
            </a:r>
            <a:r>
              <a:rPr lang="zh-CN" altLang="zh-CN" sz="1600" b="1" kern="100" dirty="0">
                <a:latin typeface="Calibri" panose="020F0502020204030204" pitchFamily="34" charset="0"/>
                <a:ea typeface="微软雅黑" panose="020B0503020204020204" pitchFamily="34" charset="-122"/>
                <a:cs typeface="Times New Roman" panose="02020603050405020304" pitchFamily="18" charset="0"/>
              </a:rPr>
              <a:t>中华人民共和国中央人民政府为代表中华人民共和国全国人民唯一合法政府。凡愿遵守平等、互利及互相尊重领土主权等项原则的任何外国政府，本政府均愿与之建立外交关系。</a:t>
            </a: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”随即举行阅兵式和群众游行。朱德总司令检阅了海陆空军，并宣布《中国人民解放军总部命令》，命令中国人民解放军迅速肃清国民党一切残余武装，解放一切尚未解放的国土。</a:t>
            </a:r>
            <a:endParaRPr lang="zh-CN" altLang="zh-CN" sz="100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    同日，北京新华广播电台在天安门广场进行中华人民共和国开国大典实况广播。这是中国人民广播史上第一次大规模的实况广播，全国各地人民广播电台同时联播。</a:t>
            </a:r>
            <a:endParaRPr lang="zh-CN" altLang="zh-CN" sz="10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descr="图片包含 天空, 建筑物, 宗教场所, 户外&#10;&#10;已生成极高可信度的说明"/>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62171" y="1974822"/>
            <a:ext cx="6008183" cy="4005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国庆节的来历</a:t>
            </a:r>
          </a:p>
        </p:txBody>
      </p:sp>
      <p:sp>
        <p:nvSpPr>
          <p:cNvPr id="2" name="矩形 1"/>
          <p:cNvSpPr/>
          <p:nvPr/>
        </p:nvSpPr>
        <p:spPr>
          <a:xfrm>
            <a:off x="565052" y="5193637"/>
            <a:ext cx="11061895" cy="923330"/>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1949年10月2日，中央人民政府通过《关于中华人民共和国国庆日的决议》，规定每年10月1日为国庆日，并以这一天作为宣告中华人民共和国成立的日子。从此，</a:t>
            </a:r>
            <a:r>
              <a:rPr lang="zh-CN" altLang="zh-CN" b="1" kern="100" dirty="0">
                <a:latin typeface="Calibri" panose="020F0502020204030204" pitchFamily="34" charset="0"/>
                <a:ea typeface="微软雅黑" panose="020B0503020204020204" pitchFamily="34" charset="-122"/>
                <a:cs typeface="Times New Roman" panose="02020603050405020304" pitchFamily="18" charset="0"/>
              </a:rPr>
              <a:t>每年的10月1日就成为全国各族人民隆重欢庆的节日</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了。</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rotWithShape="1">
          <a:blip r:embed="rId3" cstate="screen">
            <a:extLst>
              <a:ext uri="{28A0092B-C50C-407E-A947-70E740481C1C}">
                <a14:useLocalDpi xmlns:a14="http://schemas.microsoft.com/office/drawing/2010/main" val="0"/>
              </a:ext>
            </a:extLst>
          </a:blip>
          <a:srcRect/>
          <a:stretch>
            <a:fillRect/>
          </a:stretch>
        </p:blipFill>
        <p:spPr>
          <a:xfrm>
            <a:off x="1901371" y="1441249"/>
            <a:ext cx="8389256" cy="3752388"/>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MH_Entry_1">
            <a:hlinkClick r:id="rId16" action="ppaction://hlinksldjump"/>
          </p:cNvPr>
          <p:cNvSpPr txBox="1"/>
          <p:nvPr>
            <p:custDataLst>
              <p:tags r:id="rId1"/>
            </p:custDataLst>
          </p:nvPr>
        </p:nvSpPr>
        <p:spPr>
          <a:xfrm>
            <a:off x="5345401" y="1635702"/>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国庆节的演变历史</a:t>
            </a:r>
          </a:p>
        </p:txBody>
      </p:sp>
      <p:sp>
        <p:nvSpPr>
          <p:cNvPr id="8" name="MH_Number_1">
            <a:hlinkClick r:id="rId16" action="ppaction://hlinksldjump"/>
          </p:cNvPr>
          <p:cNvSpPr/>
          <p:nvPr>
            <p:custDataLst>
              <p:tags r:id="rId2"/>
            </p:custDataLst>
          </p:nvPr>
        </p:nvSpPr>
        <p:spPr bwMode="auto">
          <a:xfrm>
            <a:off x="5118459" y="1635702"/>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1</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9" name="MH_Entry_2">
            <a:hlinkClick r:id="rId16" action="ppaction://hlinksldjump"/>
          </p:cNvPr>
          <p:cNvSpPr txBox="1"/>
          <p:nvPr>
            <p:custDataLst>
              <p:tags r:id="rId3"/>
            </p:custDataLst>
          </p:nvPr>
        </p:nvSpPr>
        <p:spPr>
          <a:xfrm>
            <a:off x="5345401" y="2471001"/>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国庆节的来历</a:t>
            </a:r>
          </a:p>
        </p:txBody>
      </p:sp>
      <p:sp>
        <p:nvSpPr>
          <p:cNvPr id="10" name="MH_Number_2">
            <a:hlinkClick r:id="rId16" action="ppaction://hlinksldjump"/>
          </p:cNvPr>
          <p:cNvSpPr/>
          <p:nvPr>
            <p:custDataLst>
              <p:tags r:id="rId4"/>
            </p:custDataLst>
          </p:nvPr>
        </p:nvSpPr>
        <p:spPr bwMode="auto">
          <a:xfrm>
            <a:off x="5118459" y="2471001"/>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a:solidFill>
                  <a:srgbClr val="FFFFFF"/>
                </a:solidFill>
                <a:ea typeface="华文细黑" panose="02010600040101010101" pitchFamily="2" charset="-122"/>
                <a:cs typeface="Times New Roman" panose="02020603050405020304" pitchFamily="18" charset="0"/>
              </a:rPr>
              <a:t>2</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1" name="MH_Entry_3">
            <a:hlinkClick r:id="rId16" action="ppaction://hlinksldjump"/>
          </p:cNvPr>
          <p:cNvSpPr txBox="1"/>
          <p:nvPr>
            <p:custDataLst>
              <p:tags r:id="rId5"/>
            </p:custDataLst>
          </p:nvPr>
        </p:nvSpPr>
        <p:spPr>
          <a:xfrm>
            <a:off x="5345401" y="3306300"/>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60000"/>
                <a:lumOff val="40000"/>
              </a:schemeClr>
            </a:solidFill>
          </a:ln>
        </p:spPr>
        <p:txBody>
          <a:bodyPr wrap="square" lIns="396000" tIns="0" rIns="0" bIns="0" rtlCol="0" anchor="ctr" anchorCtr="0">
            <a:normAutofit fontScale="92500" lnSpcReduction="10000"/>
          </a:bodyPr>
          <a:lstStyle>
            <a:defPPr>
              <a:defRPr lang="zh-CN"/>
            </a:defPPr>
            <a:lvl1pPr>
              <a:lnSpc>
                <a:spcPct val="130000"/>
              </a:lnSpc>
              <a:defRPr sz="2000">
                <a:latin typeface="华文细黑" panose="02010600040101010101" pitchFamily="2" charset="-122"/>
                <a:ea typeface="华文细黑" panose="02010600040101010101" pitchFamily="2" charset="-122"/>
              </a:defRPr>
            </a:lvl1pPr>
          </a:lstStyle>
          <a:p>
            <a:r>
              <a:rPr lang="zh-CN" altLang="en-US" sz="2400" b="1" dirty="0">
                <a:latin typeface="方正正大黑简体" panose="02010600010101010101" pitchFamily="2" charset="-122"/>
                <a:ea typeface="方正正大黑简体" panose="02010600010101010101" pitchFamily="2" charset="-122"/>
              </a:rPr>
              <a:t>国庆节日意义</a:t>
            </a:r>
          </a:p>
        </p:txBody>
      </p:sp>
      <p:sp>
        <p:nvSpPr>
          <p:cNvPr id="12" name="MH_Number_3">
            <a:hlinkClick r:id="rId16" action="ppaction://hlinksldjump"/>
          </p:cNvPr>
          <p:cNvSpPr/>
          <p:nvPr>
            <p:custDataLst>
              <p:tags r:id="rId6"/>
            </p:custDataLst>
          </p:nvPr>
        </p:nvSpPr>
        <p:spPr bwMode="auto">
          <a:xfrm>
            <a:off x="5118459" y="3306300"/>
            <a:ext cx="411552" cy="411550"/>
          </a:xfrm>
          <a:prstGeom prst="ellipse">
            <a:avLst/>
          </a:prstGeom>
          <a:solidFill>
            <a:schemeClr val="accent1"/>
          </a:solidFill>
          <a:ln w="9525">
            <a:solidFill>
              <a:schemeClr val="accent1"/>
            </a:solidFill>
            <a:miter lim="800000"/>
          </a:ln>
        </p:spPr>
        <p:txBody>
          <a:bodyPr wrap="square" lIns="0" tIns="0" rIns="0" bIns="0" anchor="ctr">
            <a:noAutofit/>
          </a:bodyPr>
          <a:lstStyle/>
          <a:p>
            <a:pPr algn="ctr">
              <a:spcBef>
                <a:spcPct val="0"/>
              </a:spcBef>
            </a:pPr>
            <a:r>
              <a:rPr lang="en-US" altLang="zh-CN" sz="2400">
                <a:solidFill>
                  <a:srgbClr val="FFFFFF"/>
                </a:solidFill>
                <a:ea typeface="华文细黑" panose="02010600040101010101" pitchFamily="2" charset="-122"/>
                <a:cs typeface="Times New Roman" panose="02020603050405020304" pitchFamily="18" charset="0"/>
              </a:rPr>
              <a:t>3</a:t>
            </a:r>
            <a:endParaRPr lang="zh-CN" altLang="en-US" sz="2400" dirty="0">
              <a:solidFill>
                <a:srgbClr val="FFFFFF"/>
              </a:solidFill>
              <a:ea typeface="华文细黑" panose="02010600040101010101" pitchFamily="2" charset="-122"/>
              <a:cs typeface="Times New Roman" panose="02020603050405020304" pitchFamily="18" charset="0"/>
            </a:endParaRPr>
          </a:p>
        </p:txBody>
      </p:sp>
      <p:sp>
        <p:nvSpPr>
          <p:cNvPr id="13" name="MH_Entry_4">
            <a:hlinkClick r:id="rId16" action="ppaction://hlinksldjump"/>
          </p:cNvPr>
          <p:cNvSpPr txBox="1"/>
          <p:nvPr>
            <p:custDataLst>
              <p:tags r:id="rId7"/>
            </p:custDataLst>
          </p:nvPr>
        </p:nvSpPr>
        <p:spPr>
          <a:xfrm>
            <a:off x="5345401" y="4141599"/>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国庆节精神含义</a:t>
            </a:r>
          </a:p>
        </p:txBody>
      </p:sp>
      <p:sp>
        <p:nvSpPr>
          <p:cNvPr id="14" name="MH_Number_4">
            <a:hlinkClick r:id="rId16" action="ppaction://hlinksldjump"/>
          </p:cNvPr>
          <p:cNvSpPr/>
          <p:nvPr>
            <p:custDataLst>
              <p:tags r:id="rId8"/>
            </p:custDataLst>
          </p:nvPr>
        </p:nvSpPr>
        <p:spPr bwMode="auto">
          <a:xfrm>
            <a:off x="5118459" y="4141599"/>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a:solidFill>
                  <a:srgbClr val="FFFFFF"/>
                </a:solidFill>
                <a:ea typeface="华文细黑" panose="02010600040101010101" pitchFamily="2" charset="-122"/>
                <a:cs typeface="Times New Roman" panose="02020603050405020304" pitchFamily="18" charset="0"/>
              </a:rPr>
              <a:t>4</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5" name="MH_Entry_5">
            <a:hlinkClick r:id="rId16" action="ppaction://hlinksldjump"/>
          </p:cNvPr>
          <p:cNvSpPr txBox="1"/>
          <p:nvPr>
            <p:custDataLst>
              <p:tags r:id="rId9"/>
            </p:custDataLst>
          </p:nvPr>
        </p:nvSpPr>
        <p:spPr>
          <a:xfrm>
            <a:off x="5345401" y="4976896"/>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国庆节日活动</a:t>
            </a:r>
          </a:p>
        </p:txBody>
      </p:sp>
      <p:sp>
        <p:nvSpPr>
          <p:cNvPr id="16" name="MH_Number_5">
            <a:hlinkClick r:id="rId16" action="ppaction://hlinksldjump"/>
          </p:cNvPr>
          <p:cNvSpPr/>
          <p:nvPr>
            <p:custDataLst>
              <p:tags r:id="rId10"/>
            </p:custDataLst>
          </p:nvPr>
        </p:nvSpPr>
        <p:spPr bwMode="auto">
          <a:xfrm>
            <a:off x="5118459" y="4976896"/>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5</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7" name="MH_Others_1"/>
          <p:cNvSpPr txBox="1"/>
          <p:nvPr>
            <p:custDataLst>
              <p:tags r:id="rId11"/>
            </p:custDataLst>
          </p:nvPr>
        </p:nvSpPr>
        <p:spPr>
          <a:xfrm>
            <a:off x="1979157" y="1752310"/>
            <a:ext cx="1435100" cy="2755900"/>
          </a:xfrm>
          <a:prstGeom prst="rect">
            <a:avLst/>
          </a:prstGeom>
          <a:noFill/>
        </p:spPr>
        <p:txBody>
          <a:bodyPr wrap="square" lIns="0" tIns="0" rIns="0" bIns="0" rtlCol="0" anchor="ctr" anchorCtr="0">
            <a:noAutofit/>
          </a:bodyPr>
          <a:lstStyle/>
          <a:p>
            <a:pPr algn="ctr"/>
            <a:r>
              <a:rPr lang="zh-CN" altLang="en-US" sz="5400" b="1">
                <a:latin typeface="微软雅黑" panose="020B0503020204020204" pitchFamily="34" charset="-122"/>
                <a:ea typeface="微软雅黑" panose="020B0503020204020204" pitchFamily="34" charset="-122"/>
              </a:rPr>
              <a:t>目</a:t>
            </a:r>
            <a:endParaRPr lang="en-US" altLang="zh-CN" sz="5400" b="1">
              <a:latin typeface="微软雅黑" panose="020B0503020204020204" pitchFamily="34" charset="-122"/>
              <a:ea typeface="微软雅黑" panose="020B0503020204020204" pitchFamily="34" charset="-122"/>
            </a:endParaRPr>
          </a:p>
          <a:p>
            <a:pPr algn="ctr"/>
            <a:r>
              <a:rPr lang="zh-CN" altLang="en-US" sz="5400" b="1">
                <a:latin typeface="微软雅黑" panose="020B0503020204020204" pitchFamily="34" charset="-122"/>
                <a:ea typeface="微软雅黑" panose="020B0503020204020204" pitchFamily="34" charset="-122"/>
              </a:rPr>
              <a:t>录</a:t>
            </a:r>
          </a:p>
        </p:txBody>
      </p:sp>
      <p:sp>
        <p:nvSpPr>
          <p:cNvPr id="18" name="MH_Others_2"/>
          <p:cNvSpPr txBox="1"/>
          <p:nvPr>
            <p:custDataLst>
              <p:tags r:id="rId12"/>
            </p:custDataLst>
          </p:nvPr>
        </p:nvSpPr>
        <p:spPr>
          <a:xfrm rot="5400000">
            <a:off x="160769" y="2863824"/>
            <a:ext cx="3693432" cy="461665"/>
          </a:xfrm>
          <a:prstGeom prst="rect">
            <a:avLst/>
          </a:prstGeom>
          <a:noFill/>
        </p:spPr>
        <p:txBody>
          <a:bodyPr wrap="square">
            <a:spAutoFit/>
          </a:bodyPr>
          <a:lstStyle/>
          <a:p>
            <a:pPr algn="ctr">
              <a:defRPr/>
            </a:pPr>
            <a:r>
              <a:rPr lang="en-US" altLang="zh-CN" sz="2400" spc="400" dirty="0">
                <a:solidFill>
                  <a:srgbClr val="DDDDDD"/>
                </a:solidFill>
                <a:latin typeface="微软雅黑" panose="020B0503020204020204" pitchFamily="34" charset="-122"/>
                <a:ea typeface="微软雅黑" panose="020B0503020204020204" pitchFamily="34" charset="-122"/>
              </a:rPr>
              <a:t>CONTENTS</a:t>
            </a:r>
            <a:endParaRPr lang="zh-CN" altLang="en-US" sz="2400" spc="400" dirty="0">
              <a:solidFill>
                <a:srgbClr val="DDDD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国庆节日意义</a:t>
            </a:r>
          </a:p>
        </p:txBody>
      </p:sp>
      <p:sp>
        <p:nvSpPr>
          <p:cNvPr id="2" name="矩形 1"/>
          <p:cNvSpPr/>
          <p:nvPr/>
        </p:nvSpPr>
        <p:spPr>
          <a:xfrm>
            <a:off x="1015218" y="1334816"/>
            <a:ext cx="10161564" cy="1141338"/>
          </a:xfrm>
          <a:prstGeom prst="rect">
            <a:avLst/>
          </a:prstGeom>
        </p:spPr>
        <p:txBody>
          <a:bodyPr wrap="square">
            <a:spAutoFit/>
          </a:bodyPr>
          <a:lstStyle/>
          <a:p>
            <a:pPr indent="457200">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对占有世界1/5人口的中国人民，将永远铭记这一天--中华人民共和国成立的日子，每年我们都会举行盛大的庆典来庆祝他。</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rotWithShape="1">
          <a:blip r:embed="rId3" cstate="screen">
            <a:extLst>
              <a:ext uri="{28A0092B-C50C-407E-A947-70E740481C1C}">
                <a14:useLocalDpi xmlns:a14="http://schemas.microsoft.com/office/drawing/2010/main" val="0"/>
              </a:ext>
            </a:extLst>
          </a:blip>
          <a:srcRect l="-142"/>
          <a:stretch>
            <a:fillRect/>
          </a:stretch>
        </p:blipFill>
        <p:spPr>
          <a:xfrm>
            <a:off x="1015218" y="2586115"/>
            <a:ext cx="10117239" cy="3962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国庆节日意义</a:t>
            </a:r>
          </a:p>
        </p:txBody>
      </p:sp>
      <p:sp>
        <p:nvSpPr>
          <p:cNvPr id="2" name="矩形 1"/>
          <p:cNvSpPr/>
          <p:nvPr/>
        </p:nvSpPr>
        <p:spPr>
          <a:xfrm>
            <a:off x="1059543" y="4450976"/>
            <a:ext cx="10068002" cy="1890518"/>
          </a:xfrm>
          <a:prstGeom prst="rect">
            <a:avLst/>
          </a:prstGeom>
        </p:spPr>
        <p:txBody>
          <a:bodyPr wrap="square">
            <a:spAutoFit/>
          </a:bodyPr>
          <a:lstStyle/>
          <a:p>
            <a:pPr indent="457200">
              <a:lnSpc>
                <a:spcPct val="150000"/>
              </a:lnSpc>
            </a:pP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在我们回忆与缅怀先辈们的丰功伟绩的庆祝中，我们分享了他们的快乐，体验了他们痛苦，同时也继承了他们那种追求民主、自由、独立、富强的不屈不挠的牺牲精神和创造智慧，这种精神是我们形成强大的民族自信心和自豪感的不竭的源泉，是中华民族的民族精神和国家的凝聚力的现实体现，值得我们后人传承并继续发扬光大。</a:t>
            </a:r>
            <a:endParaRPr lang="zh-CN" altLang="en-US" sz="2000" dirty="0"/>
          </a:p>
        </p:txBody>
      </p:sp>
      <p:sp>
        <p:nvSpPr>
          <p:cNvPr id="3" name="椭圆 2"/>
          <p:cNvSpPr/>
          <p:nvPr/>
        </p:nvSpPr>
        <p:spPr>
          <a:xfrm>
            <a:off x="1059543" y="2236763"/>
            <a:ext cx="1646589" cy="1646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民主</a:t>
            </a:r>
          </a:p>
        </p:txBody>
      </p:sp>
      <p:sp>
        <p:nvSpPr>
          <p:cNvPr id="5" name="椭圆 4"/>
          <p:cNvSpPr/>
          <p:nvPr/>
        </p:nvSpPr>
        <p:spPr>
          <a:xfrm>
            <a:off x="3774459" y="2236763"/>
            <a:ext cx="1646589" cy="1646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自由</a:t>
            </a:r>
          </a:p>
        </p:txBody>
      </p:sp>
      <p:sp>
        <p:nvSpPr>
          <p:cNvPr id="6" name="椭圆 5"/>
          <p:cNvSpPr/>
          <p:nvPr/>
        </p:nvSpPr>
        <p:spPr>
          <a:xfrm>
            <a:off x="6489375" y="2236763"/>
            <a:ext cx="1646589" cy="1646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独立</a:t>
            </a:r>
          </a:p>
        </p:txBody>
      </p:sp>
      <p:sp>
        <p:nvSpPr>
          <p:cNvPr id="7" name="椭圆 6"/>
          <p:cNvSpPr/>
          <p:nvPr/>
        </p:nvSpPr>
        <p:spPr>
          <a:xfrm>
            <a:off x="9204290" y="2236763"/>
            <a:ext cx="1646589" cy="1646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富强</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MH_Entry_1">
            <a:hlinkClick r:id="rId16" action="ppaction://hlinksldjump"/>
          </p:cNvPr>
          <p:cNvSpPr txBox="1"/>
          <p:nvPr>
            <p:custDataLst>
              <p:tags r:id="rId1"/>
            </p:custDataLst>
          </p:nvPr>
        </p:nvSpPr>
        <p:spPr>
          <a:xfrm>
            <a:off x="5345401" y="1635702"/>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国庆节的演变历史</a:t>
            </a:r>
          </a:p>
        </p:txBody>
      </p:sp>
      <p:sp>
        <p:nvSpPr>
          <p:cNvPr id="8" name="MH_Number_1">
            <a:hlinkClick r:id="rId16" action="ppaction://hlinksldjump"/>
          </p:cNvPr>
          <p:cNvSpPr/>
          <p:nvPr>
            <p:custDataLst>
              <p:tags r:id="rId2"/>
            </p:custDataLst>
          </p:nvPr>
        </p:nvSpPr>
        <p:spPr bwMode="auto">
          <a:xfrm>
            <a:off x="5118459" y="1635702"/>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1</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9" name="MH_Entry_2">
            <a:hlinkClick r:id="rId16" action="ppaction://hlinksldjump"/>
          </p:cNvPr>
          <p:cNvSpPr txBox="1"/>
          <p:nvPr>
            <p:custDataLst>
              <p:tags r:id="rId3"/>
            </p:custDataLst>
          </p:nvPr>
        </p:nvSpPr>
        <p:spPr>
          <a:xfrm>
            <a:off x="5345401" y="2471001"/>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国庆节的来历</a:t>
            </a:r>
          </a:p>
        </p:txBody>
      </p:sp>
      <p:sp>
        <p:nvSpPr>
          <p:cNvPr id="10" name="MH_Number_2">
            <a:hlinkClick r:id="rId16" action="ppaction://hlinksldjump"/>
          </p:cNvPr>
          <p:cNvSpPr/>
          <p:nvPr>
            <p:custDataLst>
              <p:tags r:id="rId4"/>
            </p:custDataLst>
          </p:nvPr>
        </p:nvSpPr>
        <p:spPr bwMode="auto">
          <a:xfrm>
            <a:off x="5118459" y="2471001"/>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a:solidFill>
                  <a:srgbClr val="FFFFFF"/>
                </a:solidFill>
                <a:ea typeface="华文细黑" panose="02010600040101010101" pitchFamily="2" charset="-122"/>
                <a:cs typeface="Times New Roman" panose="02020603050405020304" pitchFamily="18" charset="0"/>
              </a:rPr>
              <a:t>2</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1" name="MH_Entry_3">
            <a:hlinkClick r:id="rId16" action="ppaction://hlinksldjump"/>
          </p:cNvPr>
          <p:cNvSpPr txBox="1"/>
          <p:nvPr>
            <p:custDataLst>
              <p:tags r:id="rId5"/>
            </p:custDataLst>
          </p:nvPr>
        </p:nvSpPr>
        <p:spPr>
          <a:xfrm>
            <a:off x="5345401" y="3306300"/>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国庆节日意义</a:t>
            </a:r>
          </a:p>
        </p:txBody>
      </p:sp>
      <p:sp>
        <p:nvSpPr>
          <p:cNvPr id="12" name="MH_Number_3">
            <a:hlinkClick r:id="rId16" action="ppaction://hlinksldjump"/>
          </p:cNvPr>
          <p:cNvSpPr/>
          <p:nvPr>
            <p:custDataLst>
              <p:tags r:id="rId6"/>
            </p:custDataLst>
          </p:nvPr>
        </p:nvSpPr>
        <p:spPr bwMode="auto">
          <a:xfrm>
            <a:off x="5118459" y="3306300"/>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a:solidFill>
                  <a:srgbClr val="FFFFFF"/>
                </a:solidFill>
                <a:ea typeface="华文细黑" panose="02010600040101010101" pitchFamily="2" charset="-122"/>
                <a:cs typeface="Times New Roman" panose="02020603050405020304" pitchFamily="18" charset="0"/>
              </a:rPr>
              <a:t>3</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3" name="MH_Entry_4">
            <a:hlinkClick r:id="rId16" action="ppaction://hlinksldjump"/>
          </p:cNvPr>
          <p:cNvSpPr txBox="1"/>
          <p:nvPr>
            <p:custDataLst>
              <p:tags r:id="rId7"/>
            </p:custDataLst>
          </p:nvPr>
        </p:nvSpPr>
        <p:spPr>
          <a:xfrm>
            <a:off x="5345401" y="4141599"/>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60000"/>
                <a:lumOff val="40000"/>
              </a:schemeClr>
            </a:solidFill>
          </a:ln>
        </p:spPr>
        <p:txBody>
          <a:bodyPr wrap="square" lIns="396000" tIns="0" rIns="0" bIns="0" rtlCol="0" anchor="ctr" anchorCtr="0">
            <a:normAutofit fontScale="92500" lnSpcReduction="10000"/>
          </a:bodyPr>
          <a:lstStyle>
            <a:defPPr>
              <a:defRPr lang="zh-CN"/>
            </a:defPPr>
            <a:lvl1pPr>
              <a:lnSpc>
                <a:spcPct val="130000"/>
              </a:lnSpc>
              <a:defRPr sz="2400" b="1">
                <a:latin typeface="方正正大黑简体" panose="02010600010101010101" pitchFamily="2" charset="-122"/>
                <a:ea typeface="方正正大黑简体" panose="02010600010101010101" pitchFamily="2" charset="-122"/>
              </a:defRPr>
            </a:lvl1pPr>
          </a:lstStyle>
          <a:p>
            <a:r>
              <a:rPr lang="zh-CN" altLang="en-US" dirty="0"/>
              <a:t>国庆节精神含义</a:t>
            </a:r>
          </a:p>
        </p:txBody>
      </p:sp>
      <p:sp>
        <p:nvSpPr>
          <p:cNvPr id="14" name="MH_Number_4">
            <a:hlinkClick r:id="rId16" action="ppaction://hlinksldjump"/>
          </p:cNvPr>
          <p:cNvSpPr/>
          <p:nvPr>
            <p:custDataLst>
              <p:tags r:id="rId8"/>
            </p:custDataLst>
          </p:nvPr>
        </p:nvSpPr>
        <p:spPr bwMode="auto">
          <a:xfrm>
            <a:off x="5118459" y="4141599"/>
            <a:ext cx="411552" cy="411550"/>
          </a:xfrm>
          <a:prstGeom prst="ellipse">
            <a:avLst/>
          </a:prstGeom>
          <a:solidFill>
            <a:schemeClr val="accent1"/>
          </a:solidFill>
          <a:ln w="9525">
            <a:solidFill>
              <a:schemeClr val="accent1"/>
            </a:solidFill>
            <a:miter lim="800000"/>
          </a:ln>
        </p:spPr>
        <p:txBody>
          <a:bodyPr wrap="square" lIns="0" tIns="0" rIns="0" bIns="0" anchor="ctr">
            <a:noAutofit/>
          </a:bodyPr>
          <a:lstStyle/>
          <a:p>
            <a:pPr algn="ctr">
              <a:spcBef>
                <a:spcPct val="0"/>
              </a:spcBef>
            </a:pPr>
            <a:r>
              <a:rPr lang="en-US" altLang="zh-CN" sz="2400">
                <a:solidFill>
                  <a:srgbClr val="FFFFFF"/>
                </a:solidFill>
                <a:ea typeface="华文细黑" panose="02010600040101010101" pitchFamily="2" charset="-122"/>
                <a:cs typeface="Times New Roman" panose="02020603050405020304" pitchFamily="18" charset="0"/>
              </a:rPr>
              <a:t>4</a:t>
            </a:r>
            <a:endParaRPr lang="zh-CN" altLang="en-US" sz="2400" dirty="0">
              <a:solidFill>
                <a:srgbClr val="FFFFFF"/>
              </a:solidFill>
              <a:ea typeface="华文细黑" panose="02010600040101010101" pitchFamily="2" charset="-122"/>
              <a:cs typeface="Times New Roman" panose="02020603050405020304" pitchFamily="18" charset="0"/>
            </a:endParaRPr>
          </a:p>
        </p:txBody>
      </p:sp>
      <p:sp>
        <p:nvSpPr>
          <p:cNvPr id="15" name="MH_Entry_5">
            <a:hlinkClick r:id="rId16" action="ppaction://hlinksldjump"/>
          </p:cNvPr>
          <p:cNvSpPr txBox="1"/>
          <p:nvPr>
            <p:custDataLst>
              <p:tags r:id="rId9"/>
            </p:custDataLst>
          </p:nvPr>
        </p:nvSpPr>
        <p:spPr>
          <a:xfrm>
            <a:off x="5345401" y="4976896"/>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国庆节日活动</a:t>
            </a:r>
          </a:p>
        </p:txBody>
      </p:sp>
      <p:sp>
        <p:nvSpPr>
          <p:cNvPr id="16" name="MH_Number_5">
            <a:hlinkClick r:id="rId16" action="ppaction://hlinksldjump"/>
          </p:cNvPr>
          <p:cNvSpPr/>
          <p:nvPr>
            <p:custDataLst>
              <p:tags r:id="rId10"/>
            </p:custDataLst>
          </p:nvPr>
        </p:nvSpPr>
        <p:spPr bwMode="auto">
          <a:xfrm>
            <a:off x="5118459" y="4976896"/>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5</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7" name="MH_Others_1"/>
          <p:cNvSpPr txBox="1"/>
          <p:nvPr>
            <p:custDataLst>
              <p:tags r:id="rId11"/>
            </p:custDataLst>
          </p:nvPr>
        </p:nvSpPr>
        <p:spPr>
          <a:xfrm>
            <a:off x="1979157" y="1752310"/>
            <a:ext cx="1435100" cy="2755900"/>
          </a:xfrm>
          <a:prstGeom prst="rect">
            <a:avLst/>
          </a:prstGeom>
          <a:noFill/>
        </p:spPr>
        <p:txBody>
          <a:bodyPr wrap="square" lIns="0" tIns="0" rIns="0" bIns="0" rtlCol="0" anchor="ctr" anchorCtr="0">
            <a:noAutofit/>
          </a:bodyPr>
          <a:lstStyle/>
          <a:p>
            <a:pPr algn="ctr"/>
            <a:r>
              <a:rPr lang="zh-CN" altLang="en-US" sz="5400" b="1">
                <a:latin typeface="微软雅黑" panose="020B0503020204020204" pitchFamily="34" charset="-122"/>
                <a:ea typeface="微软雅黑" panose="020B0503020204020204" pitchFamily="34" charset="-122"/>
              </a:rPr>
              <a:t>目</a:t>
            </a:r>
            <a:endParaRPr lang="en-US" altLang="zh-CN" sz="5400" b="1">
              <a:latin typeface="微软雅黑" panose="020B0503020204020204" pitchFamily="34" charset="-122"/>
              <a:ea typeface="微软雅黑" panose="020B0503020204020204" pitchFamily="34" charset="-122"/>
            </a:endParaRPr>
          </a:p>
          <a:p>
            <a:pPr algn="ctr"/>
            <a:r>
              <a:rPr lang="zh-CN" altLang="en-US" sz="5400" b="1">
                <a:latin typeface="微软雅黑" panose="020B0503020204020204" pitchFamily="34" charset="-122"/>
                <a:ea typeface="微软雅黑" panose="020B0503020204020204" pitchFamily="34" charset="-122"/>
              </a:rPr>
              <a:t>录</a:t>
            </a:r>
          </a:p>
        </p:txBody>
      </p:sp>
      <p:sp>
        <p:nvSpPr>
          <p:cNvPr id="18" name="MH_Others_2"/>
          <p:cNvSpPr txBox="1"/>
          <p:nvPr>
            <p:custDataLst>
              <p:tags r:id="rId12"/>
            </p:custDataLst>
          </p:nvPr>
        </p:nvSpPr>
        <p:spPr>
          <a:xfrm rot="5400000">
            <a:off x="160769" y="2863824"/>
            <a:ext cx="3693432" cy="461665"/>
          </a:xfrm>
          <a:prstGeom prst="rect">
            <a:avLst/>
          </a:prstGeom>
          <a:noFill/>
        </p:spPr>
        <p:txBody>
          <a:bodyPr wrap="square">
            <a:spAutoFit/>
          </a:bodyPr>
          <a:lstStyle/>
          <a:p>
            <a:pPr algn="ctr">
              <a:defRPr/>
            </a:pPr>
            <a:r>
              <a:rPr lang="en-US" altLang="zh-CN" sz="2400" spc="400" dirty="0">
                <a:solidFill>
                  <a:srgbClr val="DDDDDD"/>
                </a:solidFill>
                <a:latin typeface="微软雅黑" panose="020B0503020204020204" pitchFamily="34" charset="-122"/>
                <a:ea typeface="微软雅黑" panose="020B0503020204020204" pitchFamily="34" charset="-122"/>
              </a:rPr>
              <a:t>CONTENTS</a:t>
            </a:r>
            <a:endParaRPr lang="zh-CN" altLang="en-US" sz="2400" spc="400" dirty="0">
              <a:solidFill>
                <a:srgbClr val="DDDD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国庆节精神含义</a:t>
            </a:r>
          </a:p>
        </p:txBody>
      </p:sp>
      <p:sp>
        <p:nvSpPr>
          <p:cNvPr id="2" name="矩形 1"/>
          <p:cNvSpPr/>
          <p:nvPr/>
        </p:nvSpPr>
        <p:spPr>
          <a:xfrm>
            <a:off x="723900" y="1627897"/>
            <a:ext cx="10077450" cy="1292662"/>
          </a:xfrm>
          <a:prstGeom prst="rect">
            <a:avLst/>
          </a:prstGeom>
        </p:spPr>
        <p:txBody>
          <a:bodyPr wrap="square">
            <a:spAutoFit/>
          </a:bodyPr>
          <a:lstStyle/>
          <a:p>
            <a:pPr indent="457200">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9月，中国人民政治协商会议第一届全体会议决定每年的</a:t>
            </a:r>
            <a:r>
              <a:rPr lang="zh-CN" altLang="zh-CN" sz="2800" b="1" kern="100" dirty="0">
                <a:latin typeface="Calibri" panose="020F0502020204030204" pitchFamily="34" charset="0"/>
                <a:ea typeface="微软雅黑" panose="020B0503020204020204" pitchFamily="34" charset="-122"/>
                <a:cs typeface="Times New Roman" panose="02020603050405020304" pitchFamily="18" charset="0"/>
              </a:rPr>
              <a:t>10月1日</a:t>
            </a: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为中国的国庆节。</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rotWithShape="1">
          <a:blip r:embed="rId3" cstate="screen">
            <a:extLst>
              <a:ext uri="{28A0092B-C50C-407E-A947-70E740481C1C}">
                <a14:useLocalDpi xmlns:a14="http://schemas.microsoft.com/office/drawing/2010/main" val="0"/>
              </a:ext>
            </a:extLst>
          </a:blip>
          <a:srcRect/>
          <a:stretch>
            <a:fillRect/>
          </a:stretch>
        </p:blipFill>
        <p:spPr>
          <a:xfrm>
            <a:off x="723900" y="3015809"/>
            <a:ext cx="10077450" cy="34992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644726"/>
            <a:ext cx="6096000" cy="25181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国庆节精神含义</a:t>
            </a:r>
          </a:p>
        </p:txBody>
      </p:sp>
      <p:sp>
        <p:nvSpPr>
          <p:cNvPr id="2" name="矩形 1"/>
          <p:cNvSpPr/>
          <p:nvPr/>
        </p:nvSpPr>
        <p:spPr>
          <a:xfrm>
            <a:off x="548081" y="2984295"/>
            <a:ext cx="5348180" cy="1015663"/>
          </a:xfrm>
          <a:prstGeom prst="rect">
            <a:avLst/>
          </a:prstGeom>
        </p:spPr>
        <p:txBody>
          <a:bodyPr wrap="square">
            <a:spAutoFit/>
          </a:bodyPr>
          <a:lstStyle/>
          <a:p>
            <a:pPr>
              <a:lnSpc>
                <a:spcPct val="150000"/>
              </a:lnSpc>
            </a:pPr>
            <a:r>
              <a:rPr lang="zh-CN" altLang="zh-CN" sz="2000" kern="100" dirty="0">
                <a:solidFill>
                  <a:schemeClr val="bg1"/>
                </a:solidFill>
                <a:latin typeface="Calibri" panose="020F0502020204030204" pitchFamily="34" charset="0"/>
                <a:ea typeface="微软雅黑" panose="020B0503020204020204" pitchFamily="34" charset="-122"/>
                <a:cs typeface="Times New Roman" panose="02020603050405020304" pitchFamily="18" charset="0"/>
              </a:rPr>
              <a:t>国庆节作为我们伟大祖国的特定节日，其时间性内涵就是指1949年10月1日那个特定的时间</a:t>
            </a:r>
            <a:endParaRPr lang="zh-CN" altLang="en-US" sz="2000" dirty="0">
              <a:solidFill>
                <a:schemeClr val="bg1"/>
              </a:solidFill>
            </a:endParaRPr>
          </a:p>
        </p:txBody>
      </p:sp>
      <p:sp>
        <p:nvSpPr>
          <p:cNvPr id="4" name="矩形 3"/>
          <p:cNvSpPr/>
          <p:nvPr/>
        </p:nvSpPr>
        <p:spPr>
          <a:xfrm>
            <a:off x="903823" y="4197217"/>
            <a:ext cx="4288353" cy="584775"/>
          </a:xfrm>
          <a:prstGeom prst="rect">
            <a:avLst/>
          </a:prstGeom>
        </p:spPr>
        <p:txBody>
          <a:bodyPr wrap="none">
            <a:spAutoFit/>
          </a:bodyPr>
          <a:lstStyle/>
          <a:p>
            <a:r>
              <a:rPr lang="zh-CN" altLang="zh-CN" sz="3200" kern="100" dirty="0">
                <a:solidFill>
                  <a:schemeClr val="bg1"/>
                </a:solidFill>
                <a:latin typeface="Calibri" panose="020F0502020204030204" pitchFamily="34" charset="0"/>
                <a:ea typeface="微软雅黑" panose="020B0503020204020204" pitchFamily="34" charset="-122"/>
                <a:cs typeface="Times New Roman" panose="02020603050405020304" pitchFamily="18" charset="0"/>
              </a:rPr>
              <a:t>中华人民共和国的成立</a:t>
            </a:r>
            <a:endParaRPr lang="zh-CN" altLang="en-US" sz="3200" dirty="0"/>
          </a:p>
        </p:txBody>
      </p:sp>
      <p:sp>
        <p:nvSpPr>
          <p:cNvPr id="6" name="矩形 5"/>
          <p:cNvSpPr/>
          <p:nvPr/>
        </p:nvSpPr>
        <p:spPr>
          <a:xfrm>
            <a:off x="6095999" y="2644726"/>
            <a:ext cx="6096000" cy="251811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国庆节精神含义</a:t>
            </a:r>
          </a:p>
        </p:txBody>
      </p:sp>
      <p:sp>
        <p:nvSpPr>
          <p:cNvPr id="2" name="矩形 1"/>
          <p:cNvSpPr/>
          <p:nvPr/>
        </p:nvSpPr>
        <p:spPr>
          <a:xfrm>
            <a:off x="628356" y="1576982"/>
            <a:ext cx="8262425" cy="5078313"/>
          </a:xfrm>
          <a:prstGeom prst="rect">
            <a:avLst/>
          </a:prstGeom>
        </p:spPr>
        <p:txBody>
          <a:bodyPr wrap="square">
            <a:spAutoFit/>
          </a:bodyPr>
          <a:lstStyle/>
          <a:p>
            <a:pPr>
              <a:lnSpc>
                <a:spcPct val="150000"/>
              </a:lnSpc>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我们现在以阅兵、游行、歌舞等方式加以庆祝，记住并分享1949年10月1日那一天，我们的先辈们是如何欢心鼓舞地告别了他们苦难的过去并憧憬着美好的未来。而想要全方位地分享和体验他们的快乐的必要前提条件就是能够充分地体验他们曾经的苦难。勤劳、勇敢、智慧的他们长期追求自由、民主、独立、富强的道路，在经历了无数次的农民起义和资产阶级改良与革命后，他们终于认识到，只有在坚持以工人阶级为领导的、工农联合的、团结一切可以团结的力量的政权形式，才是他们获得彻底的自由与解放的唯一出路;从意志考验上来说，我们的先辈们付出了无数的血的代价，经过一百多年的反复斗争终于取得了最后的胜利;从情感体验上看，各民族各阶层的先辈们在长期的血雨腥风的反抗斗争中，结下了深厚的兄弟般的友谊。这些认知、意志和情感的精神结晶就是中华人民共和国这个最高实体的诞生，它是我们先辈们每一个华夏儿女一百多年血泪与智慧换来的成果，也是中华民族几千年民族文化和精神绵延的产物。</a:t>
            </a:r>
            <a:endParaRPr lang="zh-CN" altLang="en-US" dirty="0"/>
          </a:p>
        </p:txBody>
      </p:sp>
      <p:pic>
        <p:nvPicPr>
          <p:cNvPr id="4" name="图片 3"/>
          <p:cNvPicPr>
            <a:picLocks noChangeAspect="1"/>
          </p:cNvPicPr>
          <p:nvPr/>
        </p:nvPicPr>
        <p:blipFill rotWithShape="1">
          <a:blip r:embed="rId3" cstate="screen">
            <a:extLst>
              <a:ext uri="{28A0092B-C50C-407E-A947-70E740481C1C}">
                <a14:useLocalDpi xmlns:a14="http://schemas.microsoft.com/office/drawing/2010/main" val="0"/>
              </a:ext>
            </a:extLst>
          </a:blip>
          <a:srcRect/>
          <a:stretch>
            <a:fillRect/>
          </a:stretch>
        </p:blipFill>
        <p:spPr>
          <a:xfrm>
            <a:off x="8667540" y="0"/>
            <a:ext cx="352446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137137" y="2004702"/>
            <a:ext cx="9917723" cy="3868616"/>
          </a:xfrm>
          <a:prstGeom prst="rect">
            <a:avLst/>
          </a:prstGeom>
          <a:solidFill>
            <a:schemeClr val="bg1">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4028049" y="436099"/>
            <a:ext cx="4135902" cy="9566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方正正大黑简体" panose="02010600010101010101" pitchFamily="2" charset="-122"/>
                <a:ea typeface="方正正大黑简体" panose="02010600010101010101" pitchFamily="2" charset="-122"/>
              </a:rPr>
              <a:t>前  言</a:t>
            </a:r>
          </a:p>
        </p:txBody>
      </p:sp>
      <p:sp>
        <p:nvSpPr>
          <p:cNvPr id="3" name="矩形 2"/>
          <p:cNvSpPr/>
          <p:nvPr/>
        </p:nvSpPr>
        <p:spPr>
          <a:xfrm>
            <a:off x="1483555" y="2277017"/>
            <a:ext cx="9224889" cy="3323987"/>
          </a:xfrm>
          <a:prstGeom prst="rect">
            <a:avLst/>
          </a:prstGeom>
        </p:spPr>
        <p:txBody>
          <a:bodyPr wrap="square">
            <a:spAutoFit/>
          </a:bodyPr>
          <a:lstStyle/>
          <a:p>
            <a:pPr>
              <a:lnSpc>
                <a:spcPct val="150000"/>
              </a:lnSpc>
            </a:pPr>
            <a:r>
              <a:rPr lang="zh-CN" altLang="zh-CN" sz="2000" kern="100" dirty="0">
                <a:ea typeface="微软雅黑" panose="020B0503020204020204" pitchFamily="34" charset="-122"/>
                <a:cs typeface="Times New Roman" panose="02020603050405020304" pitchFamily="18" charset="0"/>
              </a:rPr>
              <a:t>热烈庆祝中华人民共和国成立六十八周年，祖国人杰地灵，经多年发展，现今国力雄厚，在国际舞台举足轻重，展现出泱泱大国的风范，让我们中华儿女深感自豪。回归祖国二十年以来，香港一直得到国家支持。国家先后透过《内地与香港关于建立更紧密经贸关系的安排》(CEPA) 、将香港纳入国民经济和社会发展第十一至十三个五年规划、支持香港参与「一带一路」建设和「粤港澳大湾区」城市群发展计划；以及加入亚洲基础设施投资银行等，让香港能够持续发展，保持繁荣稳定和分享国家发展的丰硕成果。</a:t>
            </a:r>
            <a:endParaRPr lang="zh-CN" altLang="en-US" sz="2000"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2702"/>
            <a:ext cx="12192000"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MH_Entry_1">
            <a:hlinkClick r:id="rId16" action="ppaction://hlinksldjump"/>
          </p:cNvPr>
          <p:cNvSpPr txBox="1"/>
          <p:nvPr>
            <p:custDataLst>
              <p:tags r:id="rId1"/>
            </p:custDataLst>
          </p:nvPr>
        </p:nvSpPr>
        <p:spPr>
          <a:xfrm>
            <a:off x="5345401" y="1635702"/>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国庆节的演变历史</a:t>
            </a:r>
          </a:p>
        </p:txBody>
      </p:sp>
      <p:sp>
        <p:nvSpPr>
          <p:cNvPr id="8" name="MH_Number_1">
            <a:hlinkClick r:id="rId16" action="ppaction://hlinksldjump"/>
          </p:cNvPr>
          <p:cNvSpPr/>
          <p:nvPr>
            <p:custDataLst>
              <p:tags r:id="rId2"/>
            </p:custDataLst>
          </p:nvPr>
        </p:nvSpPr>
        <p:spPr bwMode="auto">
          <a:xfrm>
            <a:off x="5118459" y="1635702"/>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1</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9" name="MH_Entry_2">
            <a:hlinkClick r:id="rId16" action="ppaction://hlinksldjump"/>
          </p:cNvPr>
          <p:cNvSpPr txBox="1"/>
          <p:nvPr>
            <p:custDataLst>
              <p:tags r:id="rId3"/>
            </p:custDataLst>
          </p:nvPr>
        </p:nvSpPr>
        <p:spPr>
          <a:xfrm>
            <a:off x="5345401" y="2471001"/>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国庆节的来历</a:t>
            </a:r>
          </a:p>
        </p:txBody>
      </p:sp>
      <p:sp>
        <p:nvSpPr>
          <p:cNvPr id="10" name="MH_Number_2">
            <a:hlinkClick r:id="rId16" action="ppaction://hlinksldjump"/>
          </p:cNvPr>
          <p:cNvSpPr/>
          <p:nvPr>
            <p:custDataLst>
              <p:tags r:id="rId4"/>
            </p:custDataLst>
          </p:nvPr>
        </p:nvSpPr>
        <p:spPr bwMode="auto">
          <a:xfrm>
            <a:off x="5118459" y="2471001"/>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a:solidFill>
                  <a:srgbClr val="FFFFFF"/>
                </a:solidFill>
                <a:ea typeface="华文细黑" panose="02010600040101010101" pitchFamily="2" charset="-122"/>
                <a:cs typeface="Times New Roman" panose="02020603050405020304" pitchFamily="18" charset="0"/>
              </a:rPr>
              <a:t>2</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1" name="MH_Entry_3">
            <a:hlinkClick r:id="rId16" action="ppaction://hlinksldjump"/>
          </p:cNvPr>
          <p:cNvSpPr txBox="1"/>
          <p:nvPr>
            <p:custDataLst>
              <p:tags r:id="rId5"/>
            </p:custDataLst>
          </p:nvPr>
        </p:nvSpPr>
        <p:spPr>
          <a:xfrm>
            <a:off x="5345401" y="3306300"/>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国庆节日意义</a:t>
            </a:r>
          </a:p>
        </p:txBody>
      </p:sp>
      <p:sp>
        <p:nvSpPr>
          <p:cNvPr id="12" name="MH_Number_3">
            <a:hlinkClick r:id="rId16" action="ppaction://hlinksldjump"/>
          </p:cNvPr>
          <p:cNvSpPr/>
          <p:nvPr>
            <p:custDataLst>
              <p:tags r:id="rId6"/>
            </p:custDataLst>
          </p:nvPr>
        </p:nvSpPr>
        <p:spPr bwMode="auto">
          <a:xfrm>
            <a:off x="5118459" y="3306300"/>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a:solidFill>
                  <a:srgbClr val="FFFFFF"/>
                </a:solidFill>
                <a:ea typeface="华文细黑" panose="02010600040101010101" pitchFamily="2" charset="-122"/>
                <a:cs typeface="Times New Roman" panose="02020603050405020304" pitchFamily="18" charset="0"/>
              </a:rPr>
              <a:t>3</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3" name="MH_Entry_4">
            <a:hlinkClick r:id="rId16" action="ppaction://hlinksldjump"/>
          </p:cNvPr>
          <p:cNvSpPr txBox="1"/>
          <p:nvPr>
            <p:custDataLst>
              <p:tags r:id="rId7"/>
            </p:custDataLst>
          </p:nvPr>
        </p:nvSpPr>
        <p:spPr>
          <a:xfrm>
            <a:off x="5345401" y="4141599"/>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国庆节精神含义</a:t>
            </a:r>
          </a:p>
        </p:txBody>
      </p:sp>
      <p:sp>
        <p:nvSpPr>
          <p:cNvPr id="14" name="MH_Number_4">
            <a:hlinkClick r:id="rId16" action="ppaction://hlinksldjump"/>
          </p:cNvPr>
          <p:cNvSpPr/>
          <p:nvPr>
            <p:custDataLst>
              <p:tags r:id="rId8"/>
            </p:custDataLst>
          </p:nvPr>
        </p:nvSpPr>
        <p:spPr bwMode="auto">
          <a:xfrm>
            <a:off x="5118459" y="4141599"/>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a:solidFill>
                  <a:srgbClr val="FFFFFF"/>
                </a:solidFill>
                <a:ea typeface="华文细黑" panose="02010600040101010101" pitchFamily="2" charset="-122"/>
                <a:cs typeface="Times New Roman" panose="02020603050405020304" pitchFamily="18" charset="0"/>
              </a:rPr>
              <a:t>4</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5" name="MH_Entry_5">
            <a:hlinkClick r:id="rId16" action="ppaction://hlinksldjump"/>
          </p:cNvPr>
          <p:cNvSpPr txBox="1"/>
          <p:nvPr>
            <p:custDataLst>
              <p:tags r:id="rId9"/>
            </p:custDataLst>
          </p:nvPr>
        </p:nvSpPr>
        <p:spPr>
          <a:xfrm>
            <a:off x="5345401" y="4976896"/>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60000"/>
                <a:lumOff val="40000"/>
              </a:schemeClr>
            </a:solidFill>
          </a:ln>
        </p:spPr>
        <p:txBody>
          <a:bodyPr wrap="square" lIns="396000" tIns="0" rIns="0" bIns="0" rtlCol="0" anchor="ctr" anchorCtr="0">
            <a:normAutofit fontScale="92500" lnSpcReduction="10000"/>
          </a:bodyPr>
          <a:lstStyle>
            <a:defPPr>
              <a:defRPr lang="zh-CN"/>
            </a:defPPr>
            <a:lvl1pPr>
              <a:lnSpc>
                <a:spcPct val="130000"/>
              </a:lnSpc>
              <a:defRPr sz="2400" b="1">
                <a:latin typeface="方正正大黑简体" panose="02010600010101010101" pitchFamily="2" charset="-122"/>
                <a:ea typeface="方正正大黑简体" panose="02010600010101010101" pitchFamily="2" charset="-122"/>
              </a:defRPr>
            </a:lvl1pPr>
          </a:lstStyle>
          <a:p>
            <a:r>
              <a:rPr lang="zh-CN" altLang="en-US" dirty="0"/>
              <a:t>国庆节日活动</a:t>
            </a:r>
          </a:p>
        </p:txBody>
      </p:sp>
      <p:sp>
        <p:nvSpPr>
          <p:cNvPr id="16" name="MH_Number_5">
            <a:hlinkClick r:id="rId16" action="ppaction://hlinksldjump"/>
          </p:cNvPr>
          <p:cNvSpPr/>
          <p:nvPr>
            <p:custDataLst>
              <p:tags r:id="rId10"/>
            </p:custDataLst>
          </p:nvPr>
        </p:nvSpPr>
        <p:spPr bwMode="auto">
          <a:xfrm>
            <a:off x="5118459" y="4976896"/>
            <a:ext cx="411552" cy="411550"/>
          </a:xfrm>
          <a:prstGeom prst="ellipse">
            <a:avLst/>
          </a:prstGeom>
          <a:solidFill>
            <a:schemeClr val="accent1"/>
          </a:solidFill>
          <a:ln w="9525">
            <a:solidFill>
              <a:schemeClr val="accent1"/>
            </a:solidFill>
            <a:miter lim="800000"/>
          </a:ln>
        </p:spPr>
        <p:txBody>
          <a:bodyPr wrap="square" lIns="0" tIns="0" rIns="0" bIns="0" anchor="ctr">
            <a:noAutofit/>
          </a:bodyPr>
          <a:lstStyle/>
          <a:p>
            <a:pPr algn="ctr">
              <a:spcBef>
                <a:spcPct val="0"/>
              </a:spcBef>
            </a:pPr>
            <a:r>
              <a:rPr lang="en-US" altLang="zh-CN" sz="2400" dirty="0">
                <a:solidFill>
                  <a:srgbClr val="FFFFFF"/>
                </a:solidFill>
                <a:ea typeface="华文细黑" panose="02010600040101010101" pitchFamily="2" charset="-122"/>
                <a:cs typeface="Times New Roman" panose="02020603050405020304" pitchFamily="18" charset="0"/>
              </a:rPr>
              <a:t>5</a:t>
            </a:r>
            <a:endParaRPr lang="zh-CN" altLang="en-US" sz="2400" dirty="0">
              <a:solidFill>
                <a:srgbClr val="FFFFFF"/>
              </a:solidFill>
              <a:ea typeface="华文细黑" panose="02010600040101010101" pitchFamily="2" charset="-122"/>
              <a:cs typeface="Times New Roman" panose="02020603050405020304" pitchFamily="18" charset="0"/>
            </a:endParaRPr>
          </a:p>
        </p:txBody>
      </p:sp>
      <p:sp>
        <p:nvSpPr>
          <p:cNvPr id="17" name="MH_Others_1"/>
          <p:cNvSpPr txBox="1"/>
          <p:nvPr>
            <p:custDataLst>
              <p:tags r:id="rId11"/>
            </p:custDataLst>
          </p:nvPr>
        </p:nvSpPr>
        <p:spPr>
          <a:xfrm>
            <a:off x="1979157" y="1752310"/>
            <a:ext cx="1435100" cy="2755900"/>
          </a:xfrm>
          <a:prstGeom prst="rect">
            <a:avLst/>
          </a:prstGeom>
          <a:noFill/>
        </p:spPr>
        <p:txBody>
          <a:bodyPr wrap="square" lIns="0" tIns="0" rIns="0" bIns="0" rtlCol="0" anchor="ctr" anchorCtr="0">
            <a:noAutofit/>
          </a:bodyPr>
          <a:lstStyle/>
          <a:p>
            <a:pPr algn="ctr"/>
            <a:r>
              <a:rPr lang="zh-CN" altLang="en-US" sz="5400" b="1">
                <a:latin typeface="微软雅黑" panose="020B0503020204020204" pitchFamily="34" charset="-122"/>
                <a:ea typeface="微软雅黑" panose="020B0503020204020204" pitchFamily="34" charset="-122"/>
              </a:rPr>
              <a:t>目</a:t>
            </a:r>
            <a:endParaRPr lang="en-US" altLang="zh-CN" sz="5400" b="1">
              <a:latin typeface="微软雅黑" panose="020B0503020204020204" pitchFamily="34" charset="-122"/>
              <a:ea typeface="微软雅黑" panose="020B0503020204020204" pitchFamily="34" charset="-122"/>
            </a:endParaRPr>
          </a:p>
          <a:p>
            <a:pPr algn="ctr"/>
            <a:r>
              <a:rPr lang="zh-CN" altLang="en-US" sz="5400" b="1">
                <a:latin typeface="微软雅黑" panose="020B0503020204020204" pitchFamily="34" charset="-122"/>
                <a:ea typeface="微软雅黑" panose="020B0503020204020204" pitchFamily="34" charset="-122"/>
              </a:rPr>
              <a:t>录</a:t>
            </a:r>
          </a:p>
        </p:txBody>
      </p:sp>
      <p:sp>
        <p:nvSpPr>
          <p:cNvPr id="18" name="MH_Others_2"/>
          <p:cNvSpPr txBox="1"/>
          <p:nvPr>
            <p:custDataLst>
              <p:tags r:id="rId12"/>
            </p:custDataLst>
          </p:nvPr>
        </p:nvSpPr>
        <p:spPr>
          <a:xfrm rot="5400000">
            <a:off x="160769" y="2863824"/>
            <a:ext cx="3693432" cy="461665"/>
          </a:xfrm>
          <a:prstGeom prst="rect">
            <a:avLst/>
          </a:prstGeom>
          <a:noFill/>
        </p:spPr>
        <p:txBody>
          <a:bodyPr wrap="square">
            <a:spAutoFit/>
          </a:bodyPr>
          <a:lstStyle/>
          <a:p>
            <a:pPr algn="ctr">
              <a:defRPr/>
            </a:pPr>
            <a:r>
              <a:rPr lang="en-US" altLang="zh-CN" sz="2400" spc="400" dirty="0">
                <a:solidFill>
                  <a:srgbClr val="DDDDDD"/>
                </a:solidFill>
                <a:latin typeface="微软雅黑" panose="020B0503020204020204" pitchFamily="34" charset="-122"/>
                <a:ea typeface="微软雅黑" panose="020B0503020204020204" pitchFamily="34" charset="-122"/>
              </a:rPr>
              <a:t>CONTENTS</a:t>
            </a:r>
            <a:endParaRPr lang="zh-CN" altLang="en-US" sz="2400" spc="400" dirty="0">
              <a:solidFill>
                <a:srgbClr val="DDDD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国庆节日活动</a:t>
            </a:r>
          </a:p>
        </p:txBody>
      </p:sp>
      <p:sp>
        <p:nvSpPr>
          <p:cNvPr id="2" name="矩形 1"/>
          <p:cNvSpPr/>
          <p:nvPr/>
        </p:nvSpPr>
        <p:spPr>
          <a:xfrm>
            <a:off x="473611" y="2608677"/>
            <a:ext cx="7052604" cy="3831818"/>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活动名称：祖国六十七周年成就班级演讲比赛</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活动主题：弘扬爱国主义精神展现大学生风采我与祖国共奋进</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举办单位：山东建筑大学法政学院社会工作专业071班</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活动时间：国庆期间(初步定在10月5日上午)</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活动地点：山东建筑大学大学生活动中心影视厅</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活动内容：</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一、观看影视《建国</a:t>
            </a:r>
            <a:r>
              <a:rPr lang="zh-CN" altLang="en-US" kern="100" dirty="0">
                <a:latin typeface="Calibri" panose="020F0502020204030204" pitchFamily="34" charset="0"/>
                <a:ea typeface="微软雅黑" panose="020B0503020204020204" pitchFamily="34" charset="-122"/>
                <a:cs typeface="Times New Roman" panose="02020603050405020304" pitchFamily="18" charset="0"/>
              </a:rPr>
              <a:t>伟</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业》，重温历史爱国精神</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二、举行祖国六十七周年成就班级演讲比赛</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zh-CN" kern="100" dirty="0">
                <a:ea typeface="微软雅黑" panose="020B0503020204020204" pitchFamily="34" charset="-122"/>
                <a:cs typeface="Times New Roman" panose="02020603050405020304" pitchFamily="18" charset="0"/>
              </a:rPr>
              <a:t>三、我是中国人，国旗大派送：</a:t>
            </a:r>
            <a:endParaRPr lang="zh-CN" altLang="en-US" dirty="0"/>
          </a:p>
        </p:txBody>
      </p:sp>
      <p:sp>
        <p:nvSpPr>
          <p:cNvPr id="3" name="矩形 2"/>
          <p:cNvSpPr/>
          <p:nvPr/>
        </p:nvSpPr>
        <p:spPr>
          <a:xfrm>
            <a:off x="473611" y="1314092"/>
            <a:ext cx="11090032" cy="1294585"/>
          </a:xfrm>
          <a:prstGeom prst="rect">
            <a:avLst/>
          </a:prstGeom>
        </p:spPr>
        <p:txBody>
          <a:bodyPr wrap="square">
            <a:spAutoFit/>
          </a:bodyPr>
          <a:lstStyle/>
          <a:p>
            <a:pPr indent="457200">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b="1" kern="100" dirty="0">
                <a:latin typeface="Calibri" panose="020F0502020204030204" pitchFamily="34" charset="0"/>
                <a:ea typeface="微软雅黑" panose="020B0503020204020204" pitchFamily="34" charset="-122"/>
                <a:cs typeface="Times New Roman" panose="02020603050405020304" pitchFamily="18" charset="0"/>
              </a:rPr>
              <a:t>活动的目的及意义：为了使班级同学更加了解我国建国60周年以来在政治，经济，文化，人民生活水平发生的巨大变化，深入理解一国两制，科学发展观等方针，明确大学生的目标以及青春使命，从现在开始努力奋斗，为创建祖国美好的明天做好充分的准备。</a:t>
            </a:r>
            <a:endParaRPr lang="zh-CN" altLang="zh-CN" sz="1050" b="1"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rotWithShape="1">
          <a:blip r:embed="rId3" cstate="screen">
            <a:extLst>
              <a:ext uri="{28A0092B-C50C-407E-A947-70E740481C1C}">
                <a14:useLocalDpi xmlns:a14="http://schemas.microsoft.com/office/drawing/2010/main" val="0"/>
              </a:ext>
            </a:extLst>
          </a:blip>
          <a:srcRect/>
          <a:stretch>
            <a:fillRect/>
          </a:stretch>
        </p:blipFill>
        <p:spPr>
          <a:xfrm>
            <a:off x="7844510" y="2501108"/>
            <a:ext cx="3400838" cy="3939388"/>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1680368" y="1981247"/>
            <a:ext cx="8831265" cy="1862048"/>
          </a:xfrm>
          <a:prstGeom prst="rect">
            <a:avLst/>
          </a:prstGeom>
          <a:noFill/>
        </p:spPr>
        <p:txBody>
          <a:bodyPr wrap="none" rtlCol="0">
            <a:spAutoFit/>
          </a:bodyPr>
          <a:lstStyle/>
          <a:p>
            <a:pPr algn="ctr"/>
            <a:r>
              <a:rPr lang="zh-CN" altLang="en-US" sz="11500" dirty="0">
                <a:ln w="25400">
                  <a:solidFill>
                    <a:schemeClr val="bg1"/>
                  </a:solidFill>
                </a:ln>
                <a:solidFill>
                  <a:srgbClr val="D81E25"/>
                </a:solidFill>
                <a:effectLst>
                  <a:outerShdw blurRad="38100" dist="38100" dir="2700000" algn="tl">
                    <a:srgbClr val="000000">
                      <a:alpha val="43137"/>
                    </a:srgbClr>
                  </a:outerShdw>
                </a:effectLst>
                <a:latin typeface="叶根友刀锋黑草" panose="02010601030101010101" pitchFamily="2" charset="-122"/>
                <a:ea typeface="叶根友刀锋黑草" panose="02010601030101010101" pitchFamily="2" charset="-122"/>
              </a:rPr>
              <a:t>感谢您的聆听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MH_Entry_1">
            <a:hlinkClick r:id="rId16" action="ppaction://hlinksldjump"/>
          </p:cNvPr>
          <p:cNvSpPr txBox="1"/>
          <p:nvPr>
            <p:custDataLst>
              <p:tags r:id="rId1"/>
            </p:custDataLst>
          </p:nvPr>
        </p:nvSpPr>
        <p:spPr>
          <a:xfrm>
            <a:off x="5345401" y="1635702"/>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60000"/>
                <a:lumOff val="40000"/>
              </a:schemeClr>
            </a:solidFill>
          </a:ln>
        </p:spPr>
        <p:txBody>
          <a:bodyPr wrap="square" lIns="396000" tIns="0" rIns="0" bIns="0" rtlCol="0" anchor="ctr" anchorCtr="0">
            <a:normAutofit/>
          </a:bodyPr>
          <a:lstStyle/>
          <a:p>
            <a:pPr>
              <a:lnSpc>
                <a:spcPct val="130000"/>
              </a:lnSpc>
            </a:pPr>
            <a:r>
              <a:rPr lang="zh-CN" altLang="en-US" sz="2000" dirty="0">
                <a:latin typeface="+mn-ea"/>
              </a:rPr>
              <a:t>国庆节的演变历史</a:t>
            </a:r>
          </a:p>
        </p:txBody>
      </p:sp>
      <p:sp>
        <p:nvSpPr>
          <p:cNvPr id="8" name="MH_Number_1">
            <a:hlinkClick r:id="rId16" action="ppaction://hlinksldjump"/>
          </p:cNvPr>
          <p:cNvSpPr/>
          <p:nvPr>
            <p:custDataLst>
              <p:tags r:id="rId2"/>
            </p:custDataLst>
          </p:nvPr>
        </p:nvSpPr>
        <p:spPr bwMode="auto">
          <a:xfrm>
            <a:off x="5118459" y="1635702"/>
            <a:ext cx="411552" cy="411550"/>
          </a:xfrm>
          <a:prstGeom prst="ellipse">
            <a:avLst/>
          </a:prstGeom>
          <a:solidFill>
            <a:schemeClr val="accent1"/>
          </a:solidFill>
          <a:ln w="9525">
            <a:solidFill>
              <a:schemeClr val="accent1"/>
            </a:solidFill>
            <a:miter lim="800000"/>
          </a:ln>
        </p:spPr>
        <p:txBody>
          <a:bodyPr wrap="square" lIns="0" tIns="0" rIns="0" bIns="0" anchor="ctr">
            <a:noAutofit/>
          </a:bodyPr>
          <a:lstStyle/>
          <a:p>
            <a:pPr algn="ctr">
              <a:spcBef>
                <a:spcPct val="0"/>
              </a:spcBef>
            </a:pPr>
            <a:r>
              <a:rPr lang="en-US" altLang="zh-CN" sz="2400" dirty="0">
                <a:solidFill>
                  <a:srgbClr val="FFFFFF"/>
                </a:solidFill>
                <a:ea typeface="华文细黑" panose="02010600040101010101" pitchFamily="2" charset="-122"/>
                <a:cs typeface="Times New Roman" panose="02020603050405020304" pitchFamily="18" charset="0"/>
              </a:rPr>
              <a:t>1</a:t>
            </a:r>
            <a:endParaRPr lang="zh-CN" altLang="en-US" sz="2400" dirty="0">
              <a:solidFill>
                <a:srgbClr val="FFFFFF"/>
              </a:solidFill>
              <a:ea typeface="华文细黑" panose="02010600040101010101" pitchFamily="2" charset="-122"/>
              <a:cs typeface="Times New Roman" panose="02020603050405020304" pitchFamily="18" charset="0"/>
            </a:endParaRPr>
          </a:p>
        </p:txBody>
      </p:sp>
      <p:sp>
        <p:nvSpPr>
          <p:cNvPr id="9" name="MH_Entry_2">
            <a:hlinkClick r:id="rId16" action="ppaction://hlinksldjump"/>
          </p:cNvPr>
          <p:cNvSpPr txBox="1"/>
          <p:nvPr>
            <p:custDataLst>
              <p:tags r:id="rId3"/>
            </p:custDataLst>
          </p:nvPr>
        </p:nvSpPr>
        <p:spPr>
          <a:xfrm>
            <a:off x="5345401" y="2471001"/>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60000"/>
                <a:lumOff val="40000"/>
              </a:schemeClr>
            </a:solidFill>
          </a:ln>
        </p:spPr>
        <p:txBody>
          <a:bodyPr wrap="square" lIns="396000" tIns="0" rIns="0" bIns="0" rtlCol="0" anchor="ctr" anchorCtr="0">
            <a:normAutofit/>
          </a:bodyPr>
          <a:lstStyle>
            <a:defPPr>
              <a:defRPr lang="zh-CN"/>
            </a:defPPr>
            <a:lvl1pPr>
              <a:lnSpc>
                <a:spcPct val="130000"/>
              </a:lnSpc>
              <a:defRPr sz="2000">
                <a:latin typeface="华文细黑" panose="02010600040101010101" pitchFamily="2" charset="-122"/>
                <a:ea typeface="华文细黑" panose="02010600040101010101" pitchFamily="2" charset="-122"/>
              </a:defRPr>
            </a:lvl1pPr>
          </a:lstStyle>
          <a:p>
            <a:r>
              <a:rPr lang="zh-CN" altLang="en-US" dirty="0">
                <a:latin typeface="+mn-ea"/>
                <a:ea typeface="+mn-ea"/>
              </a:rPr>
              <a:t>国庆节的来历</a:t>
            </a:r>
          </a:p>
        </p:txBody>
      </p:sp>
      <p:sp>
        <p:nvSpPr>
          <p:cNvPr id="10" name="MH_Number_2">
            <a:hlinkClick r:id="rId16" action="ppaction://hlinksldjump"/>
          </p:cNvPr>
          <p:cNvSpPr/>
          <p:nvPr>
            <p:custDataLst>
              <p:tags r:id="rId4"/>
            </p:custDataLst>
          </p:nvPr>
        </p:nvSpPr>
        <p:spPr bwMode="auto">
          <a:xfrm>
            <a:off x="5118459" y="2471001"/>
            <a:ext cx="411552" cy="411550"/>
          </a:xfrm>
          <a:prstGeom prst="ellipse">
            <a:avLst/>
          </a:prstGeom>
          <a:solidFill>
            <a:schemeClr val="accent1"/>
          </a:solidFill>
          <a:ln w="9525">
            <a:solidFill>
              <a:schemeClr val="accent1"/>
            </a:solidFill>
            <a:miter lim="800000"/>
          </a:ln>
        </p:spPr>
        <p:txBody>
          <a:bodyPr wrap="square" lIns="0" tIns="0" rIns="0" bIns="0" anchor="ctr">
            <a:noAutofit/>
          </a:bodyPr>
          <a:lstStyle/>
          <a:p>
            <a:pPr algn="ctr">
              <a:spcBef>
                <a:spcPct val="0"/>
              </a:spcBef>
            </a:pPr>
            <a:r>
              <a:rPr lang="en-US" altLang="zh-CN" sz="2400">
                <a:solidFill>
                  <a:srgbClr val="FFFFFF"/>
                </a:solidFill>
                <a:ea typeface="华文细黑" panose="02010600040101010101" pitchFamily="2" charset="-122"/>
                <a:cs typeface="Times New Roman" panose="02020603050405020304" pitchFamily="18" charset="0"/>
              </a:rPr>
              <a:t>2</a:t>
            </a:r>
            <a:endParaRPr lang="zh-CN" altLang="en-US" sz="2400" dirty="0">
              <a:solidFill>
                <a:srgbClr val="FFFFFF"/>
              </a:solidFill>
              <a:ea typeface="华文细黑" panose="02010600040101010101" pitchFamily="2" charset="-122"/>
              <a:cs typeface="Times New Roman" panose="02020603050405020304" pitchFamily="18" charset="0"/>
            </a:endParaRPr>
          </a:p>
        </p:txBody>
      </p:sp>
      <p:sp>
        <p:nvSpPr>
          <p:cNvPr id="11" name="MH_Entry_3">
            <a:hlinkClick r:id="rId16" action="ppaction://hlinksldjump"/>
          </p:cNvPr>
          <p:cNvSpPr txBox="1"/>
          <p:nvPr>
            <p:custDataLst>
              <p:tags r:id="rId5"/>
            </p:custDataLst>
          </p:nvPr>
        </p:nvSpPr>
        <p:spPr>
          <a:xfrm>
            <a:off x="5345401" y="3306300"/>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60000"/>
                <a:lumOff val="40000"/>
              </a:schemeClr>
            </a:solidFill>
          </a:ln>
        </p:spPr>
        <p:txBody>
          <a:bodyPr wrap="square" lIns="396000" tIns="0" rIns="0" bIns="0" rtlCol="0" anchor="ctr" anchorCtr="0">
            <a:normAutofit/>
          </a:bodyPr>
          <a:lstStyle>
            <a:defPPr>
              <a:defRPr lang="zh-CN"/>
            </a:defPPr>
            <a:lvl1pPr>
              <a:lnSpc>
                <a:spcPct val="130000"/>
              </a:lnSpc>
              <a:defRPr sz="2000">
                <a:latin typeface="华文细黑" panose="02010600040101010101" pitchFamily="2" charset="-122"/>
                <a:ea typeface="华文细黑" panose="02010600040101010101" pitchFamily="2" charset="-122"/>
              </a:defRPr>
            </a:lvl1pPr>
          </a:lstStyle>
          <a:p>
            <a:r>
              <a:rPr lang="zh-CN" altLang="en-US" dirty="0">
                <a:latin typeface="+mn-ea"/>
                <a:ea typeface="+mn-ea"/>
              </a:rPr>
              <a:t>国庆节日意义</a:t>
            </a:r>
          </a:p>
        </p:txBody>
      </p:sp>
      <p:sp>
        <p:nvSpPr>
          <p:cNvPr id="12" name="MH_Number_3">
            <a:hlinkClick r:id="rId16" action="ppaction://hlinksldjump"/>
          </p:cNvPr>
          <p:cNvSpPr/>
          <p:nvPr>
            <p:custDataLst>
              <p:tags r:id="rId6"/>
            </p:custDataLst>
          </p:nvPr>
        </p:nvSpPr>
        <p:spPr bwMode="auto">
          <a:xfrm>
            <a:off x="5118459" y="3306300"/>
            <a:ext cx="411552" cy="411550"/>
          </a:xfrm>
          <a:prstGeom prst="ellipse">
            <a:avLst/>
          </a:prstGeom>
          <a:solidFill>
            <a:schemeClr val="accent1"/>
          </a:solidFill>
          <a:ln w="9525">
            <a:solidFill>
              <a:schemeClr val="accent1"/>
            </a:solidFill>
            <a:miter lim="800000"/>
          </a:ln>
        </p:spPr>
        <p:txBody>
          <a:bodyPr wrap="square" lIns="0" tIns="0" rIns="0" bIns="0" anchor="ctr">
            <a:noAutofit/>
          </a:bodyPr>
          <a:lstStyle/>
          <a:p>
            <a:pPr algn="ctr">
              <a:spcBef>
                <a:spcPct val="0"/>
              </a:spcBef>
            </a:pPr>
            <a:r>
              <a:rPr lang="en-US" altLang="zh-CN" sz="2400">
                <a:solidFill>
                  <a:srgbClr val="FFFFFF"/>
                </a:solidFill>
                <a:ea typeface="华文细黑" panose="02010600040101010101" pitchFamily="2" charset="-122"/>
                <a:cs typeface="Times New Roman" panose="02020603050405020304" pitchFamily="18" charset="0"/>
              </a:rPr>
              <a:t>3</a:t>
            </a:r>
            <a:endParaRPr lang="zh-CN" altLang="en-US" sz="2400" dirty="0">
              <a:solidFill>
                <a:srgbClr val="FFFFFF"/>
              </a:solidFill>
              <a:ea typeface="华文细黑" panose="02010600040101010101" pitchFamily="2" charset="-122"/>
              <a:cs typeface="Times New Roman" panose="02020603050405020304" pitchFamily="18" charset="0"/>
            </a:endParaRPr>
          </a:p>
        </p:txBody>
      </p:sp>
      <p:sp>
        <p:nvSpPr>
          <p:cNvPr id="13" name="MH_Entry_4">
            <a:hlinkClick r:id="rId16" action="ppaction://hlinksldjump"/>
          </p:cNvPr>
          <p:cNvSpPr txBox="1"/>
          <p:nvPr>
            <p:custDataLst>
              <p:tags r:id="rId7"/>
            </p:custDataLst>
          </p:nvPr>
        </p:nvSpPr>
        <p:spPr>
          <a:xfrm>
            <a:off x="5345401" y="4141599"/>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60000"/>
                <a:lumOff val="40000"/>
              </a:schemeClr>
            </a:solidFill>
          </a:ln>
        </p:spPr>
        <p:txBody>
          <a:bodyPr wrap="square" lIns="396000" tIns="0" rIns="0" bIns="0" rtlCol="0" anchor="ctr" anchorCtr="0">
            <a:normAutofit/>
          </a:bodyPr>
          <a:lstStyle>
            <a:defPPr>
              <a:defRPr lang="zh-CN"/>
            </a:defPPr>
            <a:lvl1pPr>
              <a:lnSpc>
                <a:spcPct val="130000"/>
              </a:lnSpc>
              <a:defRPr sz="2000">
                <a:latin typeface="华文细黑" panose="02010600040101010101" pitchFamily="2" charset="-122"/>
                <a:ea typeface="华文细黑" panose="02010600040101010101" pitchFamily="2" charset="-122"/>
              </a:defRPr>
            </a:lvl1pPr>
          </a:lstStyle>
          <a:p>
            <a:r>
              <a:rPr lang="zh-CN" altLang="en-US" dirty="0">
                <a:latin typeface="+mn-ea"/>
                <a:ea typeface="+mn-ea"/>
              </a:rPr>
              <a:t>国庆节精神含义</a:t>
            </a:r>
          </a:p>
        </p:txBody>
      </p:sp>
      <p:sp>
        <p:nvSpPr>
          <p:cNvPr id="14" name="MH_Number_4">
            <a:hlinkClick r:id="rId16" action="ppaction://hlinksldjump"/>
          </p:cNvPr>
          <p:cNvSpPr/>
          <p:nvPr>
            <p:custDataLst>
              <p:tags r:id="rId8"/>
            </p:custDataLst>
          </p:nvPr>
        </p:nvSpPr>
        <p:spPr bwMode="auto">
          <a:xfrm>
            <a:off x="5118459" y="4141599"/>
            <a:ext cx="411552" cy="411550"/>
          </a:xfrm>
          <a:prstGeom prst="ellipse">
            <a:avLst/>
          </a:prstGeom>
          <a:solidFill>
            <a:schemeClr val="accent1"/>
          </a:solidFill>
          <a:ln w="9525">
            <a:solidFill>
              <a:schemeClr val="accent1"/>
            </a:solidFill>
            <a:miter lim="800000"/>
          </a:ln>
        </p:spPr>
        <p:txBody>
          <a:bodyPr wrap="square" lIns="0" tIns="0" rIns="0" bIns="0" anchor="ctr">
            <a:noAutofit/>
          </a:bodyPr>
          <a:lstStyle/>
          <a:p>
            <a:pPr algn="ctr">
              <a:spcBef>
                <a:spcPct val="0"/>
              </a:spcBef>
            </a:pPr>
            <a:r>
              <a:rPr lang="en-US" altLang="zh-CN" sz="2400">
                <a:solidFill>
                  <a:srgbClr val="FFFFFF"/>
                </a:solidFill>
                <a:ea typeface="华文细黑" panose="02010600040101010101" pitchFamily="2" charset="-122"/>
                <a:cs typeface="Times New Roman" panose="02020603050405020304" pitchFamily="18" charset="0"/>
              </a:rPr>
              <a:t>4</a:t>
            </a:r>
            <a:endParaRPr lang="zh-CN" altLang="en-US" sz="2400" dirty="0">
              <a:solidFill>
                <a:srgbClr val="FFFFFF"/>
              </a:solidFill>
              <a:ea typeface="华文细黑" panose="02010600040101010101" pitchFamily="2" charset="-122"/>
              <a:cs typeface="Times New Roman" panose="02020603050405020304" pitchFamily="18" charset="0"/>
            </a:endParaRPr>
          </a:p>
        </p:txBody>
      </p:sp>
      <p:sp>
        <p:nvSpPr>
          <p:cNvPr id="15" name="MH_Entry_5">
            <a:hlinkClick r:id="rId16" action="ppaction://hlinksldjump"/>
          </p:cNvPr>
          <p:cNvSpPr txBox="1"/>
          <p:nvPr>
            <p:custDataLst>
              <p:tags r:id="rId9"/>
            </p:custDataLst>
          </p:nvPr>
        </p:nvSpPr>
        <p:spPr>
          <a:xfrm>
            <a:off x="5345401" y="4976896"/>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60000"/>
                <a:lumOff val="40000"/>
              </a:schemeClr>
            </a:solidFill>
          </a:ln>
        </p:spPr>
        <p:txBody>
          <a:bodyPr wrap="square" lIns="396000" tIns="0" rIns="0" bIns="0" rtlCol="0" anchor="ctr" anchorCtr="0">
            <a:normAutofit/>
          </a:bodyPr>
          <a:lstStyle>
            <a:defPPr>
              <a:defRPr lang="zh-CN"/>
            </a:defPPr>
            <a:lvl1pPr>
              <a:lnSpc>
                <a:spcPct val="130000"/>
              </a:lnSpc>
              <a:defRPr sz="2000">
                <a:latin typeface="华文细黑" panose="02010600040101010101" pitchFamily="2" charset="-122"/>
                <a:ea typeface="华文细黑" panose="02010600040101010101" pitchFamily="2" charset="-122"/>
              </a:defRPr>
            </a:lvl1pPr>
          </a:lstStyle>
          <a:p>
            <a:r>
              <a:rPr lang="zh-CN" altLang="en-US" dirty="0">
                <a:latin typeface="+mn-ea"/>
                <a:ea typeface="+mn-ea"/>
              </a:rPr>
              <a:t>国庆节日活动</a:t>
            </a:r>
          </a:p>
        </p:txBody>
      </p:sp>
      <p:sp>
        <p:nvSpPr>
          <p:cNvPr id="16" name="MH_Number_5">
            <a:hlinkClick r:id="rId16" action="ppaction://hlinksldjump"/>
          </p:cNvPr>
          <p:cNvSpPr/>
          <p:nvPr>
            <p:custDataLst>
              <p:tags r:id="rId10"/>
            </p:custDataLst>
          </p:nvPr>
        </p:nvSpPr>
        <p:spPr bwMode="auto">
          <a:xfrm>
            <a:off x="5118459" y="4976896"/>
            <a:ext cx="411552" cy="411550"/>
          </a:xfrm>
          <a:prstGeom prst="ellipse">
            <a:avLst/>
          </a:prstGeom>
          <a:solidFill>
            <a:schemeClr val="accent1"/>
          </a:solidFill>
          <a:ln w="9525">
            <a:solidFill>
              <a:schemeClr val="accent1"/>
            </a:solidFill>
            <a:miter lim="800000"/>
          </a:ln>
        </p:spPr>
        <p:txBody>
          <a:bodyPr wrap="square" lIns="0" tIns="0" rIns="0" bIns="0" anchor="ctr">
            <a:noAutofit/>
          </a:bodyPr>
          <a:lstStyle/>
          <a:p>
            <a:pPr algn="ctr">
              <a:spcBef>
                <a:spcPct val="0"/>
              </a:spcBef>
            </a:pPr>
            <a:r>
              <a:rPr lang="en-US" altLang="zh-CN" sz="2400">
                <a:solidFill>
                  <a:srgbClr val="FFFFFF"/>
                </a:solidFill>
                <a:ea typeface="华文细黑" panose="02010600040101010101" pitchFamily="2" charset="-122"/>
                <a:cs typeface="Times New Roman" panose="02020603050405020304" pitchFamily="18" charset="0"/>
              </a:rPr>
              <a:t>5</a:t>
            </a:r>
            <a:endParaRPr lang="zh-CN" altLang="en-US" sz="2400" dirty="0">
              <a:solidFill>
                <a:srgbClr val="FFFFFF"/>
              </a:solidFill>
              <a:ea typeface="华文细黑" panose="02010600040101010101" pitchFamily="2" charset="-122"/>
              <a:cs typeface="Times New Roman" panose="02020603050405020304" pitchFamily="18" charset="0"/>
            </a:endParaRPr>
          </a:p>
        </p:txBody>
      </p:sp>
      <p:sp>
        <p:nvSpPr>
          <p:cNvPr id="17" name="MH_Others_1"/>
          <p:cNvSpPr txBox="1"/>
          <p:nvPr>
            <p:custDataLst>
              <p:tags r:id="rId11"/>
            </p:custDataLst>
          </p:nvPr>
        </p:nvSpPr>
        <p:spPr>
          <a:xfrm>
            <a:off x="1979157" y="1752310"/>
            <a:ext cx="1435100" cy="2755900"/>
          </a:xfrm>
          <a:prstGeom prst="rect">
            <a:avLst/>
          </a:prstGeom>
          <a:noFill/>
        </p:spPr>
        <p:txBody>
          <a:bodyPr wrap="square" lIns="0" tIns="0" rIns="0" bIns="0" rtlCol="0" anchor="ctr" anchorCtr="0">
            <a:noAutofit/>
          </a:bodyPr>
          <a:lstStyle/>
          <a:p>
            <a:pPr algn="ctr"/>
            <a:r>
              <a:rPr lang="zh-CN" altLang="en-US" sz="5400" b="1">
                <a:latin typeface="微软雅黑" panose="020B0503020204020204" pitchFamily="34" charset="-122"/>
                <a:ea typeface="微软雅黑" panose="020B0503020204020204" pitchFamily="34" charset="-122"/>
              </a:rPr>
              <a:t>目</a:t>
            </a:r>
            <a:endParaRPr lang="en-US" altLang="zh-CN" sz="5400" b="1">
              <a:latin typeface="微软雅黑" panose="020B0503020204020204" pitchFamily="34" charset="-122"/>
              <a:ea typeface="微软雅黑" panose="020B0503020204020204" pitchFamily="34" charset="-122"/>
            </a:endParaRPr>
          </a:p>
          <a:p>
            <a:pPr algn="ctr"/>
            <a:r>
              <a:rPr lang="zh-CN" altLang="en-US" sz="5400" b="1">
                <a:latin typeface="微软雅黑" panose="020B0503020204020204" pitchFamily="34" charset="-122"/>
                <a:ea typeface="微软雅黑" panose="020B0503020204020204" pitchFamily="34" charset="-122"/>
              </a:rPr>
              <a:t>录</a:t>
            </a:r>
          </a:p>
        </p:txBody>
      </p:sp>
      <p:sp>
        <p:nvSpPr>
          <p:cNvPr id="18" name="MH_Others_2"/>
          <p:cNvSpPr txBox="1"/>
          <p:nvPr>
            <p:custDataLst>
              <p:tags r:id="rId12"/>
            </p:custDataLst>
          </p:nvPr>
        </p:nvSpPr>
        <p:spPr>
          <a:xfrm rot="5400000">
            <a:off x="160769" y="2863824"/>
            <a:ext cx="3693432" cy="461665"/>
          </a:xfrm>
          <a:prstGeom prst="rect">
            <a:avLst/>
          </a:prstGeom>
          <a:noFill/>
        </p:spPr>
        <p:txBody>
          <a:bodyPr wrap="square">
            <a:spAutoFit/>
          </a:bodyPr>
          <a:lstStyle/>
          <a:p>
            <a:pPr algn="ctr">
              <a:defRPr/>
            </a:pPr>
            <a:r>
              <a:rPr lang="en-US" altLang="zh-CN" sz="2400" spc="400" dirty="0">
                <a:solidFill>
                  <a:srgbClr val="DDDDDD"/>
                </a:solidFill>
                <a:latin typeface="微软雅黑" panose="020B0503020204020204" pitchFamily="34" charset="-122"/>
                <a:ea typeface="微软雅黑" panose="020B0503020204020204" pitchFamily="34" charset="-122"/>
              </a:rPr>
              <a:t>CONTENTS</a:t>
            </a:r>
            <a:endParaRPr lang="zh-CN" altLang="en-US" sz="2400" spc="400" dirty="0">
              <a:solidFill>
                <a:srgbClr val="DDDD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MH_Entry_1">
            <a:hlinkClick r:id="rId16" action="ppaction://hlinksldjump"/>
          </p:cNvPr>
          <p:cNvSpPr txBox="1"/>
          <p:nvPr>
            <p:custDataLst>
              <p:tags r:id="rId1"/>
            </p:custDataLst>
          </p:nvPr>
        </p:nvSpPr>
        <p:spPr>
          <a:xfrm>
            <a:off x="5345401" y="1635702"/>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60000"/>
                <a:lumOff val="40000"/>
              </a:schemeClr>
            </a:solidFill>
          </a:ln>
        </p:spPr>
        <p:txBody>
          <a:bodyPr wrap="square" lIns="396000" tIns="0" rIns="0" bIns="0" rtlCol="0" anchor="ctr" anchorCtr="0">
            <a:normAutofit fontScale="92500" lnSpcReduction="10000"/>
          </a:bodyPr>
          <a:lstStyle>
            <a:defPPr>
              <a:defRPr lang="zh-CN"/>
            </a:defPPr>
            <a:lvl1pPr>
              <a:lnSpc>
                <a:spcPct val="130000"/>
              </a:lnSpc>
              <a:defRPr sz="2400" b="1">
                <a:latin typeface="方正正大黑简体" panose="02010600010101010101" pitchFamily="2" charset="-122"/>
                <a:ea typeface="方正正大黑简体" panose="02010600010101010101" pitchFamily="2" charset="-122"/>
              </a:defRPr>
            </a:lvl1pPr>
          </a:lstStyle>
          <a:p>
            <a:r>
              <a:rPr lang="zh-CN" altLang="en-US" dirty="0"/>
              <a:t>国庆节的演变历史</a:t>
            </a:r>
          </a:p>
        </p:txBody>
      </p:sp>
      <p:sp>
        <p:nvSpPr>
          <p:cNvPr id="8" name="MH_Number_1">
            <a:hlinkClick r:id="rId16" action="ppaction://hlinksldjump"/>
          </p:cNvPr>
          <p:cNvSpPr/>
          <p:nvPr>
            <p:custDataLst>
              <p:tags r:id="rId2"/>
            </p:custDataLst>
          </p:nvPr>
        </p:nvSpPr>
        <p:spPr bwMode="auto">
          <a:xfrm>
            <a:off x="5118459" y="1635702"/>
            <a:ext cx="411552" cy="411550"/>
          </a:xfrm>
          <a:prstGeom prst="ellipse">
            <a:avLst/>
          </a:prstGeom>
          <a:solidFill>
            <a:schemeClr val="accent1"/>
          </a:solidFill>
          <a:ln w="9525">
            <a:solidFill>
              <a:schemeClr val="accent1"/>
            </a:solidFill>
            <a:miter lim="800000"/>
          </a:ln>
        </p:spPr>
        <p:txBody>
          <a:bodyPr wrap="square" lIns="0" tIns="0" rIns="0" bIns="0" anchor="ctr">
            <a:noAutofit/>
          </a:bodyPr>
          <a:lstStyle/>
          <a:p>
            <a:pPr algn="ctr">
              <a:spcBef>
                <a:spcPct val="0"/>
              </a:spcBef>
            </a:pPr>
            <a:r>
              <a:rPr lang="en-US" altLang="zh-CN" sz="2400" dirty="0">
                <a:solidFill>
                  <a:srgbClr val="FFFFFF"/>
                </a:solidFill>
                <a:ea typeface="华文细黑" panose="02010600040101010101" pitchFamily="2" charset="-122"/>
                <a:cs typeface="Times New Roman" panose="02020603050405020304" pitchFamily="18" charset="0"/>
              </a:rPr>
              <a:t>1</a:t>
            </a:r>
            <a:endParaRPr lang="zh-CN" altLang="en-US" sz="2400" dirty="0">
              <a:solidFill>
                <a:srgbClr val="FFFFFF"/>
              </a:solidFill>
              <a:ea typeface="华文细黑" panose="02010600040101010101" pitchFamily="2" charset="-122"/>
              <a:cs typeface="Times New Roman" panose="02020603050405020304" pitchFamily="18" charset="0"/>
            </a:endParaRPr>
          </a:p>
        </p:txBody>
      </p:sp>
      <p:sp>
        <p:nvSpPr>
          <p:cNvPr id="9" name="MH_Entry_2">
            <a:hlinkClick r:id="rId16" action="ppaction://hlinksldjump"/>
          </p:cNvPr>
          <p:cNvSpPr txBox="1"/>
          <p:nvPr>
            <p:custDataLst>
              <p:tags r:id="rId3"/>
            </p:custDataLst>
          </p:nvPr>
        </p:nvSpPr>
        <p:spPr>
          <a:xfrm>
            <a:off x="5345401" y="2471001"/>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国庆节的来历</a:t>
            </a:r>
          </a:p>
        </p:txBody>
      </p:sp>
      <p:sp>
        <p:nvSpPr>
          <p:cNvPr id="10" name="MH_Number_2">
            <a:hlinkClick r:id="rId16" action="ppaction://hlinksldjump"/>
          </p:cNvPr>
          <p:cNvSpPr/>
          <p:nvPr>
            <p:custDataLst>
              <p:tags r:id="rId4"/>
            </p:custDataLst>
          </p:nvPr>
        </p:nvSpPr>
        <p:spPr bwMode="auto">
          <a:xfrm>
            <a:off x="5118459" y="2471001"/>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a:solidFill>
                  <a:srgbClr val="FFFFFF"/>
                </a:solidFill>
                <a:ea typeface="华文细黑" panose="02010600040101010101" pitchFamily="2" charset="-122"/>
                <a:cs typeface="Times New Roman" panose="02020603050405020304" pitchFamily="18" charset="0"/>
              </a:rPr>
              <a:t>2</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1" name="MH_Entry_3">
            <a:hlinkClick r:id="rId16" action="ppaction://hlinksldjump"/>
          </p:cNvPr>
          <p:cNvSpPr txBox="1"/>
          <p:nvPr>
            <p:custDataLst>
              <p:tags r:id="rId5"/>
            </p:custDataLst>
          </p:nvPr>
        </p:nvSpPr>
        <p:spPr>
          <a:xfrm>
            <a:off x="5345401" y="3306300"/>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国庆节日意义</a:t>
            </a:r>
          </a:p>
        </p:txBody>
      </p:sp>
      <p:sp>
        <p:nvSpPr>
          <p:cNvPr id="12" name="MH_Number_3">
            <a:hlinkClick r:id="rId16" action="ppaction://hlinksldjump"/>
          </p:cNvPr>
          <p:cNvSpPr/>
          <p:nvPr>
            <p:custDataLst>
              <p:tags r:id="rId6"/>
            </p:custDataLst>
          </p:nvPr>
        </p:nvSpPr>
        <p:spPr bwMode="auto">
          <a:xfrm>
            <a:off x="5118459" y="3306300"/>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3</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3" name="MH_Entry_4">
            <a:hlinkClick r:id="rId16" action="ppaction://hlinksldjump"/>
          </p:cNvPr>
          <p:cNvSpPr txBox="1"/>
          <p:nvPr>
            <p:custDataLst>
              <p:tags r:id="rId7"/>
            </p:custDataLst>
          </p:nvPr>
        </p:nvSpPr>
        <p:spPr>
          <a:xfrm>
            <a:off x="5345401" y="4141599"/>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国庆节精神含义</a:t>
            </a:r>
          </a:p>
        </p:txBody>
      </p:sp>
      <p:sp>
        <p:nvSpPr>
          <p:cNvPr id="14" name="MH_Number_4">
            <a:hlinkClick r:id="rId16" action="ppaction://hlinksldjump"/>
          </p:cNvPr>
          <p:cNvSpPr/>
          <p:nvPr>
            <p:custDataLst>
              <p:tags r:id="rId8"/>
            </p:custDataLst>
          </p:nvPr>
        </p:nvSpPr>
        <p:spPr bwMode="auto">
          <a:xfrm>
            <a:off x="5118459" y="4141599"/>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a:solidFill>
                  <a:srgbClr val="FFFFFF"/>
                </a:solidFill>
                <a:ea typeface="华文细黑" panose="02010600040101010101" pitchFamily="2" charset="-122"/>
                <a:cs typeface="Times New Roman" panose="02020603050405020304" pitchFamily="18" charset="0"/>
              </a:rPr>
              <a:t>4</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5" name="MH_Entry_5">
            <a:hlinkClick r:id="rId16" action="ppaction://hlinksldjump"/>
          </p:cNvPr>
          <p:cNvSpPr txBox="1"/>
          <p:nvPr>
            <p:custDataLst>
              <p:tags r:id="rId9"/>
            </p:custDataLst>
          </p:nvPr>
        </p:nvSpPr>
        <p:spPr>
          <a:xfrm>
            <a:off x="5345401" y="4976896"/>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国庆节日活动</a:t>
            </a:r>
          </a:p>
        </p:txBody>
      </p:sp>
      <p:sp>
        <p:nvSpPr>
          <p:cNvPr id="16" name="MH_Number_5">
            <a:hlinkClick r:id="rId16" action="ppaction://hlinksldjump"/>
          </p:cNvPr>
          <p:cNvSpPr/>
          <p:nvPr>
            <p:custDataLst>
              <p:tags r:id="rId10"/>
            </p:custDataLst>
          </p:nvPr>
        </p:nvSpPr>
        <p:spPr bwMode="auto">
          <a:xfrm>
            <a:off x="5118459" y="4976896"/>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5</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7" name="MH_Others_1"/>
          <p:cNvSpPr txBox="1"/>
          <p:nvPr>
            <p:custDataLst>
              <p:tags r:id="rId11"/>
            </p:custDataLst>
          </p:nvPr>
        </p:nvSpPr>
        <p:spPr>
          <a:xfrm>
            <a:off x="1979157" y="1752310"/>
            <a:ext cx="1435100" cy="2755900"/>
          </a:xfrm>
          <a:prstGeom prst="rect">
            <a:avLst/>
          </a:prstGeom>
          <a:noFill/>
        </p:spPr>
        <p:txBody>
          <a:bodyPr wrap="square" lIns="0" tIns="0" rIns="0" bIns="0" rtlCol="0" anchor="ctr" anchorCtr="0">
            <a:noAutofit/>
          </a:bodyPr>
          <a:lstStyle/>
          <a:p>
            <a:pPr algn="ctr"/>
            <a:r>
              <a:rPr lang="zh-CN" altLang="en-US" sz="5400" b="1">
                <a:latin typeface="微软雅黑" panose="020B0503020204020204" pitchFamily="34" charset="-122"/>
                <a:ea typeface="微软雅黑" panose="020B0503020204020204" pitchFamily="34" charset="-122"/>
              </a:rPr>
              <a:t>目</a:t>
            </a:r>
            <a:endParaRPr lang="en-US" altLang="zh-CN" sz="5400" b="1">
              <a:latin typeface="微软雅黑" panose="020B0503020204020204" pitchFamily="34" charset="-122"/>
              <a:ea typeface="微软雅黑" panose="020B0503020204020204" pitchFamily="34" charset="-122"/>
            </a:endParaRPr>
          </a:p>
          <a:p>
            <a:pPr algn="ctr"/>
            <a:r>
              <a:rPr lang="zh-CN" altLang="en-US" sz="5400" b="1">
                <a:latin typeface="微软雅黑" panose="020B0503020204020204" pitchFamily="34" charset="-122"/>
                <a:ea typeface="微软雅黑" panose="020B0503020204020204" pitchFamily="34" charset="-122"/>
              </a:rPr>
              <a:t>录</a:t>
            </a:r>
          </a:p>
        </p:txBody>
      </p:sp>
      <p:sp>
        <p:nvSpPr>
          <p:cNvPr id="18" name="MH_Others_2"/>
          <p:cNvSpPr txBox="1"/>
          <p:nvPr>
            <p:custDataLst>
              <p:tags r:id="rId12"/>
            </p:custDataLst>
          </p:nvPr>
        </p:nvSpPr>
        <p:spPr>
          <a:xfrm rot="5400000">
            <a:off x="160769" y="2863824"/>
            <a:ext cx="3693432" cy="461665"/>
          </a:xfrm>
          <a:prstGeom prst="rect">
            <a:avLst/>
          </a:prstGeom>
          <a:noFill/>
        </p:spPr>
        <p:txBody>
          <a:bodyPr wrap="square">
            <a:spAutoFit/>
          </a:bodyPr>
          <a:lstStyle/>
          <a:p>
            <a:pPr algn="ctr">
              <a:defRPr/>
            </a:pPr>
            <a:r>
              <a:rPr lang="en-US" altLang="zh-CN" sz="2400" spc="400" dirty="0">
                <a:solidFill>
                  <a:srgbClr val="DDDDDD"/>
                </a:solidFill>
                <a:latin typeface="微软雅黑" panose="020B0503020204020204" pitchFamily="34" charset="-122"/>
                <a:ea typeface="微软雅黑" panose="020B0503020204020204" pitchFamily="34" charset="-122"/>
              </a:rPr>
              <a:t>CONTENTS</a:t>
            </a:r>
            <a:endParaRPr lang="zh-CN" altLang="en-US" sz="2400" spc="400" dirty="0">
              <a:solidFill>
                <a:srgbClr val="DDDD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国庆节的演变历史</a:t>
            </a:r>
          </a:p>
        </p:txBody>
      </p:sp>
      <p:sp>
        <p:nvSpPr>
          <p:cNvPr id="10" name="矩形 9"/>
          <p:cNvSpPr/>
          <p:nvPr/>
        </p:nvSpPr>
        <p:spPr>
          <a:xfrm>
            <a:off x="6879099" y="2110008"/>
            <a:ext cx="4543867" cy="3462486"/>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en-US" sz="2000" b="1" kern="100" dirty="0">
                <a:latin typeface="Calibri" panose="020F0502020204030204" pitchFamily="34" charset="0"/>
                <a:ea typeface="微软雅黑" panose="020B0503020204020204" pitchFamily="34" charset="-122"/>
                <a:cs typeface="Times New Roman" panose="02020603050405020304" pitchFamily="18" charset="0"/>
              </a:rPr>
              <a:t>“</a:t>
            </a:r>
            <a:r>
              <a:rPr lang="zh-CN" altLang="zh-CN" sz="2000" b="1" kern="100" dirty="0">
                <a:latin typeface="Calibri" panose="020F0502020204030204" pitchFamily="34" charset="0"/>
                <a:ea typeface="微软雅黑" panose="020B0503020204020204" pitchFamily="34" charset="-122"/>
                <a:cs typeface="Times New Roman" panose="02020603050405020304" pitchFamily="18" charset="0"/>
              </a:rPr>
              <a:t>国庆”</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一词，本指国家喜庆之事，最早见于西晋。西晋的文学家陆机在《五等诸侯论》一文中就曾有“国庆独飨其利，主忧莫与其害”的记载。我国封建时代、国家喜庆的大事，莫大过于帝王的登基、诞辰（清朝称皇帝的生日为万岁节）等，因而我国古代把皇帝即位、诞辰称为“国庆”，今天称国家建立的纪念日为国庆节。</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47700" y="2110008"/>
            <a:ext cx="5951220" cy="3416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国庆节的演变历史</a:t>
            </a:r>
          </a:p>
        </p:txBody>
      </p:sp>
      <p:sp>
        <p:nvSpPr>
          <p:cNvPr id="10" name="矩形 9"/>
          <p:cNvSpPr/>
          <p:nvPr/>
        </p:nvSpPr>
        <p:spPr>
          <a:xfrm>
            <a:off x="609599" y="2016636"/>
            <a:ext cx="5486401" cy="3831818"/>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 1949年12月3日，**人民政府委员会第四次会议接受全国政协的建议，通过了《关于中华人民共和国国庆日的决议》，决定每年10月1日为中华人民共和国宣告成立的伟大日子，为中华人民共和国国庆日。    </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      1971年至1983年，每年的10月1日，北京都以大型的游园联欢活动等其他形式庆祝国庆，未进行群众游行。1984年，国庆35周年，举行了盛大的国庆阅兵和群众庆祝游行。在此后的十几年间，均采用其他形式庆祝国庆，未再举行国庆阅兵式和群众庆祝游行。</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018234"/>
            <a:ext cx="5383237" cy="38286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国庆节的演变历史</a:t>
            </a:r>
          </a:p>
        </p:txBody>
      </p:sp>
      <p:sp>
        <p:nvSpPr>
          <p:cNvPr id="10" name="矩形 9"/>
          <p:cNvSpPr/>
          <p:nvPr/>
        </p:nvSpPr>
        <p:spPr>
          <a:xfrm>
            <a:off x="6890045" y="2152358"/>
            <a:ext cx="4433277" cy="3372077"/>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1999年10月1日，国庆50周年，举行了盛大国庆阅兵和群众庆祝游行。这是中华人民共和国在20世纪举行的最后一次盛大国庆庆典。</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      新中国成立以来，在国庆庆典上共进行过14次阅兵。分别是1949年至1959年间的11次和1984年国庆35周年、1999年国庆50周年、2009年国庆60周年的三次。</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85" y="2152358"/>
            <a:ext cx="5945867" cy="3411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MH_Entry_1">
            <a:hlinkClick r:id="rId16" action="ppaction://hlinksldjump"/>
          </p:cNvPr>
          <p:cNvSpPr txBox="1"/>
          <p:nvPr>
            <p:custDataLst>
              <p:tags r:id="rId1"/>
            </p:custDataLst>
          </p:nvPr>
        </p:nvSpPr>
        <p:spPr>
          <a:xfrm>
            <a:off x="5345401" y="1635702"/>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国庆节的演变历史</a:t>
            </a:r>
          </a:p>
        </p:txBody>
      </p:sp>
      <p:sp>
        <p:nvSpPr>
          <p:cNvPr id="8" name="MH_Number_1">
            <a:hlinkClick r:id="rId16" action="ppaction://hlinksldjump"/>
          </p:cNvPr>
          <p:cNvSpPr/>
          <p:nvPr>
            <p:custDataLst>
              <p:tags r:id="rId2"/>
            </p:custDataLst>
          </p:nvPr>
        </p:nvSpPr>
        <p:spPr bwMode="auto">
          <a:xfrm>
            <a:off x="5118459" y="1635702"/>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1</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9" name="MH_Entry_2">
            <a:hlinkClick r:id="rId16" action="ppaction://hlinksldjump"/>
          </p:cNvPr>
          <p:cNvSpPr txBox="1"/>
          <p:nvPr>
            <p:custDataLst>
              <p:tags r:id="rId3"/>
            </p:custDataLst>
          </p:nvPr>
        </p:nvSpPr>
        <p:spPr>
          <a:xfrm>
            <a:off x="5345401" y="2471001"/>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60000"/>
                <a:lumOff val="40000"/>
              </a:schemeClr>
            </a:solidFill>
          </a:ln>
        </p:spPr>
        <p:txBody>
          <a:bodyPr wrap="square" lIns="396000" tIns="0" rIns="0" bIns="0" rtlCol="0" anchor="ctr" anchorCtr="0">
            <a:normAutofit fontScale="92500" lnSpcReduction="10000"/>
          </a:bodyPr>
          <a:lstStyle>
            <a:defPPr>
              <a:defRPr lang="zh-CN"/>
            </a:defPPr>
            <a:lvl1pPr>
              <a:lnSpc>
                <a:spcPct val="130000"/>
              </a:lnSpc>
              <a:defRPr sz="2400" b="1">
                <a:latin typeface="方正正大黑简体" panose="02010600010101010101" pitchFamily="2" charset="-122"/>
                <a:ea typeface="方正正大黑简体" panose="02010600010101010101" pitchFamily="2" charset="-122"/>
              </a:defRPr>
            </a:lvl1pPr>
          </a:lstStyle>
          <a:p>
            <a:r>
              <a:rPr lang="zh-CN" altLang="en-US" dirty="0"/>
              <a:t>国庆节的来历</a:t>
            </a:r>
          </a:p>
        </p:txBody>
      </p:sp>
      <p:sp>
        <p:nvSpPr>
          <p:cNvPr id="10" name="MH_Number_2">
            <a:hlinkClick r:id="rId16" action="ppaction://hlinksldjump"/>
          </p:cNvPr>
          <p:cNvSpPr/>
          <p:nvPr>
            <p:custDataLst>
              <p:tags r:id="rId4"/>
            </p:custDataLst>
          </p:nvPr>
        </p:nvSpPr>
        <p:spPr bwMode="auto">
          <a:xfrm>
            <a:off x="5118459" y="2471001"/>
            <a:ext cx="411552" cy="411550"/>
          </a:xfrm>
          <a:prstGeom prst="ellipse">
            <a:avLst/>
          </a:prstGeom>
          <a:solidFill>
            <a:schemeClr val="accent1"/>
          </a:solidFill>
          <a:ln w="9525">
            <a:solidFill>
              <a:schemeClr val="accent1"/>
            </a:solidFill>
            <a:miter lim="800000"/>
          </a:ln>
        </p:spPr>
        <p:txBody>
          <a:bodyPr wrap="square" lIns="0" tIns="0" rIns="0" bIns="0" anchor="ctr">
            <a:noAutofit/>
          </a:bodyPr>
          <a:lstStyle/>
          <a:p>
            <a:pPr algn="ctr">
              <a:spcBef>
                <a:spcPct val="0"/>
              </a:spcBef>
            </a:pPr>
            <a:r>
              <a:rPr lang="en-US" altLang="zh-CN" sz="2400">
                <a:solidFill>
                  <a:srgbClr val="FFFFFF"/>
                </a:solidFill>
                <a:ea typeface="华文细黑" panose="02010600040101010101" pitchFamily="2" charset="-122"/>
                <a:cs typeface="Times New Roman" panose="02020603050405020304" pitchFamily="18" charset="0"/>
              </a:rPr>
              <a:t>2</a:t>
            </a:r>
            <a:endParaRPr lang="zh-CN" altLang="en-US" sz="2400" dirty="0">
              <a:solidFill>
                <a:srgbClr val="FFFFFF"/>
              </a:solidFill>
              <a:ea typeface="华文细黑" panose="02010600040101010101" pitchFamily="2" charset="-122"/>
              <a:cs typeface="Times New Roman" panose="02020603050405020304" pitchFamily="18" charset="0"/>
            </a:endParaRPr>
          </a:p>
        </p:txBody>
      </p:sp>
      <p:sp>
        <p:nvSpPr>
          <p:cNvPr id="11" name="MH_Entry_3">
            <a:hlinkClick r:id="rId16" action="ppaction://hlinksldjump"/>
          </p:cNvPr>
          <p:cNvSpPr txBox="1"/>
          <p:nvPr>
            <p:custDataLst>
              <p:tags r:id="rId5"/>
            </p:custDataLst>
          </p:nvPr>
        </p:nvSpPr>
        <p:spPr>
          <a:xfrm>
            <a:off x="5345401" y="3306300"/>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国庆节日意义</a:t>
            </a:r>
          </a:p>
        </p:txBody>
      </p:sp>
      <p:sp>
        <p:nvSpPr>
          <p:cNvPr id="12" name="MH_Number_3">
            <a:hlinkClick r:id="rId16" action="ppaction://hlinksldjump"/>
          </p:cNvPr>
          <p:cNvSpPr/>
          <p:nvPr>
            <p:custDataLst>
              <p:tags r:id="rId6"/>
            </p:custDataLst>
          </p:nvPr>
        </p:nvSpPr>
        <p:spPr bwMode="auto">
          <a:xfrm>
            <a:off x="5118459" y="3306300"/>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a:solidFill>
                  <a:srgbClr val="FFFFFF"/>
                </a:solidFill>
                <a:ea typeface="华文细黑" panose="02010600040101010101" pitchFamily="2" charset="-122"/>
                <a:cs typeface="Times New Roman" panose="02020603050405020304" pitchFamily="18" charset="0"/>
              </a:rPr>
              <a:t>3</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3" name="MH_Entry_4">
            <a:hlinkClick r:id="rId16" action="ppaction://hlinksldjump"/>
          </p:cNvPr>
          <p:cNvSpPr txBox="1"/>
          <p:nvPr>
            <p:custDataLst>
              <p:tags r:id="rId7"/>
            </p:custDataLst>
          </p:nvPr>
        </p:nvSpPr>
        <p:spPr>
          <a:xfrm>
            <a:off x="5345401" y="4141599"/>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国庆节精神含义</a:t>
            </a:r>
          </a:p>
        </p:txBody>
      </p:sp>
      <p:sp>
        <p:nvSpPr>
          <p:cNvPr id="14" name="MH_Number_4">
            <a:hlinkClick r:id="rId16" action="ppaction://hlinksldjump"/>
          </p:cNvPr>
          <p:cNvSpPr/>
          <p:nvPr>
            <p:custDataLst>
              <p:tags r:id="rId8"/>
            </p:custDataLst>
          </p:nvPr>
        </p:nvSpPr>
        <p:spPr bwMode="auto">
          <a:xfrm>
            <a:off x="5118459" y="4141599"/>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4</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5" name="MH_Entry_5">
            <a:hlinkClick r:id="rId16" action="ppaction://hlinksldjump"/>
          </p:cNvPr>
          <p:cNvSpPr txBox="1"/>
          <p:nvPr>
            <p:custDataLst>
              <p:tags r:id="rId9"/>
            </p:custDataLst>
          </p:nvPr>
        </p:nvSpPr>
        <p:spPr>
          <a:xfrm>
            <a:off x="5345401" y="4976896"/>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1" fmla="*/ 4234772 w 4326212"/>
              <a:gd name="connsiteY0-2" fmla="*/ 539998 h 631438"/>
              <a:gd name="connsiteX1-3" fmla="*/ 0 w 4326212"/>
              <a:gd name="connsiteY1-4" fmla="*/ 539998 h 631438"/>
              <a:gd name="connsiteX2-5" fmla="*/ 0 w 4326212"/>
              <a:gd name="connsiteY2-6" fmla="*/ 0 h 631438"/>
              <a:gd name="connsiteX3-7" fmla="*/ 4234772 w 4326212"/>
              <a:gd name="connsiteY3-8" fmla="*/ 0 h 631438"/>
              <a:gd name="connsiteX4-9" fmla="*/ 4326212 w 4326212"/>
              <a:gd name="connsiteY4-10" fmla="*/ 631438 h 631438"/>
              <a:gd name="connsiteX0-11" fmla="*/ 4234772 w 4234772"/>
              <a:gd name="connsiteY0-12" fmla="*/ 539998 h 539998"/>
              <a:gd name="connsiteX1-13" fmla="*/ 0 w 4234772"/>
              <a:gd name="connsiteY1-14" fmla="*/ 539998 h 539998"/>
              <a:gd name="connsiteX2-15" fmla="*/ 0 w 4234772"/>
              <a:gd name="connsiteY2-16" fmla="*/ 0 h 539998"/>
              <a:gd name="connsiteX3-17" fmla="*/ 4234772 w 4234772"/>
              <a:gd name="connsiteY3-18" fmla="*/ 0 h 539998"/>
            </a:gdLst>
            <a:ahLst/>
            <a:cxnLst>
              <a:cxn ang="0">
                <a:pos x="connsiteX0-1" y="connsiteY0-2"/>
              </a:cxn>
              <a:cxn ang="0">
                <a:pos x="connsiteX1-3" y="connsiteY1-4"/>
              </a:cxn>
              <a:cxn ang="0">
                <a:pos x="connsiteX2-5" y="connsiteY2-6"/>
              </a:cxn>
              <a:cxn ang="0">
                <a:pos x="connsiteX3-7" y="connsiteY3-8"/>
              </a:cxn>
            </a:cxnLst>
            <a:rect l="l" t="t" r="r" b="b"/>
            <a:pathLst>
              <a:path w="4234772" h="539998">
                <a:moveTo>
                  <a:pt x="4234772" y="539998"/>
                </a:moveTo>
                <a:lnTo>
                  <a:pt x="0" y="539998"/>
                </a:lnTo>
                <a:lnTo>
                  <a:pt x="0" y="0"/>
                </a:lnTo>
                <a:lnTo>
                  <a:pt x="4234772" y="0"/>
                </a:lnTo>
              </a:path>
            </a:pathLst>
          </a:custGeom>
          <a:noFill/>
          <a:ln w="3175">
            <a:solidFill>
              <a:schemeClr val="accent1">
                <a:lumMod val="40000"/>
                <a:lumOff val="60000"/>
              </a:schemeClr>
            </a:solidFill>
          </a:ln>
        </p:spPr>
        <p:txBody>
          <a:bodyPr wrap="square" lIns="396000" tIns="0" rIns="0" bIns="0" rtlCol="0" anchor="ctr" anchorCtr="0">
            <a:normAutofit/>
          </a:bodyPr>
          <a:lstStyle>
            <a:defPPr>
              <a:defRPr lang="zh-CN"/>
            </a:defPPr>
            <a:lvl1pPr>
              <a:lnSpc>
                <a:spcPct val="130000"/>
              </a:lnSpc>
              <a:defRPr sz="1600">
                <a:solidFill>
                  <a:srgbClr val="B2B2B2"/>
                </a:solidFill>
                <a:latin typeface="+mn-ea"/>
              </a:defRPr>
            </a:lvl1pPr>
          </a:lstStyle>
          <a:p>
            <a:r>
              <a:rPr lang="zh-CN" altLang="en-US" dirty="0"/>
              <a:t>国庆节日活动</a:t>
            </a:r>
          </a:p>
        </p:txBody>
      </p:sp>
      <p:sp>
        <p:nvSpPr>
          <p:cNvPr id="16" name="MH_Number_5">
            <a:hlinkClick r:id="rId16" action="ppaction://hlinksldjump"/>
          </p:cNvPr>
          <p:cNvSpPr/>
          <p:nvPr>
            <p:custDataLst>
              <p:tags r:id="rId10"/>
            </p:custDataLst>
          </p:nvPr>
        </p:nvSpPr>
        <p:spPr bwMode="auto">
          <a:xfrm>
            <a:off x="5118459" y="4976896"/>
            <a:ext cx="411552" cy="411550"/>
          </a:xfrm>
          <a:prstGeom prst="ellipse">
            <a:avLst/>
          </a:pr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5</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7" name="MH_Others_1"/>
          <p:cNvSpPr txBox="1"/>
          <p:nvPr>
            <p:custDataLst>
              <p:tags r:id="rId11"/>
            </p:custDataLst>
          </p:nvPr>
        </p:nvSpPr>
        <p:spPr>
          <a:xfrm>
            <a:off x="1979157" y="1752310"/>
            <a:ext cx="1435100" cy="2755900"/>
          </a:xfrm>
          <a:prstGeom prst="rect">
            <a:avLst/>
          </a:prstGeom>
          <a:noFill/>
        </p:spPr>
        <p:txBody>
          <a:bodyPr wrap="square" lIns="0" tIns="0" rIns="0" bIns="0" rtlCol="0" anchor="ctr" anchorCtr="0">
            <a:noAutofit/>
          </a:bodyPr>
          <a:lstStyle/>
          <a:p>
            <a:pPr algn="ctr"/>
            <a:r>
              <a:rPr lang="zh-CN" altLang="en-US" sz="5400" b="1">
                <a:latin typeface="微软雅黑" panose="020B0503020204020204" pitchFamily="34" charset="-122"/>
                <a:ea typeface="微软雅黑" panose="020B0503020204020204" pitchFamily="34" charset="-122"/>
              </a:rPr>
              <a:t>目</a:t>
            </a:r>
            <a:endParaRPr lang="en-US" altLang="zh-CN" sz="5400" b="1">
              <a:latin typeface="微软雅黑" panose="020B0503020204020204" pitchFamily="34" charset="-122"/>
              <a:ea typeface="微软雅黑" panose="020B0503020204020204" pitchFamily="34" charset="-122"/>
            </a:endParaRPr>
          </a:p>
          <a:p>
            <a:pPr algn="ctr"/>
            <a:r>
              <a:rPr lang="zh-CN" altLang="en-US" sz="5400" b="1">
                <a:latin typeface="微软雅黑" panose="020B0503020204020204" pitchFamily="34" charset="-122"/>
                <a:ea typeface="微软雅黑" panose="020B0503020204020204" pitchFamily="34" charset="-122"/>
              </a:rPr>
              <a:t>录</a:t>
            </a:r>
          </a:p>
        </p:txBody>
      </p:sp>
      <p:sp>
        <p:nvSpPr>
          <p:cNvPr id="18" name="MH_Others_2"/>
          <p:cNvSpPr txBox="1"/>
          <p:nvPr>
            <p:custDataLst>
              <p:tags r:id="rId12"/>
            </p:custDataLst>
          </p:nvPr>
        </p:nvSpPr>
        <p:spPr>
          <a:xfrm rot="5400000">
            <a:off x="160769" y="2863824"/>
            <a:ext cx="3693432" cy="461665"/>
          </a:xfrm>
          <a:prstGeom prst="rect">
            <a:avLst/>
          </a:prstGeom>
          <a:noFill/>
        </p:spPr>
        <p:txBody>
          <a:bodyPr wrap="square">
            <a:spAutoFit/>
          </a:bodyPr>
          <a:lstStyle/>
          <a:p>
            <a:pPr algn="ctr">
              <a:defRPr/>
            </a:pPr>
            <a:r>
              <a:rPr lang="en-US" altLang="zh-CN" sz="2400" spc="400" dirty="0">
                <a:solidFill>
                  <a:srgbClr val="DDDDDD"/>
                </a:solidFill>
                <a:latin typeface="微软雅黑" panose="020B0503020204020204" pitchFamily="34" charset="-122"/>
                <a:ea typeface="微软雅黑" panose="020B0503020204020204" pitchFamily="34" charset="-122"/>
              </a:rPr>
              <a:t>CONTENTS</a:t>
            </a:r>
            <a:endParaRPr lang="zh-CN" altLang="en-US" sz="2400" spc="400" dirty="0">
              <a:solidFill>
                <a:srgbClr val="DDDD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天空, 户外, 建筑物&#10;&#10;已生成极高可信度的说明"/>
          <p:cNvPicPr>
            <a:picLocks noChangeAspect="1"/>
          </p:cNvPicPr>
          <p:nvPr/>
        </p:nvPicPr>
        <p:blipFill rotWithShape="1">
          <a:blip r:embed="rId3" cstate="screen">
            <a:extLst>
              <a:ext uri="{28A0092B-C50C-407E-A947-70E740481C1C}">
                <a14:useLocalDpi xmlns:a14="http://schemas.microsoft.com/office/drawing/2010/main" val="0"/>
              </a:ext>
            </a:extLst>
          </a:blip>
          <a:srcRect/>
          <a:stretch>
            <a:fillRect/>
          </a:stretch>
        </p:blipFill>
        <p:spPr>
          <a:xfrm>
            <a:off x="1059543" y="3429000"/>
            <a:ext cx="10380166" cy="3112022"/>
          </a:xfrm>
          <a:prstGeom prst="rect">
            <a:avLst/>
          </a:prstGeom>
        </p:spPr>
      </p:pic>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solidFill>
                  <a:schemeClr val="bg1"/>
                </a:solidFill>
                <a:latin typeface="方正正大黑简体" panose="02010600010101010101" pitchFamily="2" charset="-122"/>
                <a:ea typeface="方正正大黑简体" panose="02010600010101010101" pitchFamily="2" charset="-122"/>
              </a:rPr>
              <a:t>国庆节的来历</a:t>
            </a:r>
          </a:p>
        </p:txBody>
      </p:sp>
      <p:sp>
        <p:nvSpPr>
          <p:cNvPr id="3" name="矩形 2"/>
          <p:cNvSpPr/>
          <p:nvPr/>
        </p:nvSpPr>
        <p:spPr>
          <a:xfrm>
            <a:off x="1047376" y="1323919"/>
            <a:ext cx="10392333" cy="1938992"/>
          </a:xfrm>
          <a:prstGeom prst="rect">
            <a:avLst/>
          </a:prstGeom>
        </p:spPr>
        <p:txBody>
          <a:bodyPr wrap="square">
            <a:spAutoFit/>
          </a:bodyPr>
          <a:lstStyle/>
          <a:p>
            <a:pPr indent="457200">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国庆”一词，本指国家喜庆之事，最早见于西晋。西晋的文学家陆机在《五等诸侯论》一文中就曾有“国庆独飨其利，主忧莫与其害”的记载。我国封建时代,国家喜庆的大事，莫大过于帝王的登基、诞辰（清朝称皇帝的生日为万岁节）等。因而我国古代把皇帝即位、诞辰称为“国庆”。</a:t>
            </a:r>
            <a:r>
              <a:rPr lang="zh-CN" altLang="zh-CN" sz="2000" b="1" kern="100" dirty="0">
                <a:latin typeface="Calibri" panose="020F0502020204030204" pitchFamily="34" charset="0"/>
                <a:ea typeface="微软雅黑" panose="020B0503020204020204" pitchFamily="34" charset="-122"/>
                <a:cs typeface="Times New Roman" panose="02020603050405020304" pitchFamily="18" charset="0"/>
              </a:rPr>
              <a:t>今天将国家建立的纪念日为国庆</a:t>
            </a: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a:t>
            </a:r>
            <a:endParaRPr lang="zh-CN" altLang="zh-CN" sz="1100"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9"/>
  <p:tag name="MH_SECTIONID" val="260,261,262,263,264,"/>
  <p:tag name="ISPRING_ULTRA_SCORM_COURSE_ID" val="EC91F525-DB3E-40A0-829B-DEB3750C771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中国人民共和国成立六十八周年PPT模板"/>
</p:tagLst>
</file>

<file path=ppt/tags/tag10.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OTHERS"/>
  <p:tag name="ID" val="553522"/>
</p:tagLst>
</file>

<file path=ppt/tags/tag13.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OTHERS"/>
  <p:tag name="ID" val="553522"/>
</p:tagLst>
</file>

<file path=ppt/tags/tag14.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OTHERS"/>
  <p:tag name="ID" val="553522"/>
</p:tagLst>
</file>

<file path=ppt/tags/tag25.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OTHERS"/>
  <p:tag name="ID" val="553522"/>
</p:tagLst>
</file>

<file path=ppt/tags/tag26.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5"/>
</p:tagLst>
</file>

<file path=ppt/tags/tag35.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5"/>
</p:tagLst>
</file>

<file path=ppt/tags/tag36.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OTHERS"/>
  <p:tag name="ID" val="553522"/>
</p:tagLst>
</file>

<file path=ppt/tags/tag37.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OTHERS"/>
  <p:tag name="ID" val="553522"/>
</p:tagLst>
</file>

<file path=ppt/tags/tag38.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4"/>
</p:tagLst>
</file>

<file path=ppt/tags/tag45.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5"/>
</p:tagLst>
</file>

<file path=ppt/tags/tag48.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OTHERS"/>
  <p:tag name="ID" val="553522"/>
</p:tagLst>
</file>

<file path=ppt/tags/tag49.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OTHERS"/>
  <p:tag name="ID" val="553522"/>
</p:tagLst>
</file>

<file path=ppt/tags/tag5.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2"/>
</p:tagLst>
</file>

<file path=ppt/tags/tag53.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2"/>
</p:tagLst>
</file>

<file path=ppt/tags/tag54.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3"/>
</p:tagLst>
</file>

<file path=ppt/tags/tag55.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4"/>
</p:tagLst>
</file>

<file path=ppt/tags/tag57.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5"/>
</p:tagLst>
</file>

<file path=ppt/tags/tag59.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OTHERS"/>
  <p:tag name="ID" val="553522"/>
</p:tagLst>
</file>

<file path=ppt/tags/tag61.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OTHERS"/>
  <p:tag name="ID" val="553522"/>
</p:tagLst>
</file>

<file path=ppt/tags/tag62.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2"/>
</p:tagLst>
</file>

<file path=ppt/tags/tag66.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3"/>
</p:tagLst>
</file>

<file path=ppt/tags/tag67.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4"/>
</p:tagLst>
</file>

<file path=ppt/tags/tag69.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5"/>
</p:tagLst>
</file>

<file path=ppt/tags/tag71.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5"/>
</p:tagLst>
</file>

<file path=ppt/tags/tag72.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OTHERS"/>
  <p:tag name="ID" val="553522"/>
</p:tagLst>
</file>

<file path=ppt/tags/tag73.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OTHERS"/>
  <p:tag name="ID" val="553522"/>
</p:tagLst>
</file>

<file path=ppt/tags/tag8.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ENTRY"/>
  <p:tag name="ID" val="55352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70920185356"/>
  <p:tag name="MH_LIBRARY" val="CONTENTS"/>
  <p:tag name="MH_TYPE" val="NUMBER"/>
  <p:tag name="ID" val="553522"/>
  <p:tag name="MH_ORDER" val="4"/>
</p:tagLst>
</file>

<file path=ppt/theme/theme1.xml><?xml version="1.0" encoding="utf-8"?>
<a:theme xmlns:a="http://schemas.openxmlformats.org/drawingml/2006/main" name="Office 主题​​">
  <a:themeElements>
    <a:clrScheme name="党建">
      <a:dk1>
        <a:srgbClr val="C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FF404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1415</Words>
  <Application>Microsoft Office PowerPoint</Application>
  <PresentationFormat>宽屏</PresentationFormat>
  <Paragraphs>148</Paragraphs>
  <Slides>22</Slides>
  <Notes>22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等线</vt:lpstr>
      <vt:lpstr>等线 Light</vt:lpstr>
      <vt:lpstr>方正正大黑简体</vt:lpstr>
      <vt:lpstr>微软雅黑</vt:lpstr>
      <vt:lpstr>叶根友刀锋黑草</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38</cp:revision>
  <dcterms:created xsi:type="dcterms:W3CDTF">2017-09-20T10:35:00Z</dcterms:created>
  <dcterms:modified xsi:type="dcterms:W3CDTF">2021-01-06T08:47:01Z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