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82"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0000"/>
    <a:srgbClr val="FC611F"/>
    <a:srgbClr val="A2B042"/>
    <a:srgbClr val="7B9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8" d="100"/>
          <a:sy n="88" d="100"/>
        </p:scale>
        <p:origin x="1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Sheet1!$B$1</c:f>
              <c:strCache>
                <c:ptCount val="1"/>
                <c:pt idx="0">
                  <c:v>Series 1</c:v>
                </c:pt>
              </c:strCache>
            </c:strRef>
          </c:tx>
          <c:spPr>
            <a:solidFill>
              <a:schemeClr val="accent1"/>
            </a:solidFill>
          </c:spP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32</c:v>
                </c:pt>
                <c:pt idx="1">
                  <c:v>32</c:v>
                </c:pt>
                <c:pt idx="2">
                  <c:v>28</c:v>
                </c:pt>
                <c:pt idx="3">
                  <c:v>30</c:v>
                </c:pt>
                <c:pt idx="4">
                  <c:v>15</c:v>
                </c:pt>
              </c:numCache>
            </c:numRef>
          </c:val>
          <c:extLst>
            <c:ext xmlns:c16="http://schemas.microsoft.com/office/drawing/2014/chart" uri="{C3380CC4-5D6E-409C-BE32-E72D297353CC}">
              <c16:uniqueId val="{00000000-019D-42FD-9E3E-AB3B1CBDB808}"/>
            </c:ext>
          </c:extLst>
        </c:ser>
        <c:ser>
          <c:idx val="1"/>
          <c:order val="1"/>
          <c:tx>
            <c:strRef>
              <c:f>Sheet1!$C$1</c:f>
              <c:strCache>
                <c:ptCount val="1"/>
                <c:pt idx="0">
                  <c:v>Series 2</c:v>
                </c:pt>
              </c:strCache>
            </c:strRef>
          </c:tx>
          <c:spPr>
            <a:solidFill>
              <a:schemeClr val="accent2"/>
            </a:solidFill>
          </c:spP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19</c:v>
                </c:pt>
                <c:pt idx="1">
                  <c:v>25</c:v>
                </c:pt>
                <c:pt idx="2">
                  <c:v>23</c:v>
                </c:pt>
                <c:pt idx="3">
                  <c:v>21</c:v>
                </c:pt>
                <c:pt idx="4">
                  <c:v>28</c:v>
                </c:pt>
              </c:numCache>
            </c:numRef>
          </c:val>
          <c:extLst>
            <c:ext xmlns:c16="http://schemas.microsoft.com/office/drawing/2014/chart" uri="{C3380CC4-5D6E-409C-BE32-E72D297353CC}">
              <c16:uniqueId val="{00000001-019D-42FD-9E3E-AB3B1CBDB808}"/>
            </c:ext>
          </c:extLst>
        </c:ser>
        <c:ser>
          <c:idx val="2"/>
          <c:order val="2"/>
          <c:tx>
            <c:strRef>
              <c:f>Sheet1!$D$1</c:f>
              <c:strCache>
                <c:ptCount val="1"/>
                <c:pt idx="0">
                  <c:v>Series 3</c:v>
                </c:pt>
              </c:strCache>
            </c:strRef>
          </c:tx>
          <c:spPr>
            <a:solidFill>
              <a:schemeClr val="accent3"/>
            </a:solidFill>
            <a:ln w="25400">
              <a:noFill/>
            </a:ln>
          </c:spP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15</c:v>
                </c:pt>
                <c:pt idx="1">
                  <c:v>16</c:v>
                </c:pt>
                <c:pt idx="2">
                  <c:v>11</c:v>
                </c:pt>
                <c:pt idx="3">
                  <c:v>8</c:v>
                </c:pt>
                <c:pt idx="4">
                  <c:v>9</c:v>
                </c:pt>
              </c:numCache>
            </c:numRef>
          </c:val>
          <c:extLst>
            <c:ext xmlns:c16="http://schemas.microsoft.com/office/drawing/2014/chart" uri="{C3380CC4-5D6E-409C-BE32-E72D297353CC}">
              <c16:uniqueId val="{00000002-019D-42FD-9E3E-AB3B1CBDB808}"/>
            </c:ext>
          </c:extLst>
        </c:ser>
        <c:dLbls>
          <c:showLegendKey val="0"/>
          <c:showVal val="0"/>
          <c:showCatName val="0"/>
          <c:showSerName val="0"/>
          <c:showPercent val="0"/>
          <c:showBubbleSize val="0"/>
        </c:dLbls>
        <c:axId val="288419536"/>
        <c:axId val="288420096"/>
      </c:areaChart>
      <c:catAx>
        <c:axId val="28841953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50000"/>
                  </a:schemeClr>
                </a:solidFill>
                <a:latin typeface="+mn-lt"/>
                <a:ea typeface="+mn-ea"/>
                <a:cs typeface="+mn-ea"/>
                <a:sym typeface="+mn-lt"/>
              </a:defRPr>
            </a:pPr>
            <a:endParaRPr lang="zh-CN"/>
          </a:p>
        </c:txPr>
        <c:crossAx val="288420096"/>
        <c:crosses val="autoZero"/>
        <c:auto val="1"/>
        <c:lblAlgn val="ctr"/>
        <c:lblOffset val="100"/>
        <c:noMultiLvlLbl val="1"/>
      </c:catAx>
      <c:valAx>
        <c:axId val="288420096"/>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100" b="0" i="0" u="none" strike="noStrike" kern="1200" baseline="0">
                <a:solidFill>
                  <a:schemeClr val="bg1">
                    <a:lumMod val="50000"/>
                  </a:schemeClr>
                </a:solidFill>
                <a:latin typeface="+mn-lt"/>
                <a:ea typeface="+mn-ea"/>
                <a:cs typeface="+mn-ea"/>
                <a:sym typeface="+mn-lt"/>
              </a:defRPr>
            </a:pPr>
            <a:endParaRPr lang="zh-CN"/>
          </a:p>
        </c:txPr>
        <c:crossAx val="288419536"/>
        <c:crosses val="autoZero"/>
        <c:crossBetween val="midCat"/>
      </c:valAx>
    </c:plotArea>
    <c:plotVisOnly val="1"/>
    <c:dispBlanksAs val="zero"/>
    <c:showDLblsOverMax val="0"/>
  </c:chart>
  <c:txPr>
    <a:bodyPr/>
    <a:lstStyle/>
    <a:p>
      <a:pPr>
        <a:defRPr lang="zh-CN" sz="1100">
          <a:solidFill>
            <a:schemeClr val="bg1">
              <a:lumMod val="50000"/>
            </a:schemeClr>
          </a:solidFill>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1869-FDA3-4BD2-86A7-F72C2C5F369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60D7-5DD8-4BAD-A65B-D8B626E1F3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560D7-5DD8-4BAD-A65B-D8B626E1F325}"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246de5d3ff26528e22228fd3489e033c"/>
          <p:cNvPicPr>
            <a:picLocks noChangeAspect="1"/>
          </p:cNvPicPr>
          <p:nvPr userDrawn="1"/>
        </p:nvPicPr>
        <p:blipFill>
          <a:blip r:embed="rId13"/>
          <a:stretch>
            <a:fillRect/>
          </a:stretch>
        </p:blipFill>
        <p:spPr>
          <a:xfrm>
            <a:off x="-18654" y="5178333"/>
            <a:ext cx="12216130" cy="16751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2223" b="12781"/>
          <a:stretch>
            <a:fillRect/>
          </a:stretch>
        </p:blipFill>
        <p:spPr>
          <a:xfrm>
            <a:off x="0" y="1"/>
            <a:ext cx="12192000"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24835"/>
            <a:ext cx="12192000" cy="580956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8876" y="0"/>
            <a:ext cx="431424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72"/>
          <p:cNvSpPr/>
          <p:nvPr/>
        </p:nvSpPr>
        <p:spPr>
          <a:xfrm>
            <a:off x="3697661" y="2457045"/>
            <a:ext cx="3888432" cy="480689"/>
          </a:xfrm>
          <a:prstGeom prst="roundRect">
            <a:avLst>
              <a:gd name="adj" fmla="val 50000"/>
            </a:avLst>
          </a:prstGeom>
          <a:solidFill>
            <a:srgbClr val="C10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3409629" y="2409357"/>
            <a:ext cx="576064" cy="576064"/>
          </a:xfrm>
          <a:prstGeom prst="ellipse">
            <a:avLst/>
          </a:prstGeom>
          <a:solidFill>
            <a:srgbClr val="C10001"/>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TextBox 16"/>
          <p:cNvSpPr txBox="1"/>
          <p:nvPr/>
        </p:nvSpPr>
        <p:spPr>
          <a:xfrm>
            <a:off x="3060924" y="3088494"/>
            <a:ext cx="5017418" cy="89065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文字内容文字内容文字内容文字内容文字内容文字内容文字内容文字内容文字内容文字内容文字内容文字内容文字内容文字内容文字内容文字内容</a:t>
            </a:r>
          </a:p>
        </p:txBody>
      </p:sp>
      <p:sp>
        <p:nvSpPr>
          <p:cNvPr id="18" name="TextBox 16"/>
          <p:cNvSpPr txBox="1"/>
          <p:nvPr/>
        </p:nvSpPr>
        <p:spPr>
          <a:xfrm>
            <a:off x="3484753" y="2292962"/>
            <a:ext cx="4314248" cy="692459"/>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2600" b="1" dirty="0">
                <a:solidFill>
                  <a:prstClr val="white"/>
                </a:solidFill>
                <a:latin typeface="微软雅黑" panose="020B0503020204020204" charset="-122"/>
                <a:ea typeface="微软雅黑" panose="020B0503020204020204" charset="-122"/>
              </a:rPr>
              <a:t>在此添加您的标题</a:t>
            </a:r>
          </a:p>
        </p:txBody>
      </p:sp>
      <p:sp>
        <p:nvSpPr>
          <p:cNvPr id="19" name="TextBox 16"/>
          <p:cNvSpPr txBox="1"/>
          <p:nvPr/>
        </p:nvSpPr>
        <p:spPr>
          <a:xfrm>
            <a:off x="3236671" y="2342428"/>
            <a:ext cx="921980" cy="62173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en-US" altLang="zh-CN" sz="2600" b="1" dirty="0">
                <a:solidFill>
                  <a:prstClr val="white"/>
                </a:solidFill>
                <a:latin typeface="微软雅黑" panose="020B0503020204020204" charset="-122"/>
                <a:ea typeface="微软雅黑" panose="020B0503020204020204" charset="-122"/>
              </a:rPr>
              <a:t>02</a:t>
            </a:r>
            <a:endParaRPr lang="zh-CN" altLang="en-US" sz="2600" b="1" dirty="0">
              <a:solidFill>
                <a:prstClr val="white"/>
              </a:solidFill>
              <a:latin typeface="微软雅黑" panose="020B0503020204020204" charset="-122"/>
              <a:ea typeface="微软雅黑" panose="020B0503020204020204" charset="-122"/>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713962" cy="6858000"/>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101" y="0"/>
            <a:ext cx="431424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000"/>
                                        <p:tgtEl>
                                          <p:spTgt spid="19"/>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Freeform 5"/>
          <p:cNvSpPr/>
          <p:nvPr/>
        </p:nvSpPr>
        <p:spPr bwMode="auto">
          <a:xfrm>
            <a:off x="4065830" y="2960854"/>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FC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8" name="Freeform 5"/>
          <p:cNvSpPr/>
          <p:nvPr/>
        </p:nvSpPr>
        <p:spPr bwMode="auto">
          <a:xfrm>
            <a:off x="4065830" y="2464461"/>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C0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9" name="Freeform 5"/>
          <p:cNvSpPr/>
          <p:nvPr/>
        </p:nvSpPr>
        <p:spPr bwMode="auto">
          <a:xfrm>
            <a:off x="4065830" y="1973210"/>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FFC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0" name="Freeform 5"/>
          <p:cNvSpPr/>
          <p:nvPr/>
        </p:nvSpPr>
        <p:spPr bwMode="auto">
          <a:xfrm>
            <a:off x="4065830" y="1391941"/>
            <a:ext cx="3773109" cy="2309647"/>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C00000"/>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1" name="Rectangle 10"/>
          <p:cNvSpPr/>
          <p:nvPr/>
        </p:nvSpPr>
        <p:spPr>
          <a:xfrm>
            <a:off x="9303765" y="2161600"/>
            <a:ext cx="20759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2" name="Rectangle 11"/>
          <p:cNvSpPr/>
          <p:nvPr/>
        </p:nvSpPr>
        <p:spPr>
          <a:xfrm>
            <a:off x="9303765" y="3401000"/>
            <a:ext cx="20759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3" name="Rounded Rectangle 12"/>
          <p:cNvSpPr/>
          <p:nvPr/>
        </p:nvSpPr>
        <p:spPr>
          <a:xfrm>
            <a:off x="8375651" y="2303900"/>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Rounded Rectangle 13"/>
          <p:cNvSpPr/>
          <p:nvPr/>
        </p:nvSpPr>
        <p:spPr>
          <a:xfrm>
            <a:off x="8375651" y="3543300"/>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Rectangle 14"/>
          <p:cNvSpPr/>
          <p:nvPr/>
        </p:nvSpPr>
        <p:spPr>
          <a:xfrm>
            <a:off x="450851" y="2161600"/>
            <a:ext cx="2075943" cy="1172629"/>
          </a:xfrm>
          <a:prstGeom prst="rect">
            <a:avLst/>
          </a:prstGeom>
        </p:spPr>
        <p:txBody>
          <a:bodyPr wrap="square">
            <a:spAutoFit/>
          </a:bodyPr>
          <a:lstStyle/>
          <a:p>
            <a:pPr algn="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algn="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6" name="Rectangle 15"/>
          <p:cNvSpPr/>
          <p:nvPr/>
        </p:nvSpPr>
        <p:spPr>
          <a:xfrm>
            <a:off x="450851" y="3401000"/>
            <a:ext cx="2075943" cy="1172629"/>
          </a:xfrm>
          <a:prstGeom prst="rect">
            <a:avLst/>
          </a:prstGeom>
        </p:spPr>
        <p:txBody>
          <a:bodyPr wrap="square">
            <a:spAutoFit/>
          </a:bodyPr>
          <a:lstStyle/>
          <a:p>
            <a:pPr algn="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algn="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7" name="Rounded Rectangle 16"/>
          <p:cNvSpPr/>
          <p:nvPr/>
        </p:nvSpPr>
        <p:spPr>
          <a:xfrm>
            <a:off x="2686051" y="2303900"/>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8" name="Rounded Rectangle 17"/>
          <p:cNvSpPr/>
          <p:nvPr/>
        </p:nvSpPr>
        <p:spPr>
          <a:xfrm>
            <a:off x="2686051" y="3543300"/>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19" name="Group 18"/>
          <p:cNvGrpSpPr/>
          <p:nvPr/>
        </p:nvGrpSpPr>
        <p:grpSpPr>
          <a:xfrm>
            <a:off x="8512008" y="2429429"/>
            <a:ext cx="597740" cy="593647"/>
            <a:chOff x="1979613" y="3067051"/>
            <a:chExt cx="231775" cy="230188"/>
          </a:xfrm>
          <a:solidFill>
            <a:sysClr val="window" lastClr="FFFFFF"/>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3" name="Group 22"/>
          <p:cNvGrpSpPr/>
          <p:nvPr/>
        </p:nvGrpSpPr>
        <p:grpSpPr>
          <a:xfrm>
            <a:off x="8552232" y="3759471"/>
            <a:ext cx="492727" cy="474612"/>
            <a:chOff x="4616450" y="1549401"/>
            <a:chExt cx="215900" cy="207963"/>
          </a:xfrm>
          <a:solidFill>
            <a:sysClr val="window" lastClr="FFFFFF"/>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5"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26" name="Freeform 59"/>
          <p:cNvSpPr>
            <a:spLocks noEditPoints="1"/>
          </p:cNvSpPr>
          <p:nvPr/>
        </p:nvSpPr>
        <p:spPr bwMode="auto">
          <a:xfrm>
            <a:off x="2895465" y="3659655"/>
            <a:ext cx="428332" cy="574428"/>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nvGrpSpPr>
          <p:cNvPr id="27" name="Group 26"/>
          <p:cNvGrpSpPr/>
          <p:nvPr/>
        </p:nvGrpSpPr>
        <p:grpSpPr>
          <a:xfrm>
            <a:off x="2918759" y="2491651"/>
            <a:ext cx="405039" cy="469203"/>
            <a:chOff x="3581400" y="3905251"/>
            <a:chExt cx="160338" cy="185738"/>
          </a:xfrm>
          <a:solidFill>
            <a:sysClr val="window" lastClr="FFFFFF"/>
          </a:solidFill>
        </p:grpSpPr>
        <p:sp>
          <p:nvSpPr>
            <p:cNvPr id="28"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9"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0"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1"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animBg="1"/>
      <p:bldP spid="14" grpId="0" animBg="1"/>
      <p:bldP spid="15" grpId="0"/>
      <p:bldP spid="16" grpId="0"/>
      <p:bldP spid="17" grpId="0" animBg="1"/>
      <p:bldP spid="18"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Freeform 5"/>
          <p:cNvSpPr/>
          <p:nvPr/>
        </p:nvSpPr>
        <p:spPr bwMode="auto">
          <a:xfrm>
            <a:off x="1325170" y="2085975"/>
            <a:ext cx="10769600" cy="2641600"/>
          </a:xfrm>
          <a:custGeom>
            <a:avLst/>
            <a:gdLst>
              <a:gd name="T0" fmla="*/ 30 w 1601"/>
              <a:gd name="T1" fmla="*/ 0 h 490"/>
              <a:gd name="T2" fmla="*/ 1278 w 1601"/>
              <a:gd name="T3" fmla="*/ 0 h 490"/>
              <a:gd name="T4" fmla="*/ 1278 w 1601"/>
              <a:gd name="T5" fmla="*/ 490 h 490"/>
              <a:gd name="T6" fmla="*/ 0 w 1601"/>
              <a:gd name="T7" fmla="*/ 490 h 490"/>
            </a:gdLst>
            <a:ahLst/>
            <a:cxnLst>
              <a:cxn ang="0">
                <a:pos x="T0" y="T1"/>
              </a:cxn>
              <a:cxn ang="0">
                <a:pos x="T2" y="T3"/>
              </a:cxn>
              <a:cxn ang="0">
                <a:pos x="T4" y="T5"/>
              </a:cxn>
              <a:cxn ang="0">
                <a:pos x="T6" y="T7"/>
              </a:cxn>
            </a:cxnLst>
            <a:rect l="0" t="0" r="r" b="b"/>
            <a:pathLst>
              <a:path w="1601" h="490">
                <a:moveTo>
                  <a:pt x="30" y="0"/>
                </a:moveTo>
                <a:cubicBezTo>
                  <a:pt x="1278" y="0"/>
                  <a:pt x="1278" y="0"/>
                  <a:pt x="1278" y="0"/>
                </a:cubicBezTo>
                <a:cubicBezTo>
                  <a:pt x="1594" y="1"/>
                  <a:pt x="1601" y="481"/>
                  <a:pt x="1278" y="490"/>
                </a:cubicBezTo>
                <a:cubicBezTo>
                  <a:pt x="0" y="490"/>
                  <a:pt x="0" y="490"/>
                  <a:pt x="0" y="490"/>
                </a:cubicBezTo>
              </a:path>
            </a:pathLst>
          </a:custGeom>
          <a:noFill/>
          <a:ln w="19050" cap="flat">
            <a:solidFill>
              <a:sysClr val="window" lastClr="FFFFFF">
                <a:lumMod val="65000"/>
              </a:sys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8" name="Rounded Rectangle 3"/>
          <p:cNvSpPr/>
          <p:nvPr/>
        </p:nvSpPr>
        <p:spPr>
          <a:xfrm>
            <a:off x="1048957" y="1374777"/>
            <a:ext cx="1698613" cy="1641629"/>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9" name="Rounded Rectangle 8"/>
          <p:cNvSpPr/>
          <p:nvPr/>
        </p:nvSpPr>
        <p:spPr>
          <a:xfrm>
            <a:off x="1048957" y="3906761"/>
            <a:ext cx="1698613" cy="1641629"/>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Rounded Rectangle 9"/>
          <p:cNvSpPr/>
          <p:nvPr/>
        </p:nvSpPr>
        <p:spPr>
          <a:xfrm>
            <a:off x="3487357" y="1374777"/>
            <a:ext cx="1698613" cy="1641629"/>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ounded Rectangle 10"/>
          <p:cNvSpPr/>
          <p:nvPr/>
        </p:nvSpPr>
        <p:spPr>
          <a:xfrm>
            <a:off x="3487357" y="3906761"/>
            <a:ext cx="1698613" cy="1641629"/>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Rounded Rectangle 11"/>
          <p:cNvSpPr/>
          <p:nvPr/>
        </p:nvSpPr>
        <p:spPr>
          <a:xfrm>
            <a:off x="5925757" y="1374775"/>
            <a:ext cx="1698613" cy="1641629"/>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3" name="Rounded Rectangle 12"/>
          <p:cNvSpPr/>
          <p:nvPr/>
        </p:nvSpPr>
        <p:spPr>
          <a:xfrm>
            <a:off x="5925757" y="3906759"/>
            <a:ext cx="1698613" cy="1641629"/>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Rounded Rectangle 13"/>
          <p:cNvSpPr/>
          <p:nvPr/>
        </p:nvSpPr>
        <p:spPr>
          <a:xfrm>
            <a:off x="8364157" y="1374775"/>
            <a:ext cx="1698613" cy="1641629"/>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Rounded Rectangle 14"/>
          <p:cNvSpPr/>
          <p:nvPr/>
        </p:nvSpPr>
        <p:spPr>
          <a:xfrm>
            <a:off x="8381490" y="3906759"/>
            <a:ext cx="1698613" cy="1641629"/>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Rectangle 15"/>
          <p:cNvSpPr/>
          <p:nvPr/>
        </p:nvSpPr>
        <p:spPr>
          <a:xfrm>
            <a:off x="1048957" y="2521405"/>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17" name="Rectangle 16"/>
          <p:cNvSpPr/>
          <p:nvPr/>
        </p:nvSpPr>
        <p:spPr>
          <a:xfrm>
            <a:off x="3487357" y="2521405"/>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18" name="Rectangle 17"/>
          <p:cNvSpPr/>
          <p:nvPr/>
        </p:nvSpPr>
        <p:spPr>
          <a:xfrm>
            <a:off x="5925757" y="2521405"/>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19" name="Rectangle 18"/>
          <p:cNvSpPr/>
          <p:nvPr/>
        </p:nvSpPr>
        <p:spPr>
          <a:xfrm>
            <a:off x="8364157" y="2521405"/>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20" name="Rectangle 19"/>
          <p:cNvSpPr/>
          <p:nvPr/>
        </p:nvSpPr>
        <p:spPr>
          <a:xfrm>
            <a:off x="1048957" y="5057436"/>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21" name="Rectangle 20"/>
          <p:cNvSpPr/>
          <p:nvPr/>
        </p:nvSpPr>
        <p:spPr>
          <a:xfrm>
            <a:off x="3487357" y="5057436"/>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22" name="Rectangle 21"/>
          <p:cNvSpPr/>
          <p:nvPr/>
        </p:nvSpPr>
        <p:spPr>
          <a:xfrm>
            <a:off x="5925757" y="5057436"/>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sp>
        <p:nvSpPr>
          <p:cNvPr id="23" name="Rectangle 22"/>
          <p:cNvSpPr/>
          <p:nvPr/>
        </p:nvSpPr>
        <p:spPr>
          <a:xfrm>
            <a:off x="8364157" y="5057436"/>
            <a:ext cx="1698613" cy="338554"/>
          </a:xfrm>
          <a:prstGeom prst="rect">
            <a:avLst/>
          </a:prstGeom>
        </p:spPr>
        <p:txBody>
          <a:bodyPr wrap="square">
            <a:spAutoFit/>
          </a:bodyPr>
          <a:lstStyle/>
          <a:p>
            <a:pPr algn="ctr" defTabSz="914400"/>
            <a:r>
              <a:rPr lang="zh-CN" altLang="en-US" sz="1600" b="1" dirty="0">
                <a:solidFill>
                  <a:prstClr val="white"/>
                </a:solidFill>
                <a:latin typeface="Arial" panose="020B0604020202020204"/>
                <a:ea typeface="微软雅黑" panose="020B0503020204020204" charset="-122"/>
                <a:cs typeface="+mn-ea"/>
                <a:sym typeface="+mn-lt"/>
              </a:rPr>
              <a:t>添加标题</a:t>
            </a:r>
            <a:endParaRPr lang="en-US" altLang="zh-CN" sz="1600" b="1" dirty="0">
              <a:solidFill>
                <a:prstClr val="white"/>
              </a:solidFill>
              <a:latin typeface="Arial" panose="020B0604020202020204"/>
              <a:ea typeface="微软雅黑" panose="020B0503020204020204" charset="-122"/>
              <a:cs typeface="+mn-ea"/>
              <a:sym typeface="+mn-lt"/>
            </a:endParaRPr>
          </a:p>
        </p:txBody>
      </p:sp>
      <p:grpSp>
        <p:nvGrpSpPr>
          <p:cNvPr id="24" name="Group 23"/>
          <p:cNvGrpSpPr/>
          <p:nvPr/>
        </p:nvGrpSpPr>
        <p:grpSpPr>
          <a:xfrm>
            <a:off x="1540744" y="1638032"/>
            <a:ext cx="715039" cy="688752"/>
            <a:chOff x="4616450" y="1549401"/>
            <a:chExt cx="215900" cy="207963"/>
          </a:xfrm>
          <a:solidFill>
            <a:sysClr val="window" lastClr="FFFFFF"/>
          </a:solidFill>
        </p:grpSpPr>
        <p:sp>
          <p:nvSpPr>
            <p:cNvPr id="25"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7" name="Group 26"/>
          <p:cNvGrpSpPr/>
          <p:nvPr/>
        </p:nvGrpSpPr>
        <p:grpSpPr>
          <a:xfrm>
            <a:off x="8818417" y="4245580"/>
            <a:ext cx="833307" cy="617265"/>
            <a:chOff x="4598988" y="3619501"/>
            <a:chExt cx="214313" cy="158750"/>
          </a:xfrm>
          <a:solidFill>
            <a:sysClr val="window" lastClr="FFFFFF"/>
          </a:solidFill>
        </p:grpSpPr>
        <p:sp>
          <p:nvSpPr>
            <p:cNvPr id="28"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9"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0"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1" name="Group 30"/>
          <p:cNvGrpSpPr/>
          <p:nvPr/>
        </p:nvGrpSpPr>
        <p:grpSpPr>
          <a:xfrm>
            <a:off x="6592798" y="1638032"/>
            <a:ext cx="456192" cy="688752"/>
            <a:chOff x="549275" y="4406901"/>
            <a:chExt cx="161926" cy="244475"/>
          </a:xfrm>
          <a:solidFill>
            <a:sysClr val="window" lastClr="FFFFFF"/>
          </a:solidFill>
        </p:grpSpPr>
        <p:sp>
          <p:nvSpPr>
            <p:cNvPr id="3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3"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4" name="Group 33"/>
          <p:cNvGrpSpPr/>
          <p:nvPr/>
        </p:nvGrpSpPr>
        <p:grpSpPr>
          <a:xfrm>
            <a:off x="3812974" y="1673820"/>
            <a:ext cx="1047379" cy="716955"/>
            <a:chOff x="2324100" y="1814513"/>
            <a:chExt cx="266700" cy="182563"/>
          </a:xfrm>
          <a:solidFill>
            <a:sysClr val="window" lastClr="FFFFFF"/>
          </a:solidFill>
        </p:grpSpPr>
        <p:sp>
          <p:nvSpPr>
            <p:cNvPr id="35"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6"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37" name="Freeform 59"/>
          <p:cNvSpPr>
            <a:spLocks noEditPoints="1"/>
          </p:cNvSpPr>
          <p:nvPr/>
        </p:nvSpPr>
        <p:spPr bwMode="auto">
          <a:xfrm>
            <a:off x="4060714" y="4122705"/>
            <a:ext cx="551899" cy="740140"/>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nvGrpSpPr>
          <p:cNvPr id="38" name="Group 37"/>
          <p:cNvGrpSpPr/>
          <p:nvPr/>
        </p:nvGrpSpPr>
        <p:grpSpPr>
          <a:xfrm>
            <a:off x="6490393" y="4089356"/>
            <a:ext cx="569341" cy="744528"/>
            <a:chOff x="812800" y="2401888"/>
            <a:chExt cx="206375" cy="269875"/>
          </a:xfrm>
          <a:solidFill>
            <a:sysClr val="window" lastClr="FFFFFF"/>
          </a:solidFill>
        </p:grpSpPr>
        <p:sp>
          <p:nvSpPr>
            <p:cNvPr id="39"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40" name="Freeform 48"/>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41" name="Freeform 58"/>
          <p:cNvSpPr/>
          <p:nvPr/>
        </p:nvSpPr>
        <p:spPr bwMode="auto">
          <a:xfrm>
            <a:off x="1517031" y="4122704"/>
            <a:ext cx="731427" cy="75818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nvGrpSpPr>
          <p:cNvPr id="42" name="Group 41"/>
          <p:cNvGrpSpPr/>
          <p:nvPr/>
        </p:nvGrpSpPr>
        <p:grpSpPr>
          <a:xfrm>
            <a:off x="8904755" y="1765157"/>
            <a:ext cx="660631" cy="534281"/>
            <a:chOff x="312738" y="3205163"/>
            <a:chExt cx="290513" cy="234950"/>
          </a:xfrm>
          <a:solidFill>
            <a:sysClr val="window" lastClr="FFFFFF"/>
          </a:solidFill>
        </p:grpSpPr>
        <p:sp>
          <p:nvSpPr>
            <p:cNvPr id="43"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44"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45"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par>
                                <p:cTn id="83" presetID="53" presetClass="entr" presetSubtype="16"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Effect transition="in" filter="fade">
                                      <p:cBhvr>
                                        <p:cTn id="94" dur="5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53" presetClass="entr" presetSubtype="16" fill="hold" nodeType="with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p:cTn id="109" dur="500" fill="hold"/>
                                        <p:tgtEl>
                                          <p:spTgt spid="11"/>
                                        </p:tgtEl>
                                        <p:attrNameLst>
                                          <p:attrName>ppt_w</p:attrName>
                                        </p:attrNameLst>
                                      </p:cBhvr>
                                      <p:tavLst>
                                        <p:tav tm="0">
                                          <p:val>
                                            <p:fltVal val="0"/>
                                          </p:val>
                                        </p:tav>
                                        <p:tav tm="100000">
                                          <p:val>
                                            <p:strVal val="#ppt_w"/>
                                          </p:val>
                                        </p:tav>
                                      </p:tavLst>
                                    </p:anim>
                                    <p:anim calcmode="lin" valueType="num">
                                      <p:cBhvr>
                                        <p:cTn id="110" dur="500" fill="hold"/>
                                        <p:tgtEl>
                                          <p:spTgt spid="11"/>
                                        </p:tgtEl>
                                        <p:attrNameLst>
                                          <p:attrName>ppt_h</p:attrName>
                                        </p:attrNameLst>
                                      </p:cBhvr>
                                      <p:tavLst>
                                        <p:tav tm="0">
                                          <p:val>
                                            <p:fltVal val="0"/>
                                          </p:val>
                                        </p:tav>
                                        <p:tav tm="100000">
                                          <p:val>
                                            <p:strVal val="#ppt_h"/>
                                          </p:val>
                                        </p:tav>
                                      </p:tavLst>
                                    </p:anim>
                                    <p:animEffect transition="in" filter="fade">
                                      <p:cBhvr>
                                        <p:cTn id="111" dur="500"/>
                                        <p:tgtEl>
                                          <p:spTgt spid="11"/>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p:cTn id="119" dur="500" fill="hold"/>
                                        <p:tgtEl>
                                          <p:spTgt spid="37"/>
                                        </p:tgtEl>
                                        <p:attrNameLst>
                                          <p:attrName>ppt_w</p:attrName>
                                        </p:attrNameLst>
                                      </p:cBhvr>
                                      <p:tavLst>
                                        <p:tav tm="0">
                                          <p:val>
                                            <p:fltVal val="0"/>
                                          </p:val>
                                        </p:tav>
                                        <p:tav tm="100000">
                                          <p:val>
                                            <p:strVal val="#ppt_w"/>
                                          </p:val>
                                        </p:tav>
                                      </p:tavLst>
                                    </p:anim>
                                    <p:anim calcmode="lin" valueType="num">
                                      <p:cBhvr>
                                        <p:cTn id="120" dur="500" fill="hold"/>
                                        <p:tgtEl>
                                          <p:spTgt spid="37"/>
                                        </p:tgtEl>
                                        <p:attrNameLst>
                                          <p:attrName>ppt_h</p:attrName>
                                        </p:attrNameLst>
                                      </p:cBhvr>
                                      <p:tavLst>
                                        <p:tav tm="0">
                                          <p:val>
                                            <p:fltVal val="0"/>
                                          </p:val>
                                        </p:tav>
                                        <p:tav tm="100000">
                                          <p:val>
                                            <p:strVal val="#ppt_h"/>
                                          </p:val>
                                        </p:tav>
                                      </p:tavLst>
                                    </p:anim>
                                    <p:animEffect transition="in" filter="fade">
                                      <p:cBhvr>
                                        <p:cTn id="121" dur="500"/>
                                        <p:tgtEl>
                                          <p:spTgt spid="37"/>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p:cTn id="126" dur="500" fill="hold"/>
                                        <p:tgtEl>
                                          <p:spTgt spid="9"/>
                                        </p:tgtEl>
                                        <p:attrNameLst>
                                          <p:attrName>ppt_w</p:attrName>
                                        </p:attrNameLst>
                                      </p:cBhvr>
                                      <p:tavLst>
                                        <p:tav tm="0">
                                          <p:val>
                                            <p:fltVal val="0"/>
                                          </p:val>
                                        </p:tav>
                                        <p:tav tm="100000">
                                          <p:val>
                                            <p:strVal val="#ppt_w"/>
                                          </p:val>
                                        </p:tav>
                                      </p:tavLst>
                                    </p:anim>
                                    <p:anim calcmode="lin" valueType="num">
                                      <p:cBhvr>
                                        <p:cTn id="127" dur="500" fill="hold"/>
                                        <p:tgtEl>
                                          <p:spTgt spid="9"/>
                                        </p:tgtEl>
                                        <p:attrNameLst>
                                          <p:attrName>ppt_h</p:attrName>
                                        </p:attrNameLst>
                                      </p:cBhvr>
                                      <p:tavLst>
                                        <p:tav tm="0">
                                          <p:val>
                                            <p:fltVal val="0"/>
                                          </p:val>
                                        </p:tav>
                                        <p:tav tm="100000">
                                          <p:val>
                                            <p:strVal val="#ppt_h"/>
                                          </p:val>
                                        </p:tav>
                                      </p:tavLst>
                                    </p:anim>
                                    <p:animEffect transition="in" filter="fade">
                                      <p:cBhvr>
                                        <p:cTn id="128" dur="500"/>
                                        <p:tgtEl>
                                          <p:spTgt spid="9"/>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20"/>
                                        </p:tgtEl>
                                        <p:attrNameLst>
                                          <p:attrName>style.visibility</p:attrName>
                                        </p:attrNameLst>
                                      </p:cBhvr>
                                      <p:to>
                                        <p:strVal val="visible"/>
                                      </p:to>
                                    </p:set>
                                    <p:anim calcmode="lin" valueType="num">
                                      <p:cBhvr>
                                        <p:cTn id="131" dur="500" fill="hold"/>
                                        <p:tgtEl>
                                          <p:spTgt spid="20"/>
                                        </p:tgtEl>
                                        <p:attrNameLst>
                                          <p:attrName>ppt_w</p:attrName>
                                        </p:attrNameLst>
                                      </p:cBhvr>
                                      <p:tavLst>
                                        <p:tav tm="0">
                                          <p:val>
                                            <p:fltVal val="0"/>
                                          </p:val>
                                        </p:tav>
                                        <p:tav tm="100000">
                                          <p:val>
                                            <p:strVal val="#ppt_w"/>
                                          </p:val>
                                        </p:tav>
                                      </p:tavLst>
                                    </p:anim>
                                    <p:anim calcmode="lin" valueType="num">
                                      <p:cBhvr>
                                        <p:cTn id="132" dur="500" fill="hold"/>
                                        <p:tgtEl>
                                          <p:spTgt spid="20"/>
                                        </p:tgtEl>
                                        <p:attrNameLst>
                                          <p:attrName>ppt_h</p:attrName>
                                        </p:attrNameLst>
                                      </p:cBhvr>
                                      <p:tavLst>
                                        <p:tav tm="0">
                                          <p:val>
                                            <p:fltVal val="0"/>
                                          </p:val>
                                        </p:tav>
                                        <p:tav tm="100000">
                                          <p:val>
                                            <p:strVal val="#ppt_h"/>
                                          </p:val>
                                        </p:tav>
                                      </p:tavLst>
                                    </p:anim>
                                    <p:animEffect transition="in" filter="fade">
                                      <p:cBhvr>
                                        <p:cTn id="133" dur="500"/>
                                        <p:tgtEl>
                                          <p:spTgt spid="20"/>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 calcmode="lin" valueType="num">
                                      <p:cBhvr additive="base">
                                        <p:cTn id="143" dur="500" fill="hold"/>
                                        <p:tgtEl>
                                          <p:spTgt spid="7"/>
                                        </p:tgtEl>
                                        <p:attrNameLst>
                                          <p:attrName>ppt_x</p:attrName>
                                        </p:attrNameLst>
                                      </p:cBhvr>
                                      <p:tavLst>
                                        <p:tav tm="0">
                                          <p:val>
                                            <p:strVal val="1+#ppt_w/2"/>
                                          </p:val>
                                        </p:tav>
                                        <p:tav tm="100000">
                                          <p:val>
                                            <p:strVal val="#ppt_x"/>
                                          </p:val>
                                        </p:tav>
                                      </p:tavLst>
                                    </p:anim>
                                    <p:anim calcmode="lin" valueType="num">
                                      <p:cBhvr additive="base">
                                        <p:cTn id="14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37"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Rectangle 3"/>
          <p:cNvSpPr/>
          <p:nvPr/>
        </p:nvSpPr>
        <p:spPr>
          <a:xfrm>
            <a:off x="821750" y="1489077"/>
            <a:ext cx="2478725" cy="4063999"/>
          </a:xfrm>
          <a:prstGeom prst="rect">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8" name="Rectangle 6"/>
          <p:cNvSpPr/>
          <p:nvPr/>
        </p:nvSpPr>
        <p:spPr>
          <a:xfrm>
            <a:off x="3466211" y="1489077"/>
            <a:ext cx="2478725" cy="4063999"/>
          </a:xfrm>
          <a:prstGeom prst="rect">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9" name="Rectangle 7"/>
          <p:cNvSpPr/>
          <p:nvPr/>
        </p:nvSpPr>
        <p:spPr>
          <a:xfrm>
            <a:off x="6117971" y="1489077"/>
            <a:ext cx="2478725" cy="4063999"/>
          </a:xfrm>
          <a:prstGeom prst="rect">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Rectangle 8"/>
          <p:cNvSpPr/>
          <p:nvPr/>
        </p:nvSpPr>
        <p:spPr>
          <a:xfrm>
            <a:off x="8798875" y="1489076"/>
            <a:ext cx="2478725" cy="4063999"/>
          </a:xfrm>
          <a:prstGeom prst="rect">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ounded Rectangle 13"/>
          <p:cNvSpPr/>
          <p:nvPr/>
        </p:nvSpPr>
        <p:spPr>
          <a:xfrm>
            <a:off x="1272662" y="1895475"/>
            <a:ext cx="1576901" cy="1524000"/>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Rounded Rectangle 14"/>
          <p:cNvSpPr/>
          <p:nvPr/>
        </p:nvSpPr>
        <p:spPr>
          <a:xfrm>
            <a:off x="3917123" y="1895475"/>
            <a:ext cx="1576901" cy="1524000"/>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3" name="Rounded Rectangle 15"/>
          <p:cNvSpPr/>
          <p:nvPr/>
        </p:nvSpPr>
        <p:spPr>
          <a:xfrm>
            <a:off x="6568883" y="1895475"/>
            <a:ext cx="1576901" cy="1524000"/>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Rounded Rectangle 16"/>
          <p:cNvSpPr/>
          <p:nvPr/>
        </p:nvSpPr>
        <p:spPr>
          <a:xfrm>
            <a:off x="9249787" y="1895475"/>
            <a:ext cx="1576901" cy="1524000"/>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Rectangle 17"/>
          <p:cNvSpPr/>
          <p:nvPr/>
        </p:nvSpPr>
        <p:spPr>
          <a:xfrm>
            <a:off x="943512" y="3653790"/>
            <a:ext cx="2235200" cy="1028871"/>
          </a:xfrm>
          <a:prstGeom prst="rect">
            <a:avLst/>
          </a:prstGeom>
        </p:spPr>
        <p:txBody>
          <a:bodyPr wrap="square">
            <a:spAutoFit/>
          </a:bodyPr>
          <a:lstStyle/>
          <a:p>
            <a:pPr algn="ct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0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6" name="Rounded Rectangle 18"/>
          <p:cNvSpPr/>
          <p:nvPr/>
        </p:nvSpPr>
        <p:spPr>
          <a:xfrm>
            <a:off x="1286839" y="4797003"/>
            <a:ext cx="1576901" cy="496145"/>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7" name="Rectangle 20"/>
          <p:cNvSpPr/>
          <p:nvPr/>
        </p:nvSpPr>
        <p:spPr>
          <a:xfrm>
            <a:off x="3587973" y="3653790"/>
            <a:ext cx="2235200" cy="1052596"/>
          </a:xfrm>
          <a:prstGeom prst="rect">
            <a:avLst/>
          </a:prstGeom>
        </p:spPr>
        <p:txBody>
          <a:bodyPr wrap="square">
            <a:spAutoFit/>
          </a:bodyPr>
          <a:lstStyle/>
          <a:p>
            <a:pPr algn="ct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0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8" name="Rounded Rectangle 21"/>
          <p:cNvSpPr/>
          <p:nvPr/>
        </p:nvSpPr>
        <p:spPr>
          <a:xfrm>
            <a:off x="3917123" y="4797003"/>
            <a:ext cx="1576901" cy="496145"/>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9" name="Rectangle 22"/>
          <p:cNvSpPr/>
          <p:nvPr/>
        </p:nvSpPr>
        <p:spPr>
          <a:xfrm>
            <a:off x="6239733" y="3653790"/>
            <a:ext cx="2235200" cy="1028871"/>
          </a:xfrm>
          <a:prstGeom prst="rect">
            <a:avLst/>
          </a:prstGeom>
        </p:spPr>
        <p:txBody>
          <a:bodyPr wrap="square">
            <a:spAutoFit/>
          </a:bodyPr>
          <a:lstStyle/>
          <a:p>
            <a:pPr algn="ct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0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20" name="Rounded Rectangle 23"/>
          <p:cNvSpPr/>
          <p:nvPr/>
        </p:nvSpPr>
        <p:spPr>
          <a:xfrm>
            <a:off x="6568883" y="4797003"/>
            <a:ext cx="1576901" cy="496145"/>
          </a:xfrm>
          <a:prstGeom prst="roundRect">
            <a:avLst>
              <a:gd name="adj" fmla="val 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1" name="Rectangle 24"/>
          <p:cNvSpPr/>
          <p:nvPr/>
        </p:nvSpPr>
        <p:spPr>
          <a:xfrm>
            <a:off x="8920637" y="3653790"/>
            <a:ext cx="2235200" cy="1028871"/>
          </a:xfrm>
          <a:prstGeom prst="rect">
            <a:avLst/>
          </a:prstGeom>
        </p:spPr>
        <p:txBody>
          <a:bodyPr wrap="square">
            <a:spAutoFit/>
          </a:bodyPr>
          <a:lstStyle/>
          <a:p>
            <a:pPr algn="ct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0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22" name="Rounded Rectangle 25"/>
          <p:cNvSpPr/>
          <p:nvPr/>
        </p:nvSpPr>
        <p:spPr>
          <a:xfrm>
            <a:off x="9085212" y="4797003"/>
            <a:ext cx="1906051" cy="496145"/>
          </a:xfrm>
          <a:prstGeom prst="roundRect">
            <a:avLst>
              <a:gd name="adj" fmla="val 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sz="1865" b="1"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23" name="Group 26"/>
          <p:cNvGrpSpPr/>
          <p:nvPr/>
        </p:nvGrpSpPr>
        <p:grpSpPr>
          <a:xfrm>
            <a:off x="6823725" y="2398135"/>
            <a:ext cx="1067216" cy="581329"/>
            <a:chOff x="6750050" y="3321051"/>
            <a:chExt cx="195263" cy="106363"/>
          </a:xfrm>
          <a:solidFill>
            <a:sysClr val="window" lastClr="FFFFFF"/>
          </a:solidFill>
        </p:grpSpPr>
        <p:sp>
          <p:nvSpPr>
            <p:cNvPr id="24"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5"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7" name="Group 30"/>
          <p:cNvGrpSpPr/>
          <p:nvPr/>
        </p:nvGrpSpPr>
        <p:grpSpPr>
          <a:xfrm>
            <a:off x="4240245" y="2230030"/>
            <a:ext cx="930657" cy="924731"/>
            <a:chOff x="744538" y="3198813"/>
            <a:chExt cx="249237" cy="247650"/>
          </a:xfrm>
          <a:solidFill>
            <a:sysClr val="window" lastClr="FFFFFF"/>
          </a:solidFill>
        </p:grpSpPr>
        <p:sp>
          <p:nvSpPr>
            <p:cNvPr id="28"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9"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0"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1"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2" name="Group 35"/>
          <p:cNvGrpSpPr/>
          <p:nvPr/>
        </p:nvGrpSpPr>
        <p:grpSpPr>
          <a:xfrm>
            <a:off x="1628384" y="2227711"/>
            <a:ext cx="865456" cy="859529"/>
            <a:chOff x="1979613" y="3067051"/>
            <a:chExt cx="231775" cy="230188"/>
          </a:xfrm>
          <a:solidFill>
            <a:sysClr val="window" lastClr="FFFFFF"/>
          </a:solidFill>
        </p:grpSpPr>
        <p:sp>
          <p:nvSpPr>
            <p:cNvPr id="33"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4"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5"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6" name="Group 39"/>
          <p:cNvGrpSpPr/>
          <p:nvPr/>
        </p:nvGrpSpPr>
        <p:grpSpPr>
          <a:xfrm>
            <a:off x="9632183" y="2276819"/>
            <a:ext cx="812111" cy="823957"/>
            <a:chOff x="2360613" y="2686051"/>
            <a:chExt cx="217488" cy="220662"/>
          </a:xfrm>
          <a:solidFill>
            <a:sysClr val="window" lastClr="FFFFFF"/>
          </a:solidFill>
        </p:grpSpPr>
        <p:sp>
          <p:nvSpPr>
            <p:cNvPr id="37"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8"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9"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1000"/>
                                        <p:tgtEl>
                                          <p:spTgt spid="23"/>
                                        </p:tgtEl>
                                      </p:cBhvr>
                                    </p:animEffect>
                                    <p:anim calcmode="lin" valueType="num">
                                      <p:cBhvr>
                                        <p:cTn id="82" dur="1000" fill="hold"/>
                                        <p:tgtEl>
                                          <p:spTgt spid="23"/>
                                        </p:tgtEl>
                                        <p:attrNameLst>
                                          <p:attrName>ppt_x</p:attrName>
                                        </p:attrNameLst>
                                      </p:cBhvr>
                                      <p:tavLst>
                                        <p:tav tm="0">
                                          <p:val>
                                            <p:strVal val="#ppt_x"/>
                                          </p:val>
                                        </p:tav>
                                        <p:tav tm="100000">
                                          <p:val>
                                            <p:strVal val="#ppt_x"/>
                                          </p:val>
                                        </p:tav>
                                      </p:tavLst>
                                    </p:anim>
                                    <p:anim calcmode="lin" valueType="num">
                                      <p:cBhvr>
                                        <p:cTn id="8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1000"/>
                                        <p:tgtEl>
                                          <p:spTgt spid="36"/>
                                        </p:tgtEl>
                                      </p:cBhvr>
                                    </p:animEffect>
                                    <p:anim calcmode="lin" valueType="num">
                                      <p:cBhvr>
                                        <p:cTn id="109" dur="1000" fill="hold"/>
                                        <p:tgtEl>
                                          <p:spTgt spid="36"/>
                                        </p:tgtEl>
                                        <p:attrNameLst>
                                          <p:attrName>ppt_x</p:attrName>
                                        </p:attrNameLst>
                                      </p:cBhvr>
                                      <p:tavLst>
                                        <p:tav tm="0">
                                          <p:val>
                                            <p:strVal val="#ppt_x"/>
                                          </p:val>
                                        </p:tav>
                                        <p:tav tm="100000">
                                          <p:val>
                                            <p:strVal val="#ppt_x"/>
                                          </p:val>
                                        </p:tav>
                                      </p:tavLst>
                                    </p:anim>
                                    <p:anim calcmode="lin" valueType="num">
                                      <p:cBhvr>
                                        <p:cTn id="11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p:bldP spid="20" grpId="0" animBg="1"/>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Rectangle 1"/>
          <p:cNvSpPr/>
          <p:nvPr/>
        </p:nvSpPr>
        <p:spPr>
          <a:xfrm>
            <a:off x="0" y="4098349"/>
            <a:ext cx="12192000" cy="2759652"/>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pic>
        <p:nvPicPr>
          <p:cNvPr id="8"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354" t="8440" r="6203" b="10137"/>
          <a:stretch>
            <a:fillRect/>
          </a:stretch>
        </p:blipFill>
        <p:spPr>
          <a:xfrm>
            <a:off x="4267201" y="2006600"/>
            <a:ext cx="3518868" cy="4354285"/>
          </a:xfrm>
          <a:prstGeom prst="rect">
            <a:avLst/>
          </a:prstGeom>
        </p:spPr>
      </p:pic>
      <p:sp>
        <p:nvSpPr>
          <p:cNvPr id="9" name="Rounded Rectangle 6"/>
          <p:cNvSpPr/>
          <p:nvPr/>
        </p:nvSpPr>
        <p:spPr>
          <a:xfrm>
            <a:off x="854190" y="2809063"/>
            <a:ext cx="1092913" cy="1056248"/>
          </a:xfrm>
          <a:prstGeom prst="roundRect">
            <a:avLst>
              <a:gd name="adj" fmla="val 9769"/>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Rounded Rectangle 7"/>
          <p:cNvSpPr/>
          <p:nvPr/>
        </p:nvSpPr>
        <p:spPr>
          <a:xfrm>
            <a:off x="2828098" y="2809063"/>
            <a:ext cx="1092913" cy="1056248"/>
          </a:xfrm>
          <a:prstGeom prst="roundRect">
            <a:avLst>
              <a:gd name="adj" fmla="val 9769"/>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ectangle 8"/>
          <p:cNvSpPr/>
          <p:nvPr/>
        </p:nvSpPr>
        <p:spPr>
          <a:xfrm>
            <a:off x="508001" y="4092555"/>
            <a:ext cx="1785292" cy="2873094"/>
          </a:xfrm>
          <a:prstGeom prst="rect">
            <a:avLst/>
          </a:prstGeom>
        </p:spPr>
        <p:txBody>
          <a:bodyPr wrap="square">
            <a:spAutoFit/>
          </a:bodyPr>
          <a:lstStyle/>
          <a:p>
            <a:pPr algn="ctr" defTabSz="914400">
              <a:lnSpc>
                <a:spcPct val="130000"/>
              </a:lnSpc>
            </a:pPr>
            <a:r>
              <a:rPr lang="zh-CN" altLang="en-US" b="1" dirty="0">
                <a:solidFill>
                  <a:prstClr val="white"/>
                </a:solidFill>
                <a:latin typeface="Arial" panose="020B0604020202020204"/>
                <a:ea typeface="微软雅黑" panose="020B0503020204020204" charset="-122"/>
                <a:cs typeface="+mn-ea"/>
                <a:sym typeface="+mn-lt"/>
              </a:rPr>
              <a:t>输入你的标题</a:t>
            </a:r>
            <a:endParaRPr lang="en-US" altLang="zh-CN" b="1" dirty="0">
              <a:solidFill>
                <a:prstClr val="white"/>
              </a:solidFill>
              <a:latin typeface="Arial" panose="020B0604020202020204"/>
              <a:ea typeface="微软雅黑" panose="020B0503020204020204" charset="-122"/>
              <a:cs typeface="+mn-ea"/>
              <a:sym typeface="+mn-lt"/>
            </a:endParaRPr>
          </a:p>
          <a:p>
            <a:pPr algn="ctr" defTabSz="914400">
              <a:lnSpc>
                <a:spcPct val="130000"/>
              </a:lnSpc>
            </a:pPr>
            <a:r>
              <a:rPr lang="en-US" altLang="zh-CN" sz="1100" dirty="0">
                <a:solidFill>
                  <a:prstClr val="white"/>
                </a:solidFill>
                <a:latin typeface="Arial" panose="020B0604020202020204"/>
                <a:ea typeface="微软雅黑" panose="020B0503020204020204" charset="-122"/>
                <a:cs typeface="+mn-ea"/>
                <a:sym typeface="+mn-lt"/>
              </a:rPr>
              <a:t>2017</a:t>
            </a:r>
            <a:r>
              <a:rPr lang="zh-CN" altLang="en-US" sz="1100" dirty="0">
                <a:solidFill>
                  <a:prstClr val="white"/>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华诞。</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100" dirty="0">
                <a:solidFill>
                  <a:prstClr val="white"/>
                </a:solidFill>
                <a:latin typeface="Arial" panose="020B0604020202020204"/>
                <a:ea typeface="微软雅黑" panose="020B0503020204020204" charset="-122"/>
                <a:cs typeface="+mn-ea"/>
                <a:sym typeface="+mn-lt"/>
              </a:rPr>
              <a:t>!</a:t>
            </a:r>
            <a:endParaRPr lang="en-US" altLang="zh-CN" sz="900" dirty="0">
              <a:solidFill>
                <a:prstClr val="white"/>
              </a:solidFill>
              <a:latin typeface="Arial" panose="020B0604020202020204"/>
              <a:ea typeface="微软雅黑" panose="020B0503020204020204" charset="-122"/>
              <a:cs typeface="+mn-ea"/>
              <a:sym typeface="+mn-lt"/>
            </a:endParaRPr>
          </a:p>
        </p:txBody>
      </p:sp>
      <p:sp>
        <p:nvSpPr>
          <p:cNvPr id="12" name="Rectangle 9"/>
          <p:cNvSpPr/>
          <p:nvPr/>
        </p:nvSpPr>
        <p:spPr>
          <a:xfrm>
            <a:off x="2481909" y="4092555"/>
            <a:ext cx="1785292" cy="2873094"/>
          </a:xfrm>
          <a:prstGeom prst="rect">
            <a:avLst/>
          </a:prstGeom>
        </p:spPr>
        <p:txBody>
          <a:bodyPr wrap="square">
            <a:spAutoFit/>
          </a:bodyPr>
          <a:lstStyle/>
          <a:p>
            <a:pPr algn="ctr" defTabSz="914400">
              <a:lnSpc>
                <a:spcPct val="130000"/>
              </a:lnSpc>
            </a:pPr>
            <a:r>
              <a:rPr lang="zh-CN" altLang="en-US" b="1" dirty="0">
                <a:solidFill>
                  <a:prstClr val="white"/>
                </a:solidFill>
                <a:latin typeface="Arial" panose="020B0604020202020204"/>
                <a:ea typeface="微软雅黑" panose="020B0503020204020204" charset="-122"/>
                <a:cs typeface="+mn-ea"/>
                <a:sym typeface="+mn-lt"/>
              </a:rPr>
              <a:t>输入你的标题</a:t>
            </a:r>
            <a:endParaRPr lang="en-US" altLang="zh-CN" b="1" dirty="0">
              <a:solidFill>
                <a:prstClr val="white"/>
              </a:solidFill>
              <a:latin typeface="Arial" panose="020B0604020202020204"/>
              <a:ea typeface="微软雅黑" panose="020B0503020204020204" charset="-122"/>
              <a:cs typeface="+mn-ea"/>
              <a:sym typeface="+mn-lt"/>
            </a:endParaRPr>
          </a:p>
          <a:p>
            <a:pPr algn="ctr" defTabSz="914400">
              <a:lnSpc>
                <a:spcPct val="130000"/>
              </a:lnSpc>
            </a:pPr>
            <a:r>
              <a:rPr lang="en-US" altLang="zh-CN" sz="1100" dirty="0">
                <a:solidFill>
                  <a:prstClr val="white"/>
                </a:solidFill>
                <a:latin typeface="Arial" panose="020B0604020202020204"/>
                <a:ea typeface="微软雅黑" panose="020B0503020204020204" charset="-122"/>
                <a:cs typeface="+mn-ea"/>
                <a:sym typeface="+mn-lt"/>
              </a:rPr>
              <a:t>2017</a:t>
            </a:r>
            <a:r>
              <a:rPr lang="zh-CN" altLang="en-US" sz="1100" dirty="0">
                <a:solidFill>
                  <a:prstClr val="white"/>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华诞。</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100" dirty="0">
                <a:solidFill>
                  <a:prstClr val="white"/>
                </a:solidFill>
                <a:latin typeface="Arial" panose="020B0604020202020204"/>
                <a:ea typeface="微软雅黑" panose="020B0503020204020204" charset="-122"/>
                <a:cs typeface="+mn-ea"/>
                <a:sym typeface="+mn-lt"/>
              </a:rPr>
              <a:t>!</a:t>
            </a:r>
            <a:endParaRPr lang="en-US" altLang="zh-CN" sz="900" dirty="0">
              <a:solidFill>
                <a:prstClr val="white"/>
              </a:solidFill>
              <a:latin typeface="Arial" panose="020B0604020202020204"/>
              <a:ea typeface="微软雅黑" panose="020B0503020204020204" charset="-122"/>
              <a:cs typeface="+mn-ea"/>
              <a:sym typeface="+mn-lt"/>
            </a:endParaRPr>
          </a:p>
        </p:txBody>
      </p:sp>
      <p:sp>
        <p:nvSpPr>
          <p:cNvPr id="13" name="Rounded Rectangle 10"/>
          <p:cNvSpPr/>
          <p:nvPr/>
        </p:nvSpPr>
        <p:spPr>
          <a:xfrm>
            <a:off x="8169390" y="2809063"/>
            <a:ext cx="1092913" cy="1056248"/>
          </a:xfrm>
          <a:prstGeom prst="roundRect">
            <a:avLst>
              <a:gd name="adj" fmla="val 9769"/>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Rounded Rectangle 11"/>
          <p:cNvSpPr/>
          <p:nvPr/>
        </p:nvSpPr>
        <p:spPr>
          <a:xfrm>
            <a:off x="10143298" y="2809063"/>
            <a:ext cx="1092913" cy="1056248"/>
          </a:xfrm>
          <a:prstGeom prst="roundRect">
            <a:avLst>
              <a:gd name="adj" fmla="val 9769"/>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Rectangle 12"/>
          <p:cNvSpPr/>
          <p:nvPr/>
        </p:nvSpPr>
        <p:spPr>
          <a:xfrm>
            <a:off x="7823201" y="4092556"/>
            <a:ext cx="1785292" cy="2873094"/>
          </a:xfrm>
          <a:prstGeom prst="rect">
            <a:avLst/>
          </a:prstGeom>
        </p:spPr>
        <p:txBody>
          <a:bodyPr wrap="square">
            <a:spAutoFit/>
          </a:bodyPr>
          <a:lstStyle/>
          <a:p>
            <a:pPr algn="ctr" defTabSz="914400">
              <a:lnSpc>
                <a:spcPct val="130000"/>
              </a:lnSpc>
            </a:pPr>
            <a:r>
              <a:rPr lang="zh-CN" altLang="en-US" b="1" dirty="0">
                <a:solidFill>
                  <a:prstClr val="white"/>
                </a:solidFill>
                <a:latin typeface="Arial" panose="020B0604020202020204"/>
                <a:ea typeface="微软雅黑" panose="020B0503020204020204" charset="-122"/>
                <a:cs typeface="+mn-ea"/>
                <a:sym typeface="+mn-lt"/>
              </a:rPr>
              <a:t>输入你的标题</a:t>
            </a:r>
            <a:endParaRPr lang="en-US" altLang="zh-CN" b="1" dirty="0">
              <a:solidFill>
                <a:prstClr val="white"/>
              </a:solidFill>
              <a:latin typeface="Arial" panose="020B0604020202020204"/>
              <a:ea typeface="微软雅黑" panose="020B0503020204020204" charset="-122"/>
              <a:cs typeface="+mn-ea"/>
              <a:sym typeface="+mn-lt"/>
            </a:endParaRPr>
          </a:p>
          <a:p>
            <a:pPr algn="ctr" defTabSz="914400">
              <a:lnSpc>
                <a:spcPct val="130000"/>
              </a:lnSpc>
            </a:pPr>
            <a:r>
              <a:rPr lang="en-US" altLang="zh-CN" sz="1100" dirty="0">
                <a:solidFill>
                  <a:prstClr val="white"/>
                </a:solidFill>
                <a:latin typeface="Arial" panose="020B0604020202020204"/>
                <a:ea typeface="微软雅黑" panose="020B0503020204020204" charset="-122"/>
                <a:cs typeface="+mn-ea"/>
                <a:sym typeface="+mn-lt"/>
              </a:rPr>
              <a:t>2017</a:t>
            </a:r>
            <a:r>
              <a:rPr lang="zh-CN" altLang="en-US" sz="1100" dirty="0">
                <a:solidFill>
                  <a:prstClr val="white"/>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华诞。</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100" dirty="0">
                <a:solidFill>
                  <a:prstClr val="white"/>
                </a:solidFill>
                <a:latin typeface="Arial" panose="020B0604020202020204"/>
                <a:ea typeface="微软雅黑" panose="020B0503020204020204" charset="-122"/>
                <a:cs typeface="+mn-ea"/>
                <a:sym typeface="+mn-lt"/>
              </a:rPr>
              <a:t>!</a:t>
            </a:r>
            <a:endParaRPr lang="en-US" altLang="zh-CN" sz="900" dirty="0">
              <a:solidFill>
                <a:prstClr val="white"/>
              </a:solidFill>
              <a:latin typeface="Arial" panose="020B0604020202020204"/>
              <a:ea typeface="微软雅黑" panose="020B0503020204020204" charset="-122"/>
              <a:cs typeface="+mn-ea"/>
              <a:sym typeface="+mn-lt"/>
            </a:endParaRPr>
          </a:p>
        </p:txBody>
      </p:sp>
      <p:sp>
        <p:nvSpPr>
          <p:cNvPr id="16" name="Rectangle 13"/>
          <p:cNvSpPr/>
          <p:nvPr/>
        </p:nvSpPr>
        <p:spPr>
          <a:xfrm>
            <a:off x="9797109" y="4092556"/>
            <a:ext cx="1785292" cy="2873094"/>
          </a:xfrm>
          <a:prstGeom prst="rect">
            <a:avLst/>
          </a:prstGeom>
        </p:spPr>
        <p:txBody>
          <a:bodyPr wrap="square">
            <a:spAutoFit/>
          </a:bodyPr>
          <a:lstStyle/>
          <a:p>
            <a:pPr algn="ctr" defTabSz="914400">
              <a:lnSpc>
                <a:spcPct val="130000"/>
              </a:lnSpc>
            </a:pPr>
            <a:r>
              <a:rPr lang="zh-CN" altLang="en-US" b="1" dirty="0">
                <a:solidFill>
                  <a:prstClr val="white"/>
                </a:solidFill>
                <a:latin typeface="Arial" panose="020B0604020202020204"/>
                <a:ea typeface="微软雅黑" panose="020B0503020204020204" charset="-122"/>
                <a:cs typeface="+mn-ea"/>
                <a:sym typeface="+mn-lt"/>
              </a:rPr>
              <a:t>输入你的标题</a:t>
            </a:r>
            <a:endParaRPr lang="en-US" altLang="zh-CN" b="1" dirty="0">
              <a:solidFill>
                <a:prstClr val="white"/>
              </a:solidFill>
              <a:latin typeface="Arial" panose="020B0604020202020204"/>
              <a:ea typeface="微软雅黑" panose="020B0503020204020204" charset="-122"/>
              <a:cs typeface="+mn-ea"/>
              <a:sym typeface="+mn-lt"/>
            </a:endParaRPr>
          </a:p>
          <a:p>
            <a:pPr algn="ctr" defTabSz="914400">
              <a:lnSpc>
                <a:spcPct val="130000"/>
              </a:lnSpc>
            </a:pPr>
            <a:r>
              <a:rPr lang="en-US" altLang="zh-CN" sz="1100" dirty="0">
                <a:solidFill>
                  <a:prstClr val="white"/>
                </a:solidFill>
                <a:latin typeface="Arial" panose="020B0604020202020204"/>
                <a:ea typeface="微软雅黑" panose="020B0503020204020204" charset="-122"/>
                <a:cs typeface="+mn-ea"/>
                <a:sym typeface="+mn-lt"/>
              </a:rPr>
              <a:t>2017</a:t>
            </a:r>
            <a:r>
              <a:rPr lang="zh-CN" altLang="en-US" sz="1100" dirty="0">
                <a:solidFill>
                  <a:prstClr val="white"/>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华诞。</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100" dirty="0">
                <a:solidFill>
                  <a:prstClr val="white"/>
                </a:solidFill>
                <a:latin typeface="Arial" panose="020B0604020202020204"/>
                <a:ea typeface="微软雅黑" panose="020B0503020204020204" charset="-122"/>
                <a:cs typeface="+mn-ea"/>
                <a:sym typeface="+mn-lt"/>
              </a:rPr>
              <a:t>!</a:t>
            </a:r>
            <a:endParaRPr lang="en-US" altLang="zh-CN" sz="900" dirty="0">
              <a:solidFill>
                <a:prstClr val="white"/>
              </a:solidFill>
              <a:latin typeface="Arial" panose="020B0604020202020204"/>
              <a:ea typeface="微软雅黑" panose="020B0503020204020204" charset="-122"/>
              <a:cs typeface="+mn-ea"/>
              <a:sym typeface="+mn-lt"/>
            </a:endParaRPr>
          </a:p>
        </p:txBody>
      </p:sp>
      <p:grpSp>
        <p:nvGrpSpPr>
          <p:cNvPr id="18" name="Group 15"/>
          <p:cNvGrpSpPr/>
          <p:nvPr/>
        </p:nvGrpSpPr>
        <p:grpSpPr>
          <a:xfrm>
            <a:off x="10487234" y="3102585"/>
            <a:ext cx="405039" cy="469203"/>
            <a:chOff x="3581400" y="3905251"/>
            <a:chExt cx="160338" cy="185738"/>
          </a:xfrm>
          <a:solidFill>
            <a:sysClr val="window" lastClr="FFFFFF"/>
          </a:solidFill>
        </p:grpSpPr>
        <p:sp>
          <p:nvSpPr>
            <p:cNvPr id="19"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0"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1"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2"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3" name="Group 20"/>
          <p:cNvGrpSpPr/>
          <p:nvPr/>
        </p:nvGrpSpPr>
        <p:grpSpPr>
          <a:xfrm>
            <a:off x="1145993" y="3176776"/>
            <a:ext cx="509305" cy="320821"/>
            <a:chOff x="5348288" y="3646488"/>
            <a:chExt cx="201613" cy="127000"/>
          </a:xfrm>
          <a:solidFill>
            <a:sysClr val="window" lastClr="FFFFFF"/>
          </a:solidFill>
        </p:grpSpPr>
        <p:sp>
          <p:nvSpPr>
            <p:cNvPr id="24" name="Freeform 21"/>
            <p:cNvSpPr>
              <a:spLocks noEditPoints="1"/>
            </p:cNvSpPr>
            <p:nvPr/>
          </p:nvSpPr>
          <p:spPr bwMode="auto">
            <a:xfrm>
              <a:off x="5348288" y="3646488"/>
              <a:ext cx="201613" cy="127000"/>
            </a:xfrm>
            <a:custGeom>
              <a:avLst/>
              <a:gdLst>
                <a:gd name="T0" fmla="*/ 112 w 124"/>
                <a:gd name="T1" fmla="*/ 18 h 78"/>
                <a:gd name="T2" fmla="*/ 112 w 124"/>
                <a:gd name="T3" fmla="*/ 0 h 78"/>
                <a:gd name="T4" fmla="*/ 0 w 124"/>
                <a:gd name="T5" fmla="*/ 0 h 78"/>
                <a:gd name="T6" fmla="*/ 0 w 124"/>
                <a:gd name="T7" fmla="*/ 78 h 78"/>
                <a:gd name="T8" fmla="*/ 112 w 124"/>
                <a:gd name="T9" fmla="*/ 78 h 78"/>
                <a:gd name="T10" fmla="*/ 112 w 124"/>
                <a:gd name="T11" fmla="*/ 60 h 78"/>
                <a:gd name="T12" fmla="*/ 124 w 124"/>
                <a:gd name="T13" fmla="*/ 54 h 78"/>
                <a:gd name="T14" fmla="*/ 124 w 124"/>
                <a:gd name="T15" fmla="*/ 26 h 78"/>
                <a:gd name="T16" fmla="*/ 112 w 124"/>
                <a:gd name="T17" fmla="*/ 18 h 78"/>
                <a:gd name="T18" fmla="*/ 103 w 124"/>
                <a:gd name="T19" fmla="*/ 69 h 78"/>
                <a:gd name="T20" fmla="*/ 9 w 124"/>
                <a:gd name="T21" fmla="*/ 69 h 78"/>
                <a:gd name="T22" fmla="*/ 9 w 124"/>
                <a:gd name="T23" fmla="*/ 10 h 78"/>
                <a:gd name="T24" fmla="*/ 103 w 124"/>
                <a:gd name="T25" fmla="*/ 10 h 78"/>
                <a:gd name="T26" fmla="*/ 103 w 12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9"/>
                  </a:moveTo>
                  <a:cubicBezTo>
                    <a:pt x="9" y="69"/>
                    <a:pt x="9" y="69"/>
                    <a:pt x="9" y="69"/>
                  </a:cubicBezTo>
                  <a:cubicBezTo>
                    <a:pt x="9" y="10"/>
                    <a:pt x="9" y="10"/>
                    <a:pt x="9" y="10"/>
                  </a:cubicBezTo>
                  <a:cubicBezTo>
                    <a:pt x="103" y="10"/>
                    <a:pt x="103" y="10"/>
                    <a:pt x="103" y="10"/>
                  </a:cubicBezTo>
                  <a:lnTo>
                    <a:pt x="10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5" name="Rectangle 22"/>
            <p:cNvSpPr>
              <a:spLocks noChangeArrowheads="1"/>
            </p:cNvSpPr>
            <p:nvPr/>
          </p:nvSpPr>
          <p:spPr bwMode="auto">
            <a:xfrm>
              <a:off x="5376863" y="3676651"/>
              <a:ext cx="36513"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Rectangle 23"/>
            <p:cNvSpPr>
              <a:spLocks noChangeArrowheads="1"/>
            </p:cNvSpPr>
            <p:nvPr/>
          </p:nvSpPr>
          <p:spPr bwMode="auto">
            <a:xfrm>
              <a:off x="5419725" y="3676651"/>
              <a:ext cx="3968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7" name="Group 24"/>
          <p:cNvGrpSpPr/>
          <p:nvPr/>
        </p:nvGrpSpPr>
        <p:grpSpPr>
          <a:xfrm>
            <a:off x="3201385" y="3035308"/>
            <a:ext cx="346340" cy="603757"/>
            <a:chOff x="5734050" y="3273426"/>
            <a:chExt cx="117475" cy="204788"/>
          </a:xfrm>
          <a:solidFill>
            <a:sysClr val="window" lastClr="FFFFFF"/>
          </a:solidFill>
        </p:grpSpPr>
        <p:sp>
          <p:nvSpPr>
            <p:cNvPr id="28"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9"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0" name="Group 27"/>
          <p:cNvGrpSpPr/>
          <p:nvPr/>
        </p:nvGrpSpPr>
        <p:grpSpPr>
          <a:xfrm>
            <a:off x="8552768" y="3090975"/>
            <a:ext cx="326155" cy="492424"/>
            <a:chOff x="549275" y="4406901"/>
            <a:chExt cx="161926" cy="244475"/>
          </a:xfrm>
          <a:solidFill>
            <a:sysClr val="window" lastClr="FFFFFF"/>
          </a:solidFill>
        </p:grpSpPr>
        <p:sp>
          <p:nvSpPr>
            <p:cNvPr id="3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2"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895" y="2530820"/>
            <a:ext cx="2425720" cy="323180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par>
                                <p:cTn id="61" presetID="53" presetClass="entr" presetSubtype="16"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Effect transition="in" filter="fade">
                                      <p:cBhvr>
                                        <p:cTn id="65" dur="500"/>
                                        <p:tgtEl>
                                          <p:spTgt spid="3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par>
                                <p:cTn id="78" presetID="53" presetClass="entr" presetSubtype="16"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ppt_w</p:attrName>
                                        </p:attrNameLst>
                                      </p:cBhvr>
                                      <p:tavLst>
                                        <p:tav tm="0">
                                          <p:val>
                                            <p:fltVal val="0"/>
                                          </p:val>
                                        </p:tav>
                                        <p:tav tm="100000">
                                          <p:val>
                                            <p:strVal val="#ppt_w"/>
                                          </p:val>
                                        </p:tav>
                                      </p:tavLst>
                                    </p:anim>
                                    <p:anim calcmode="lin" valueType="num">
                                      <p:cBhvr>
                                        <p:cTn id="86" dur="500" fill="hold"/>
                                        <p:tgtEl>
                                          <p:spTgt spid="16"/>
                                        </p:tgtEl>
                                        <p:attrNameLst>
                                          <p:attrName>ppt_h</p:attrName>
                                        </p:attrNameLst>
                                      </p:cBhvr>
                                      <p:tavLst>
                                        <p:tav tm="0">
                                          <p:val>
                                            <p:fltVal val="0"/>
                                          </p:val>
                                        </p:tav>
                                        <p:tav tm="100000">
                                          <p:val>
                                            <p:strVal val="#ppt_h"/>
                                          </p:val>
                                        </p:tav>
                                      </p:tavLst>
                                    </p:anim>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p:bldP spid="13" grpId="0" animBg="1"/>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72"/>
          <p:cNvSpPr/>
          <p:nvPr/>
        </p:nvSpPr>
        <p:spPr>
          <a:xfrm>
            <a:off x="3697661" y="2457045"/>
            <a:ext cx="3888432" cy="480689"/>
          </a:xfrm>
          <a:prstGeom prst="roundRect">
            <a:avLst>
              <a:gd name="adj" fmla="val 50000"/>
            </a:avLst>
          </a:prstGeom>
          <a:solidFill>
            <a:srgbClr val="C10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椭圆 2"/>
          <p:cNvSpPr/>
          <p:nvPr/>
        </p:nvSpPr>
        <p:spPr>
          <a:xfrm>
            <a:off x="3409629" y="2409357"/>
            <a:ext cx="576064" cy="576064"/>
          </a:xfrm>
          <a:prstGeom prst="ellipse">
            <a:avLst/>
          </a:prstGeom>
          <a:solidFill>
            <a:srgbClr val="C10001"/>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TextBox 16"/>
          <p:cNvSpPr txBox="1"/>
          <p:nvPr/>
        </p:nvSpPr>
        <p:spPr>
          <a:xfrm>
            <a:off x="3060924" y="3088494"/>
            <a:ext cx="5017418" cy="89065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文字内容文字内容文字内容文字内容文字内容文字内容文字内容文字内容文字内容文字内容文字内容文字内容文字内容文字内容文字内容文字内容</a:t>
            </a:r>
          </a:p>
        </p:txBody>
      </p:sp>
      <p:sp>
        <p:nvSpPr>
          <p:cNvPr id="5" name="TextBox 16"/>
          <p:cNvSpPr txBox="1"/>
          <p:nvPr/>
        </p:nvSpPr>
        <p:spPr>
          <a:xfrm>
            <a:off x="3484753" y="2292962"/>
            <a:ext cx="4314248" cy="692459"/>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2600" b="1" dirty="0">
                <a:solidFill>
                  <a:prstClr val="white"/>
                </a:solidFill>
                <a:latin typeface="微软雅黑" panose="020B0503020204020204" charset="-122"/>
                <a:ea typeface="微软雅黑" panose="020B0503020204020204" charset="-122"/>
              </a:rPr>
              <a:t>在此添加您的标题</a:t>
            </a:r>
          </a:p>
        </p:txBody>
      </p:sp>
      <p:sp>
        <p:nvSpPr>
          <p:cNvPr id="6" name="TextBox 16"/>
          <p:cNvSpPr txBox="1"/>
          <p:nvPr/>
        </p:nvSpPr>
        <p:spPr>
          <a:xfrm>
            <a:off x="3236671" y="2342428"/>
            <a:ext cx="921980" cy="62173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en-US" altLang="zh-CN" sz="2600" b="1" dirty="0">
                <a:solidFill>
                  <a:prstClr val="white"/>
                </a:solidFill>
                <a:latin typeface="微软雅黑" panose="020B0503020204020204" charset="-122"/>
                <a:ea typeface="微软雅黑" panose="020B0503020204020204" charset="-122"/>
              </a:rPr>
              <a:t>03</a:t>
            </a:r>
            <a:endParaRPr lang="zh-CN" altLang="en-US" sz="2600" b="1" dirty="0">
              <a:solidFill>
                <a:prstClr val="white"/>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713962"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101" y="0"/>
            <a:ext cx="431424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cxnSp>
        <p:nvCxnSpPr>
          <p:cNvPr id="38" name="Straight Connector 30"/>
          <p:cNvCxnSpPr>
            <a:cxnSpLocks noChangeShapeType="1"/>
          </p:cNvCxnSpPr>
          <p:nvPr/>
        </p:nvCxnSpPr>
        <p:spPr bwMode="auto">
          <a:xfrm>
            <a:off x="25401" y="6102351"/>
            <a:ext cx="12069763" cy="1588"/>
          </a:xfrm>
          <a:prstGeom prst="line">
            <a:avLst/>
          </a:prstGeom>
          <a:noFill/>
          <a:ln w="12700" cmpd="sng">
            <a:solidFill>
              <a:srgbClr val="FFC000"/>
            </a:solidFill>
            <a:prstDash val="sysDot"/>
            <a:round/>
          </a:ln>
          <a:extLst>
            <a:ext uri="{909E8E84-426E-40DD-AFC4-6F175D3DCCD1}">
              <a14:hiddenFill xmlns:a14="http://schemas.microsoft.com/office/drawing/2010/main">
                <a:noFill/>
              </a14:hiddenFill>
            </a:ext>
          </a:extLst>
        </p:spPr>
      </p:cxnSp>
      <p:grpSp>
        <p:nvGrpSpPr>
          <p:cNvPr id="39" name="组合 38"/>
          <p:cNvGrpSpPr/>
          <p:nvPr/>
        </p:nvGrpSpPr>
        <p:grpSpPr>
          <a:xfrm>
            <a:off x="968375" y="2576514"/>
            <a:ext cx="2338388" cy="3660775"/>
            <a:chOff x="726281" y="1932385"/>
            <a:chExt cx="1753791" cy="2745581"/>
          </a:xfrm>
        </p:grpSpPr>
        <p:sp>
          <p:nvSpPr>
            <p:cNvPr id="40" name="Oval 25"/>
            <p:cNvSpPr>
              <a:spLocks noChangeArrowheads="1"/>
            </p:cNvSpPr>
            <p:nvPr/>
          </p:nvSpPr>
          <p:spPr bwMode="auto">
            <a:xfrm>
              <a:off x="806054" y="1932385"/>
              <a:ext cx="1551384" cy="1551384"/>
            </a:xfrm>
            <a:prstGeom prst="ellipse">
              <a:avLst/>
            </a:prstGeom>
            <a:noFill/>
            <a:ln w="25400" cmpd="sng">
              <a:solidFill>
                <a:srgbClr val="FFC00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2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1" name="任意多边形 10"/>
            <p:cNvSpPr/>
            <p:nvPr/>
          </p:nvSpPr>
          <p:spPr bwMode="auto">
            <a:xfrm>
              <a:off x="1277541" y="3292078"/>
              <a:ext cx="608409" cy="1385888"/>
            </a:xfrm>
            <a:custGeom>
              <a:avLst/>
              <a:gdLst>
                <a:gd name="T0" fmla="*/ 393224 w 811214"/>
                <a:gd name="T1" fmla="*/ 1580390 h 1848522"/>
                <a:gd name="T2" fmla="*/ 527290 w 811214"/>
                <a:gd name="T3" fmla="*/ 1714456 h 1848522"/>
                <a:gd name="T4" fmla="*/ 393224 w 811214"/>
                <a:gd name="T5" fmla="*/ 1848522 h 1848522"/>
                <a:gd name="T6" fmla="*/ 259158 w 811214"/>
                <a:gd name="T7" fmla="*/ 1714456 h 1848522"/>
                <a:gd name="T8" fmla="*/ 393224 w 811214"/>
                <a:gd name="T9" fmla="*/ 1580390 h 1848522"/>
                <a:gd name="T10" fmla="*/ 405607 w 811214"/>
                <a:gd name="T11" fmla="*/ 0 h 1848522"/>
                <a:gd name="T12" fmla="*/ 811214 w 811214"/>
                <a:gd name="T13" fmla="*/ 405606 h 1848522"/>
                <a:gd name="T14" fmla="*/ 487351 w 811214"/>
                <a:gd name="T15" fmla="*/ 802972 h 1848522"/>
                <a:gd name="T16" fmla="*/ 445590 w 811214"/>
                <a:gd name="T17" fmla="*/ 807182 h 1848522"/>
                <a:gd name="T18" fmla="*/ 405607 w 811214"/>
                <a:gd name="T19" fmla="*/ 1574843 h 1848522"/>
                <a:gd name="T20" fmla="*/ 365625 w 811214"/>
                <a:gd name="T21" fmla="*/ 807182 h 1848522"/>
                <a:gd name="T22" fmla="*/ 323863 w 811214"/>
                <a:gd name="T23" fmla="*/ 802972 h 1848522"/>
                <a:gd name="T24" fmla="*/ 0 w 811214"/>
                <a:gd name="T25" fmla="*/ 405606 h 1848522"/>
                <a:gd name="T26" fmla="*/ 405607 w 811214"/>
                <a:gd name="T27" fmla="*/ 0 h 1848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1848522">
                  <a:moveTo>
                    <a:pt x="393224" y="1580390"/>
                  </a:moveTo>
                  <a:cubicBezTo>
                    <a:pt x="467267" y="1580390"/>
                    <a:pt x="527290" y="1640413"/>
                    <a:pt x="527290" y="1714456"/>
                  </a:cubicBezTo>
                  <a:cubicBezTo>
                    <a:pt x="527290" y="1788499"/>
                    <a:pt x="467267" y="1848522"/>
                    <a:pt x="393224" y="1848522"/>
                  </a:cubicBezTo>
                  <a:cubicBezTo>
                    <a:pt x="319181" y="1848522"/>
                    <a:pt x="259158" y="1788499"/>
                    <a:pt x="259158" y="1714456"/>
                  </a:cubicBezTo>
                  <a:cubicBezTo>
                    <a:pt x="259158" y="1640413"/>
                    <a:pt x="319181" y="1580390"/>
                    <a:pt x="393224" y="1580390"/>
                  </a:cubicBezTo>
                  <a:close/>
                  <a:moveTo>
                    <a:pt x="405607" y="0"/>
                  </a:moveTo>
                  <a:cubicBezTo>
                    <a:pt x="629618" y="0"/>
                    <a:pt x="811214" y="181596"/>
                    <a:pt x="811214" y="405606"/>
                  </a:cubicBezTo>
                  <a:cubicBezTo>
                    <a:pt x="811214" y="601615"/>
                    <a:pt x="672180" y="765151"/>
                    <a:pt x="487351" y="802972"/>
                  </a:cubicBezTo>
                  <a:lnTo>
                    <a:pt x="445590" y="807182"/>
                  </a:lnTo>
                  <a:lnTo>
                    <a:pt x="405607" y="1574843"/>
                  </a:lnTo>
                  <a:lnTo>
                    <a:pt x="365625" y="807182"/>
                  </a:lnTo>
                  <a:lnTo>
                    <a:pt x="323863" y="802972"/>
                  </a:lnTo>
                  <a:cubicBezTo>
                    <a:pt x="139035" y="765151"/>
                    <a:pt x="0" y="601615"/>
                    <a:pt x="0" y="405606"/>
                  </a:cubicBezTo>
                  <a:cubicBezTo>
                    <a:pt x="0" y="181596"/>
                    <a:pt x="181596" y="0"/>
                    <a:pt x="405607"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defTabSz="914400"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
          <p:nvSpPr>
            <p:cNvPr id="42" name="TextBox 13"/>
            <p:cNvSpPr txBox="1">
              <a:spLocks noChangeArrowheads="1"/>
            </p:cNvSpPr>
            <p:nvPr/>
          </p:nvSpPr>
          <p:spPr bwMode="auto">
            <a:xfrm>
              <a:off x="726281" y="2364582"/>
              <a:ext cx="175379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43" name="TextBox 13"/>
            <p:cNvSpPr txBox="1">
              <a:spLocks noChangeArrowheads="1"/>
            </p:cNvSpPr>
            <p:nvPr/>
          </p:nvSpPr>
          <p:spPr bwMode="auto">
            <a:xfrm>
              <a:off x="987029" y="2578894"/>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00" dirty="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44" name="TextBox 13"/>
            <p:cNvSpPr txBox="1">
              <a:spLocks noChangeArrowheads="1"/>
            </p:cNvSpPr>
            <p:nvPr/>
          </p:nvSpPr>
          <p:spPr bwMode="auto">
            <a:xfrm>
              <a:off x="1220391" y="3481388"/>
              <a:ext cx="722709"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135" dirty="0">
                  <a:solidFill>
                    <a:srgbClr val="FFFFFF"/>
                  </a:solidFill>
                  <a:latin typeface="Arial" panose="020B0604020202020204" pitchFamily="34" charset="0"/>
                  <a:ea typeface="微软雅黑" panose="020B0503020204020204" charset="-122"/>
                  <a:sym typeface="Arial" panose="020B0604020202020204" pitchFamily="34" charset="0"/>
                </a:rPr>
                <a:t>01</a:t>
              </a:r>
            </a:p>
          </p:txBody>
        </p:sp>
      </p:grpSp>
      <p:grpSp>
        <p:nvGrpSpPr>
          <p:cNvPr id="45" name="组合 44"/>
          <p:cNvGrpSpPr/>
          <p:nvPr/>
        </p:nvGrpSpPr>
        <p:grpSpPr>
          <a:xfrm>
            <a:off x="4910139" y="2278064"/>
            <a:ext cx="2338387" cy="3959225"/>
            <a:chOff x="3682604" y="1708547"/>
            <a:chExt cx="1753790" cy="2969419"/>
          </a:xfrm>
        </p:grpSpPr>
        <p:sp>
          <p:nvSpPr>
            <p:cNvPr id="46" name="Oval 15"/>
            <p:cNvSpPr>
              <a:spLocks noChangeArrowheads="1"/>
            </p:cNvSpPr>
            <p:nvPr/>
          </p:nvSpPr>
          <p:spPr bwMode="auto">
            <a:xfrm>
              <a:off x="3714750" y="1708547"/>
              <a:ext cx="1551385" cy="1551384"/>
            </a:xfrm>
            <a:prstGeom prst="ellipse">
              <a:avLst/>
            </a:prstGeom>
            <a:noFill/>
            <a:ln w="25400" cmpd="sng">
              <a:solidFill>
                <a:srgbClr val="FFC00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2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47" name="任意多边形 51"/>
            <p:cNvSpPr/>
            <p:nvPr/>
          </p:nvSpPr>
          <p:spPr bwMode="auto">
            <a:xfrm>
              <a:off x="4186238" y="3109912"/>
              <a:ext cx="608410" cy="1568054"/>
            </a:xfrm>
            <a:custGeom>
              <a:avLst/>
              <a:gdLst>
                <a:gd name="T0" fmla="*/ 405898 w 811214"/>
                <a:gd name="T1" fmla="*/ 1823754 h 2091886"/>
                <a:gd name="T2" fmla="*/ 539964 w 811214"/>
                <a:gd name="T3" fmla="*/ 1957820 h 2091886"/>
                <a:gd name="T4" fmla="*/ 405898 w 811214"/>
                <a:gd name="T5" fmla="*/ 2091886 h 2091886"/>
                <a:gd name="T6" fmla="*/ 271832 w 811214"/>
                <a:gd name="T7" fmla="*/ 1957820 h 2091886"/>
                <a:gd name="T8" fmla="*/ 405898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05898" y="1823754"/>
                  </a:moveTo>
                  <a:cubicBezTo>
                    <a:pt x="479941" y="1823754"/>
                    <a:pt x="539964" y="1883777"/>
                    <a:pt x="539964" y="1957820"/>
                  </a:cubicBezTo>
                  <a:cubicBezTo>
                    <a:pt x="539964" y="2031863"/>
                    <a:pt x="479941" y="2091886"/>
                    <a:pt x="405898" y="2091886"/>
                  </a:cubicBezTo>
                  <a:cubicBezTo>
                    <a:pt x="331855" y="2091886"/>
                    <a:pt x="271832" y="2031863"/>
                    <a:pt x="271832" y="1957820"/>
                  </a:cubicBezTo>
                  <a:cubicBezTo>
                    <a:pt x="271832" y="1883777"/>
                    <a:pt x="331855" y="1823754"/>
                    <a:pt x="405898"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5" y="765151"/>
                    <a:pt x="0" y="601615"/>
                    <a:pt x="0" y="405606"/>
                  </a:cubicBezTo>
                  <a:cubicBezTo>
                    <a:pt x="0" y="181596"/>
                    <a:pt x="181596" y="0"/>
                    <a:pt x="405607"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defTabSz="914400" fontAlgn="base">
                <a:spcBef>
                  <a:spcPct val="0"/>
                </a:spcBef>
                <a:spcAft>
                  <a:spcPct val="0"/>
                </a:spcAft>
              </a:pPr>
              <a:endParaRPr lang="zh-CN" altLang="en-US" sz="2135">
                <a:solidFill>
                  <a:prstClr val="black"/>
                </a:solidFill>
                <a:latin typeface="Arial" panose="020B0604020202020204" pitchFamily="34" charset="0"/>
                <a:ea typeface="华文细黑" panose="02010600040101010101" pitchFamily="2" charset="-122"/>
              </a:endParaRPr>
            </a:p>
          </p:txBody>
        </p:sp>
        <p:sp>
          <p:nvSpPr>
            <p:cNvPr id="48" name="TextBox 13"/>
            <p:cNvSpPr txBox="1">
              <a:spLocks noChangeArrowheads="1"/>
            </p:cNvSpPr>
            <p:nvPr/>
          </p:nvSpPr>
          <p:spPr bwMode="auto">
            <a:xfrm>
              <a:off x="3682604" y="2165747"/>
              <a:ext cx="1753790"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49" name="TextBox 63"/>
            <p:cNvSpPr txBox="1">
              <a:spLocks noChangeArrowheads="1"/>
            </p:cNvSpPr>
            <p:nvPr/>
          </p:nvSpPr>
          <p:spPr bwMode="auto">
            <a:xfrm>
              <a:off x="3943350" y="2380060"/>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00" dirty="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0" name="TextBox 13"/>
            <p:cNvSpPr txBox="1">
              <a:spLocks noChangeArrowheads="1"/>
            </p:cNvSpPr>
            <p:nvPr/>
          </p:nvSpPr>
          <p:spPr bwMode="auto">
            <a:xfrm>
              <a:off x="4152900" y="3280172"/>
              <a:ext cx="723900"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135" dirty="0">
                  <a:solidFill>
                    <a:srgbClr val="FFFFFF"/>
                  </a:solidFill>
                  <a:latin typeface="Arial" panose="020B0604020202020204" pitchFamily="34" charset="0"/>
                  <a:ea typeface="微软雅黑" panose="020B0503020204020204" charset="-122"/>
                  <a:sym typeface="Arial" panose="020B0604020202020204" pitchFamily="34" charset="0"/>
                </a:rPr>
                <a:t>03</a:t>
              </a:r>
            </a:p>
          </p:txBody>
        </p:sp>
      </p:grpSp>
      <p:grpSp>
        <p:nvGrpSpPr>
          <p:cNvPr id="51" name="组合 50"/>
          <p:cNvGrpSpPr/>
          <p:nvPr/>
        </p:nvGrpSpPr>
        <p:grpSpPr>
          <a:xfrm>
            <a:off x="8961439" y="2325688"/>
            <a:ext cx="2338387" cy="3911600"/>
            <a:chOff x="6721079" y="1744266"/>
            <a:chExt cx="1753790" cy="2933700"/>
          </a:xfrm>
        </p:grpSpPr>
        <p:sp>
          <p:nvSpPr>
            <p:cNvPr id="52" name="Oval 5"/>
            <p:cNvSpPr>
              <a:spLocks noChangeArrowheads="1"/>
            </p:cNvSpPr>
            <p:nvPr/>
          </p:nvSpPr>
          <p:spPr bwMode="auto">
            <a:xfrm>
              <a:off x="6728222" y="1744266"/>
              <a:ext cx="1551384" cy="1551384"/>
            </a:xfrm>
            <a:prstGeom prst="ellipse">
              <a:avLst/>
            </a:prstGeom>
            <a:noFill/>
            <a:ln w="25400" cmpd="sng">
              <a:solidFill>
                <a:srgbClr val="FFC00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2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3" name="任意多边形 13"/>
            <p:cNvSpPr/>
            <p:nvPr/>
          </p:nvSpPr>
          <p:spPr bwMode="auto">
            <a:xfrm>
              <a:off x="7199710" y="3109912"/>
              <a:ext cx="608409" cy="1568054"/>
            </a:xfrm>
            <a:custGeom>
              <a:avLst/>
              <a:gdLst>
                <a:gd name="T0" fmla="*/ 418574 w 811214"/>
                <a:gd name="T1" fmla="*/ 1823754 h 2091886"/>
                <a:gd name="T2" fmla="*/ 552640 w 811214"/>
                <a:gd name="T3" fmla="*/ 1957820 h 2091886"/>
                <a:gd name="T4" fmla="*/ 418574 w 811214"/>
                <a:gd name="T5" fmla="*/ 2091886 h 2091886"/>
                <a:gd name="T6" fmla="*/ 284508 w 811214"/>
                <a:gd name="T7" fmla="*/ 1957820 h 2091886"/>
                <a:gd name="T8" fmla="*/ 418574 w 811214"/>
                <a:gd name="T9" fmla="*/ 1823754 h 2091886"/>
                <a:gd name="T10" fmla="*/ 405607 w 811214"/>
                <a:gd name="T11" fmla="*/ 0 h 2091886"/>
                <a:gd name="T12" fmla="*/ 811214 w 811214"/>
                <a:gd name="T13" fmla="*/ 405606 h 2091886"/>
                <a:gd name="T14" fmla="*/ 487351 w 811214"/>
                <a:gd name="T15" fmla="*/ 802972 h 2091886"/>
                <a:gd name="T16" fmla="*/ 455836 w 811214"/>
                <a:gd name="T17" fmla="*/ 806149 h 2091886"/>
                <a:gd name="T18" fmla="*/ 405607 w 811214"/>
                <a:gd name="T19" fmla="*/ 1770540 h 2091886"/>
                <a:gd name="T20" fmla="*/ 355378 w 811214"/>
                <a:gd name="T21" fmla="*/ 806149 h 2091886"/>
                <a:gd name="T22" fmla="*/ 323863 w 811214"/>
                <a:gd name="T23" fmla="*/ 802972 h 2091886"/>
                <a:gd name="T24" fmla="*/ 0 w 811214"/>
                <a:gd name="T25" fmla="*/ 405606 h 2091886"/>
                <a:gd name="T26" fmla="*/ 405607 w 811214"/>
                <a:gd name="T27" fmla="*/ 0 h 209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091886">
                  <a:moveTo>
                    <a:pt x="418574" y="1823754"/>
                  </a:moveTo>
                  <a:cubicBezTo>
                    <a:pt x="492617" y="1823754"/>
                    <a:pt x="552640" y="1883777"/>
                    <a:pt x="552640" y="1957820"/>
                  </a:cubicBezTo>
                  <a:cubicBezTo>
                    <a:pt x="552640" y="2031863"/>
                    <a:pt x="492617" y="2091886"/>
                    <a:pt x="418574" y="2091886"/>
                  </a:cubicBezTo>
                  <a:cubicBezTo>
                    <a:pt x="344531" y="2091886"/>
                    <a:pt x="284508" y="2031863"/>
                    <a:pt x="284508" y="1957820"/>
                  </a:cubicBezTo>
                  <a:cubicBezTo>
                    <a:pt x="284508" y="1883777"/>
                    <a:pt x="344531" y="1823754"/>
                    <a:pt x="418574" y="1823754"/>
                  </a:cubicBezTo>
                  <a:close/>
                  <a:moveTo>
                    <a:pt x="405607" y="0"/>
                  </a:moveTo>
                  <a:cubicBezTo>
                    <a:pt x="629618" y="0"/>
                    <a:pt x="811214" y="181596"/>
                    <a:pt x="811214" y="405606"/>
                  </a:cubicBezTo>
                  <a:cubicBezTo>
                    <a:pt x="811214" y="601615"/>
                    <a:pt x="672180" y="765151"/>
                    <a:pt x="487351" y="802972"/>
                  </a:cubicBezTo>
                  <a:lnTo>
                    <a:pt x="455836" y="806149"/>
                  </a:lnTo>
                  <a:lnTo>
                    <a:pt x="405607" y="1770540"/>
                  </a:lnTo>
                  <a:lnTo>
                    <a:pt x="355378" y="806149"/>
                  </a:lnTo>
                  <a:lnTo>
                    <a:pt x="323863" y="802972"/>
                  </a:lnTo>
                  <a:cubicBezTo>
                    <a:pt x="139034" y="765151"/>
                    <a:pt x="0" y="601615"/>
                    <a:pt x="0" y="405606"/>
                  </a:cubicBezTo>
                  <a:cubicBezTo>
                    <a:pt x="0" y="181596"/>
                    <a:pt x="181596" y="0"/>
                    <a:pt x="405607"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defTabSz="914400" fontAlgn="base">
                <a:spcBef>
                  <a:spcPct val="0"/>
                </a:spcBef>
                <a:spcAft>
                  <a:spcPct val="0"/>
                </a:spcAft>
              </a:pPr>
              <a:endParaRPr lang="zh-CN" altLang="en-US" sz="2135" dirty="0">
                <a:solidFill>
                  <a:prstClr val="black"/>
                </a:solidFill>
                <a:latin typeface="Arial" panose="020B0604020202020204" pitchFamily="34" charset="0"/>
                <a:ea typeface="华文细黑" panose="02010600040101010101" pitchFamily="2" charset="-122"/>
              </a:endParaRPr>
            </a:p>
          </p:txBody>
        </p:sp>
        <p:sp>
          <p:nvSpPr>
            <p:cNvPr id="54" name="TextBox 13"/>
            <p:cNvSpPr txBox="1">
              <a:spLocks noChangeArrowheads="1"/>
            </p:cNvSpPr>
            <p:nvPr/>
          </p:nvSpPr>
          <p:spPr bwMode="auto">
            <a:xfrm>
              <a:off x="6721079" y="2165747"/>
              <a:ext cx="1753790"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5" name="TextBox 13"/>
            <p:cNvSpPr txBox="1">
              <a:spLocks noChangeArrowheads="1"/>
            </p:cNvSpPr>
            <p:nvPr/>
          </p:nvSpPr>
          <p:spPr bwMode="auto">
            <a:xfrm>
              <a:off x="6981825" y="2380060"/>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0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56" name="TextBox 13"/>
            <p:cNvSpPr txBox="1">
              <a:spLocks noChangeArrowheads="1"/>
            </p:cNvSpPr>
            <p:nvPr/>
          </p:nvSpPr>
          <p:spPr bwMode="auto">
            <a:xfrm>
              <a:off x="7152085" y="3298031"/>
              <a:ext cx="723900"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135">
                  <a:solidFill>
                    <a:srgbClr val="FFFFFF"/>
                  </a:solidFill>
                  <a:latin typeface="Arial" panose="020B0604020202020204" pitchFamily="34" charset="0"/>
                  <a:ea typeface="微软雅黑" panose="020B0503020204020204" charset="-122"/>
                  <a:sym typeface="Arial" panose="020B0604020202020204" pitchFamily="34" charset="0"/>
                </a:rPr>
                <a:t>05</a:t>
              </a:r>
            </a:p>
          </p:txBody>
        </p:sp>
      </p:grpSp>
      <p:grpSp>
        <p:nvGrpSpPr>
          <p:cNvPr id="57" name="组合 56"/>
          <p:cNvGrpSpPr/>
          <p:nvPr/>
        </p:nvGrpSpPr>
        <p:grpSpPr>
          <a:xfrm>
            <a:off x="6819901" y="1563688"/>
            <a:ext cx="2338388" cy="4673600"/>
            <a:chOff x="5114925" y="1172766"/>
            <a:chExt cx="1753791" cy="3505200"/>
          </a:xfrm>
        </p:grpSpPr>
        <p:sp>
          <p:nvSpPr>
            <p:cNvPr id="58" name="Oval 10"/>
            <p:cNvSpPr>
              <a:spLocks noChangeArrowheads="1"/>
            </p:cNvSpPr>
            <p:nvPr/>
          </p:nvSpPr>
          <p:spPr bwMode="auto">
            <a:xfrm>
              <a:off x="5224463" y="1172766"/>
              <a:ext cx="1551385" cy="1551384"/>
            </a:xfrm>
            <a:prstGeom prst="ellipse">
              <a:avLst/>
            </a:prstGeom>
            <a:noFill/>
            <a:ln w="25400" cmpd="sng">
              <a:solidFill>
                <a:srgbClr val="C00000"/>
              </a:solidFill>
              <a:round/>
            </a:ln>
            <a:extLst>
              <a:ext uri="{909E8E84-426E-40DD-AFC4-6F175D3DCCD1}">
                <a14:hiddenFill xmlns:a14="http://schemas.microsoft.com/office/drawing/2010/main">
                  <a:solidFill>
                    <a:srgbClr val="FFFFFF"/>
                  </a:solidFill>
                </a14:hiddenFill>
              </a:ext>
            </a:extLst>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2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59" name="任意多边形 12"/>
            <p:cNvSpPr/>
            <p:nvPr/>
          </p:nvSpPr>
          <p:spPr bwMode="auto">
            <a:xfrm>
              <a:off x="5695950" y="2490787"/>
              <a:ext cx="608410" cy="2187179"/>
            </a:xfrm>
            <a:custGeom>
              <a:avLst/>
              <a:gdLst>
                <a:gd name="T0" fmla="*/ 395758 w 811214"/>
                <a:gd name="T1" fmla="*/ 2648181 h 2916313"/>
                <a:gd name="T2" fmla="*/ 529824 w 811214"/>
                <a:gd name="T3" fmla="*/ 2782247 h 2916313"/>
                <a:gd name="T4" fmla="*/ 395758 w 811214"/>
                <a:gd name="T5" fmla="*/ 2916313 h 2916313"/>
                <a:gd name="T6" fmla="*/ 261692 w 811214"/>
                <a:gd name="T7" fmla="*/ 2782247 h 2916313"/>
                <a:gd name="T8" fmla="*/ 395758 w 811214"/>
                <a:gd name="T9" fmla="*/ 2648181 h 2916313"/>
                <a:gd name="T10" fmla="*/ 405607 w 811214"/>
                <a:gd name="T11" fmla="*/ 0 h 2916313"/>
                <a:gd name="T12" fmla="*/ 811214 w 811214"/>
                <a:gd name="T13" fmla="*/ 405607 h 2916313"/>
                <a:gd name="T14" fmla="*/ 563488 w 811214"/>
                <a:gd name="T15" fmla="*/ 779340 h 2916313"/>
                <a:gd name="T16" fmla="*/ 455088 w 811214"/>
                <a:gd name="T17" fmla="*/ 801225 h 2916313"/>
                <a:gd name="T18" fmla="*/ 405605 w 811214"/>
                <a:gd name="T19" fmla="*/ 2582584 h 2916313"/>
                <a:gd name="T20" fmla="*/ 356123 w 811214"/>
                <a:gd name="T21" fmla="*/ 801224 h 2916313"/>
                <a:gd name="T22" fmla="*/ 247727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395758" y="2648181"/>
                  </a:moveTo>
                  <a:cubicBezTo>
                    <a:pt x="469801" y="2648181"/>
                    <a:pt x="529824" y="2708204"/>
                    <a:pt x="529824" y="2782247"/>
                  </a:cubicBezTo>
                  <a:cubicBezTo>
                    <a:pt x="529824" y="2856290"/>
                    <a:pt x="469801" y="2916313"/>
                    <a:pt x="395758" y="2916313"/>
                  </a:cubicBezTo>
                  <a:cubicBezTo>
                    <a:pt x="321715" y="2916313"/>
                    <a:pt x="261692" y="2856290"/>
                    <a:pt x="261692" y="2782247"/>
                  </a:cubicBezTo>
                  <a:cubicBezTo>
                    <a:pt x="261692" y="2708204"/>
                    <a:pt x="321715" y="2648181"/>
                    <a:pt x="395758" y="2648181"/>
                  </a:cubicBezTo>
                  <a:close/>
                  <a:moveTo>
                    <a:pt x="405607" y="0"/>
                  </a:moveTo>
                  <a:cubicBezTo>
                    <a:pt x="629618" y="0"/>
                    <a:pt x="811214" y="181596"/>
                    <a:pt x="811214" y="405607"/>
                  </a:cubicBezTo>
                  <a:cubicBezTo>
                    <a:pt x="811214" y="573615"/>
                    <a:pt x="709067" y="717765"/>
                    <a:pt x="563488" y="779340"/>
                  </a:cubicBezTo>
                  <a:lnTo>
                    <a:pt x="455088" y="801225"/>
                  </a:lnTo>
                  <a:lnTo>
                    <a:pt x="405605" y="2582584"/>
                  </a:lnTo>
                  <a:lnTo>
                    <a:pt x="356123" y="801224"/>
                  </a:lnTo>
                  <a:lnTo>
                    <a:pt x="247727" y="779340"/>
                  </a:lnTo>
                  <a:cubicBezTo>
                    <a:pt x="102148" y="717765"/>
                    <a:pt x="0" y="573615"/>
                    <a:pt x="0" y="405607"/>
                  </a:cubicBezTo>
                  <a:cubicBezTo>
                    <a:pt x="0" y="181596"/>
                    <a:pt x="181596" y="0"/>
                    <a:pt x="405607"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nchor="ctr"/>
            <a:lstStyle/>
            <a:p>
              <a:pPr defTabSz="914400" fontAlgn="base">
                <a:spcBef>
                  <a:spcPct val="0"/>
                </a:spcBef>
                <a:spcAft>
                  <a:spcPct val="0"/>
                </a:spcAft>
              </a:pPr>
              <a:endParaRPr lang="zh-CN" altLang="en-US" sz="2135" dirty="0">
                <a:solidFill>
                  <a:prstClr val="black"/>
                </a:solidFill>
                <a:latin typeface="Arial" panose="020B0604020202020204" pitchFamily="34" charset="0"/>
                <a:ea typeface="华文细黑" panose="02010600040101010101" pitchFamily="2" charset="-122"/>
              </a:endParaRPr>
            </a:p>
          </p:txBody>
        </p:sp>
        <p:sp>
          <p:nvSpPr>
            <p:cNvPr id="60" name="TextBox 13"/>
            <p:cNvSpPr txBox="1">
              <a:spLocks noChangeArrowheads="1"/>
            </p:cNvSpPr>
            <p:nvPr/>
          </p:nvSpPr>
          <p:spPr bwMode="auto">
            <a:xfrm>
              <a:off x="5114925" y="1558528"/>
              <a:ext cx="175379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61" name="TextBox 13"/>
            <p:cNvSpPr txBox="1">
              <a:spLocks noChangeArrowheads="1"/>
            </p:cNvSpPr>
            <p:nvPr/>
          </p:nvSpPr>
          <p:spPr bwMode="auto">
            <a:xfrm>
              <a:off x="5375673" y="1772841"/>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0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62" name="TextBox 13"/>
            <p:cNvSpPr txBox="1">
              <a:spLocks noChangeArrowheads="1"/>
            </p:cNvSpPr>
            <p:nvPr/>
          </p:nvSpPr>
          <p:spPr bwMode="auto">
            <a:xfrm>
              <a:off x="5643563" y="2653904"/>
              <a:ext cx="722710"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135">
                  <a:solidFill>
                    <a:srgbClr val="FFFFFF"/>
                  </a:solidFill>
                  <a:latin typeface="Arial" panose="020B0604020202020204" pitchFamily="34" charset="0"/>
                  <a:ea typeface="微软雅黑" panose="020B0503020204020204" charset="-122"/>
                  <a:sym typeface="Arial" panose="020B0604020202020204" pitchFamily="34" charset="0"/>
                </a:rPr>
                <a:t>04</a:t>
              </a:r>
            </a:p>
          </p:txBody>
        </p:sp>
      </p:grpSp>
      <p:grpSp>
        <p:nvGrpSpPr>
          <p:cNvPr id="63" name="组合 62"/>
          <p:cNvGrpSpPr/>
          <p:nvPr/>
        </p:nvGrpSpPr>
        <p:grpSpPr>
          <a:xfrm>
            <a:off x="2822575" y="1528763"/>
            <a:ext cx="2338388" cy="4708525"/>
            <a:chOff x="2116931" y="1146572"/>
            <a:chExt cx="1753791" cy="3531394"/>
          </a:xfrm>
        </p:grpSpPr>
        <p:sp>
          <p:nvSpPr>
            <p:cNvPr id="64" name="Oval 20"/>
            <p:cNvSpPr>
              <a:spLocks noChangeArrowheads="1"/>
            </p:cNvSpPr>
            <p:nvPr/>
          </p:nvSpPr>
          <p:spPr bwMode="auto">
            <a:xfrm>
              <a:off x="2213372" y="1146572"/>
              <a:ext cx="1551384" cy="1551384"/>
            </a:xfrm>
            <a:prstGeom prst="ellipse">
              <a:avLst/>
            </a:prstGeom>
            <a:noFill/>
            <a:ln w="25400" cmpd="sng">
              <a:solidFill>
                <a:srgbClr val="C00000"/>
              </a:solidFill>
              <a:round/>
            </a:ln>
          </p:spPr>
          <p:txBody>
            <a:bodyPr lIns="91440" tIns="45720" rIns="91440" bIns="45720" anchor="ctr"/>
            <a:lstStyle>
              <a:lvl1pPr defTabSz="1373505">
                <a:defRPr>
                  <a:solidFill>
                    <a:schemeClr val="tx1"/>
                  </a:solidFill>
                  <a:latin typeface="Calibri" panose="020F0502020204030204" pitchFamily="34" charset="0"/>
                  <a:ea typeface="宋体" panose="02010600030101010101" pitchFamily="2" charset="-122"/>
                </a:defRPr>
              </a:lvl1pPr>
              <a:lvl2pPr marL="742950" indent="-285750" defTabSz="1373505">
                <a:defRPr>
                  <a:solidFill>
                    <a:schemeClr val="tx1"/>
                  </a:solidFill>
                  <a:latin typeface="Calibri" panose="020F0502020204030204" pitchFamily="34" charset="0"/>
                  <a:ea typeface="宋体" panose="02010600030101010101" pitchFamily="2" charset="-122"/>
                </a:defRPr>
              </a:lvl2pPr>
              <a:lvl3pPr marL="1143000" indent="-228600" defTabSz="1373505">
                <a:defRPr>
                  <a:solidFill>
                    <a:schemeClr val="tx1"/>
                  </a:solidFill>
                  <a:latin typeface="Calibri" panose="020F0502020204030204" pitchFamily="34" charset="0"/>
                  <a:ea typeface="宋体" panose="02010600030101010101" pitchFamily="2" charset="-122"/>
                </a:defRPr>
              </a:lvl3pPr>
              <a:lvl4pPr marL="1600200" indent="-228600" defTabSz="1373505">
                <a:defRPr>
                  <a:solidFill>
                    <a:schemeClr val="tx1"/>
                  </a:solidFill>
                  <a:latin typeface="Calibri" panose="020F0502020204030204" pitchFamily="34" charset="0"/>
                  <a:ea typeface="宋体" panose="02010600030101010101" pitchFamily="2" charset="-122"/>
                </a:defRPr>
              </a:lvl4pPr>
              <a:lvl5pPr marL="2057400" indent="-228600" defTabSz="1373505">
                <a:defRPr>
                  <a:solidFill>
                    <a:schemeClr val="tx1"/>
                  </a:solidFill>
                  <a:latin typeface="Calibri" panose="020F0502020204030204" pitchFamily="34" charset="0"/>
                  <a:ea typeface="宋体" panose="02010600030101010101" pitchFamily="2" charset="-122"/>
                </a:defRPr>
              </a:lvl5pPr>
              <a:lvl6pPr marL="25146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37350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endParaRPr lang="en-US" altLang="zh-CN" sz="3200" dirty="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65" name="任意多边形 9"/>
            <p:cNvSpPr/>
            <p:nvPr/>
          </p:nvSpPr>
          <p:spPr bwMode="auto">
            <a:xfrm>
              <a:off x="2684860" y="2490787"/>
              <a:ext cx="608409" cy="2187179"/>
            </a:xfrm>
            <a:custGeom>
              <a:avLst/>
              <a:gdLst>
                <a:gd name="T0" fmla="*/ 405898 w 811214"/>
                <a:gd name="T1" fmla="*/ 2648181 h 2916313"/>
                <a:gd name="T2" fmla="*/ 539964 w 811214"/>
                <a:gd name="T3" fmla="*/ 2782247 h 2916313"/>
                <a:gd name="T4" fmla="*/ 405898 w 811214"/>
                <a:gd name="T5" fmla="*/ 2916313 h 2916313"/>
                <a:gd name="T6" fmla="*/ 271832 w 811214"/>
                <a:gd name="T7" fmla="*/ 2782247 h 2916313"/>
                <a:gd name="T8" fmla="*/ 405898 w 811214"/>
                <a:gd name="T9" fmla="*/ 2648181 h 2916313"/>
                <a:gd name="T10" fmla="*/ 405607 w 811214"/>
                <a:gd name="T11" fmla="*/ 0 h 2916313"/>
                <a:gd name="T12" fmla="*/ 811214 w 811214"/>
                <a:gd name="T13" fmla="*/ 405607 h 2916313"/>
                <a:gd name="T14" fmla="*/ 563488 w 811214"/>
                <a:gd name="T15" fmla="*/ 779340 h 2916313"/>
                <a:gd name="T16" fmla="*/ 456199 w 811214"/>
                <a:gd name="T17" fmla="*/ 801000 h 2916313"/>
                <a:gd name="T18" fmla="*/ 405607 w 811214"/>
                <a:gd name="T19" fmla="*/ 2622314 h 2916313"/>
                <a:gd name="T20" fmla="*/ 355015 w 811214"/>
                <a:gd name="T21" fmla="*/ 801000 h 2916313"/>
                <a:gd name="T22" fmla="*/ 247726 w 811214"/>
                <a:gd name="T23" fmla="*/ 779340 h 2916313"/>
                <a:gd name="T24" fmla="*/ 0 w 811214"/>
                <a:gd name="T25" fmla="*/ 405607 h 2916313"/>
                <a:gd name="T26" fmla="*/ 405607 w 811214"/>
                <a:gd name="T27" fmla="*/ 0 h 2916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1214" h="2916313">
                  <a:moveTo>
                    <a:pt x="405898" y="2648181"/>
                  </a:moveTo>
                  <a:cubicBezTo>
                    <a:pt x="479941" y="2648181"/>
                    <a:pt x="539964" y="2708204"/>
                    <a:pt x="539964" y="2782247"/>
                  </a:cubicBezTo>
                  <a:cubicBezTo>
                    <a:pt x="539964" y="2856290"/>
                    <a:pt x="479941" y="2916313"/>
                    <a:pt x="405898" y="2916313"/>
                  </a:cubicBezTo>
                  <a:cubicBezTo>
                    <a:pt x="331855" y="2916313"/>
                    <a:pt x="271832" y="2856290"/>
                    <a:pt x="271832" y="2782247"/>
                  </a:cubicBezTo>
                  <a:cubicBezTo>
                    <a:pt x="271832" y="2708204"/>
                    <a:pt x="331855" y="2648181"/>
                    <a:pt x="405898" y="2648181"/>
                  </a:cubicBezTo>
                  <a:close/>
                  <a:moveTo>
                    <a:pt x="405607" y="0"/>
                  </a:moveTo>
                  <a:cubicBezTo>
                    <a:pt x="629618" y="0"/>
                    <a:pt x="811214" y="181596"/>
                    <a:pt x="811214" y="405607"/>
                  </a:cubicBezTo>
                  <a:cubicBezTo>
                    <a:pt x="811214" y="573615"/>
                    <a:pt x="709067" y="717765"/>
                    <a:pt x="563488" y="779340"/>
                  </a:cubicBezTo>
                  <a:lnTo>
                    <a:pt x="456199" y="801000"/>
                  </a:lnTo>
                  <a:lnTo>
                    <a:pt x="405607" y="2622314"/>
                  </a:lnTo>
                  <a:lnTo>
                    <a:pt x="355015" y="801000"/>
                  </a:lnTo>
                  <a:lnTo>
                    <a:pt x="247726" y="779340"/>
                  </a:lnTo>
                  <a:cubicBezTo>
                    <a:pt x="102148" y="717765"/>
                    <a:pt x="0" y="573615"/>
                    <a:pt x="0" y="405607"/>
                  </a:cubicBezTo>
                  <a:cubicBezTo>
                    <a:pt x="0" y="181596"/>
                    <a:pt x="181596" y="0"/>
                    <a:pt x="405607" y="0"/>
                  </a:cubicBezTo>
                  <a:close/>
                </a:path>
              </a:pathLst>
            </a:custGeom>
            <a:solidFill>
              <a:srgbClr val="C00000"/>
            </a:solidFill>
            <a:ln w="9525">
              <a:noFill/>
              <a:round/>
            </a:ln>
          </p:spPr>
          <p:txBody>
            <a:bodyPr lIns="91440" tIns="45720" rIns="91440" bIns="45720" anchor="ctr"/>
            <a:lstStyle/>
            <a:p>
              <a:pPr defTabSz="914400" fontAlgn="base">
                <a:spcBef>
                  <a:spcPct val="0"/>
                </a:spcBef>
                <a:spcAft>
                  <a:spcPct val="0"/>
                </a:spcAft>
              </a:pPr>
              <a:endParaRPr lang="zh-CN" altLang="en-US" sz="2135" dirty="0">
                <a:solidFill>
                  <a:prstClr val="black"/>
                </a:solidFill>
                <a:latin typeface="Arial" panose="020B0604020202020204" pitchFamily="34" charset="0"/>
                <a:ea typeface="华文细黑" panose="02010600040101010101" pitchFamily="2" charset="-122"/>
              </a:endParaRPr>
            </a:p>
          </p:txBody>
        </p:sp>
        <p:sp>
          <p:nvSpPr>
            <p:cNvPr id="66" name="TextBox 13"/>
            <p:cNvSpPr txBox="1">
              <a:spLocks noChangeArrowheads="1"/>
            </p:cNvSpPr>
            <p:nvPr/>
          </p:nvSpPr>
          <p:spPr bwMode="auto">
            <a:xfrm>
              <a:off x="2116931" y="1554957"/>
              <a:ext cx="1753791" cy="1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65">
                  <a:solidFill>
                    <a:srgbClr val="445469"/>
                  </a:solidFill>
                  <a:latin typeface="Arial" panose="020B0604020202020204" pitchFamily="34" charset="0"/>
                  <a:ea typeface="微软雅黑" panose="020B0503020204020204" charset="-122"/>
                  <a:sym typeface="Arial" panose="020B0604020202020204" pitchFamily="34" charset="0"/>
                </a:rPr>
                <a:t>单击编辑标题</a:t>
              </a:r>
              <a:endParaRPr lang="en-US" altLang="zh-CN" sz="1465">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67" name="TextBox 13"/>
            <p:cNvSpPr txBox="1">
              <a:spLocks noChangeArrowheads="1"/>
            </p:cNvSpPr>
            <p:nvPr/>
          </p:nvSpPr>
          <p:spPr bwMode="auto">
            <a:xfrm>
              <a:off x="2377679" y="1769269"/>
              <a:ext cx="123586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zh-CN" altLang="en-US" sz="1400" dirty="0">
                  <a:solidFill>
                    <a:srgbClr val="445469"/>
                  </a:solidFill>
                  <a:latin typeface="Arial" panose="020B0604020202020204" pitchFamily="34" charset="0"/>
                  <a:ea typeface="微软雅黑" panose="020B0503020204020204" charset="-122"/>
                  <a:sym typeface="Arial" panose="020B0604020202020204" pitchFamily="34" charset="0"/>
                </a:rPr>
                <a:t>单击此处可编辑内容，根据您的需要自由拉伸文本框大小</a:t>
              </a:r>
              <a:endParaRPr lang="en-US" altLang="zh-CN" sz="1400" dirty="0">
                <a:solidFill>
                  <a:srgbClr val="445469"/>
                </a:solidFill>
                <a:latin typeface="Arial" panose="020B0604020202020204" pitchFamily="34" charset="0"/>
                <a:ea typeface="微软雅黑" panose="020B0503020204020204" charset="-122"/>
                <a:sym typeface="Arial" panose="020B0604020202020204" pitchFamily="34" charset="0"/>
              </a:endParaRPr>
            </a:p>
          </p:txBody>
        </p:sp>
        <p:sp>
          <p:nvSpPr>
            <p:cNvPr id="68" name="TextBox 13"/>
            <p:cNvSpPr txBox="1">
              <a:spLocks noChangeArrowheads="1"/>
            </p:cNvSpPr>
            <p:nvPr/>
          </p:nvSpPr>
          <p:spPr bwMode="auto">
            <a:xfrm>
              <a:off x="2622947" y="2653904"/>
              <a:ext cx="722709" cy="24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20000"/>
                </a:spcBef>
                <a:spcAft>
                  <a:spcPct val="0"/>
                </a:spcAft>
                <a:buFont typeface="Arial" panose="020B0604020202020204" pitchFamily="34" charset="0"/>
                <a:buNone/>
              </a:pPr>
              <a:r>
                <a:rPr lang="en-US" altLang="zh-CN" sz="2135">
                  <a:solidFill>
                    <a:srgbClr val="FFFFFF"/>
                  </a:solidFill>
                  <a:latin typeface="Arial" panose="020B0604020202020204" pitchFamily="34" charset="0"/>
                  <a:ea typeface="微软雅黑" panose="020B0503020204020204" charset="-122"/>
                  <a:sym typeface="Arial" panose="020B0604020202020204" pitchFamily="34" charset="0"/>
                </a:rPr>
                <a:t>02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80">
                                          <p:stCondLst>
                                            <p:cond delay="0"/>
                                          </p:stCondLst>
                                        </p:cTn>
                                        <p:tgtEl>
                                          <p:spTgt spid="39"/>
                                        </p:tgtEl>
                                      </p:cBhvr>
                                    </p:animEffect>
                                    <p:anim calcmode="lin" valueType="num">
                                      <p:cBhvr>
                                        <p:cTn id="1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7" dur="26">
                                          <p:stCondLst>
                                            <p:cond delay="650"/>
                                          </p:stCondLst>
                                        </p:cTn>
                                        <p:tgtEl>
                                          <p:spTgt spid="39"/>
                                        </p:tgtEl>
                                      </p:cBhvr>
                                      <p:to x="100000" y="60000"/>
                                    </p:animScale>
                                    <p:animScale>
                                      <p:cBhvr>
                                        <p:cTn id="18" dur="166" decel="50000">
                                          <p:stCondLst>
                                            <p:cond delay="676"/>
                                          </p:stCondLst>
                                        </p:cTn>
                                        <p:tgtEl>
                                          <p:spTgt spid="39"/>
                                        </p:tgtEl>
                                      </p:cBhvr>
                                      <p:to x="100000" y="100000"/>
                                    </p:animScale>
                                    <p:animScale>
                                      <p:cBhvr>
                                        <p:cTn id="19" dur="26">
                                          <p:stCondLst>
                                            <p:cond delay="1312"/>
                                          </p:stCondLst>
                                        </p:cTn>
                                        <p:tgtEl>
                                          <p:spTgt spid="39"/>
                                        </p:tgtEl>
                                      </p:cBhvr>
                                      <p:to x="100000" y="80000"/>
                                    </p:animScale>
                                    <p:animScale>
                                      <p:cBhvr>
                                        <p:cTn id="20" dur="166" decel="50000">
                                          <p:stCondLst>
                                            <p:cond delay="1338"/>
                                          </p:stCondLst>
                                        </p:cTn>
                                        <p:tgtEl>
                                          <p:spTgt spid="39"/>
                                        </p:tgtEl>
                                      </p:cBhvr>
                                      <p:to x="100000" y="100000"/>
                                    </p:animScale>
                                    <p:animScale>
                                      <p:cBhvr>
                                        <p:cTn id="21" dur="26">
                                          <p:stCondLst>
                                            <p:cond delay="1642"/>
                                          </p:stCondLst>
                                        </p:cTn>
                                        <p:tgtEl>
                                          <p:spTgt spid="39"/>
                                        </p:tgtEl>
                                      </p:cBhvr>
                                      <p:to x="100000" y="90000"/>
                                    </p:animScale>
                                    <p:animScale>
                                      <p:cBhvr>
                                        <p:cTn id="22" dur="166" decel="50000">
                                          <p:stCondLst>
                                            <p:cond delay="1668"/>
                                          </p:stCondLst>
                                        </p:cTn>
                                        <p:tgtEl>
                                          <p:spTgt spid="39"/>
                                        </p:tgtEl>
                                      </p:cBhvr>
                                      <p:to x="100000" y="100000"/>
                                    </p:animScale>
                                    <p:animScale>
                                      <p:cBhvr>
                                        <p:cTn id="23" dur="26">
                                          <p:stCondLst>
                                            <p:cond delay="1808"/>
                                          </p:stCondLst>
                                        </p:cTn>
                                        <p:tgtEl>
                                          <p:spTgt spid="39"/>
                                        </p:tgtEl>
                                      </p:cBhvr>
                                      <p:to x="100000" y="95000"/>
                                    </p:animScale>
                                    <p:animScale>
                                      <p:cBhvr>
                                        <p:cTn id="24" dur="166" decel="50000">
                                          <p:stCondLst>
                                            <p:cond delay="1834"/>
                                          </p:stCondLst>
                                        </p:cTn>
                                        <p:tgtEl>
                                          <p:spTgt spid="39"/>
                                        </p:tgtEl>
                                      </p:cBhvr>
                                      <p:to x="100000" y="100000"/>
                                    </p:animScale>
                                  </p:childTnLst>
                                </p:cTn>
                              </p:par>
                              <p:par>
                                <p:cTn id="25" presetID="26" presetClass="entr" presetSubtype="0" fill="hold" nodeType="withEffect">
                                  <p:stCondLst>
                                    <p:cond delay="20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80">
                                          <p:stCondLst>
                                            <p:cond delay="0"/>
                                          </p:stCondLst>
                                        </p:cTn>
                                        <p:tgtEl>
                                          <p:spTgt spid="63"/>
                                        </p:tgtEl>
                                      </p:cBhvr>
                                    </p:animEffect>
                                    <p:anim calcmode="lin" valueType="num">
                                      <p:cBhvr>
                                        <p:cTn id="28"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33" dur="26">
                                          <p:stCondLst>
                                            <p:cond delay="650"/>
                                          </p:stCondLst>
                                        </p:cTn>
                                        <p:tgtEl>
                                          <p:spTgt spid="63"/>
                                        </p:tgtEl>
                                      </p:cBhvr>
                                      <p:to x="100000" y="60000"/>
                                    </p:animScale>
                                    <p:animScale>
                                      <p:cBhvr>
                                        <p:cTn id="34" dur="166" decel="50000">
                                          <p:stCondLst>
                                            <p:cond delay="676"/>
                                          </p:stCondLst>
                                        </p:cTn>
                                        <p:tgtEl>
                                          <p:spTgt spid="63"/>
                                        </p:tgtEl>
                                      </p:cBhvr>
                                      <p:to x="100000" y="100000"/>
                                    </p:animScale>
                                    <p:animScale>
                                      <p:cBhvr>
                                        <p:cTn id="35" dur="26">
                                          <p:stCondLst>
                                            <p:cond delay="1312"/>
                                          </p:stCondLst>
                                        </p:cTn>
                                        <p:tgtEl>
                                          <p:spTgt spid="63"/>
                                        </p:tgtEl>
                                      </p:cBhvr>
                                      <p:to x="100000" y="80000"/>
                                    </p:animScale>
                                    <p:animScale>
                                      <p:cBhvr>
                                        <p:cTn id="36" dur="166" decel="50000">
                                          <p:stCondLst>
                                            <p:cond delay="1338"/>
                                          </p:stCondLst>
                                        </p:cTn>
                                        <p:tgtEl>
                                          <p:spTgt spid="63"/>
                                        </p:tgtEl>
                                      </p:cBhvr>
                                      <p:to x="100000" y="100000"/>
                                    </p:animScale>
                                    <p:animScale>
                                      <p:cBhvr>
                                        <p:cTn id="37" dur="26">
                                          <p:stCondLst>
                                            <p:cond delay="1642"/>
                                          </p:stCondLst>
                                        </p:cTn>
                                        <p:tgtEl>
                                          <p:spTgt spid="63"/>
                                        </p:tgtEl>
                                      </p:cBhvr>
                                      <p:to x="100000" y="90000"/>
                                    </p:animScale>
                                    <p:animScale>
                                      <p:cBhvr>
                                        <p:cTn id="38" dur="166" decel="50000">
                                          <p:stCondLst>
                                            <p:cond delay="1668"/>
                                          </p:stCondLst>
                                        </p:cTn>
                                        <p:tgtEl>
                                          <p:spTgt spid="63"/>
                                        </p:tgtEl>
                                      </p:cBhvr>
                                      <p:to x="100000" y="100000"/>
                                    </p:animScale>
                                    <p:animScale>
                                      <p:cBhvr>
                                        <p:cTn id="39" dur="26">
                                          <p:stCondLst>
                                            <p:cond delay="1808"/>
                                          </p:stCondLst>
                                        </p:cTn>
                                        <p:tgtEl>
                                          <p:spTgt spid="63"/>
                                        </p:tgtEl>
                                      </p:cBhvr>
                                      <p:to x="100000" y="95000"/>
                                    </p:animScale>
                                    <p:animScale>
                                      <p:cBhvr>
                                        <p:cTn id="40" dur="166" decel="50000">
                                          <p:stCondLst>
                                            <p:cond delay="1834"/>
                                          </p:stCondLst>
                                        </p:cTn>
                                        <p:tgtEl>
                                          <p:spTgt spid="63"/>
                                        </p:tgtEl>
                                      </p:cBhvr>
                                      <p:to x="100000" y="100000"/>
                                    </p:animScale>
                                  </p:childTnLst>
                                </p:cTn>
                              </p:par>
                              <p:par>
                                <p:cTn id="41" presetID="26" presetClass="entr" presetSubtype="0" fill="hold" nodeType="withEffect">
                                  <p:stCondLst>
                                    <p:cond delay="400"/>
                                  </p:stCondLst>
                                  <p:childTnLst>
                                    <p:set>
                                      <p:cBhvr>
                                        <p:cTn id="42" dur="1" fill="hold">
                                          <p:stCondLst>
                                            <p:cond delay="0"/>
                                          </p:stCondLst>
                                        </p:cTn>
                                        <p:tgtEl>
                                          <p:spTgt spid="45"/>
                                        </p:tgtEl>
                                        <p:attrNameLst>
                                          <p:attrName>style.visibility</p:attrName>
                                        </p:attrNameLst>
                                      </p:cBhvr>
                                      <p:to>
                                        <p:strVal val="visible"/>
                                      </p:to>
                                    </p:set>
                                    <p:animEffect transition="in" filter="wipe(down)">
                                      <p:cBhvr>
                                        <p:cTn id="43" dur="580">
                                          <p:stCondLst>
                                            <p:cond delay="0"/>
                                          </p:stCondLst>
                                        </p:cTn>
                                        <p:tgtEl>
                                          <p:spTgt spid="45"/>
                                        </p:tgtEl>
                                      </p:cBhvr>
                                    </p:animEffect>
                                    <p:anim calcmode="lin" valueType="num">
                                      <p:cBhvr>
                                        <p:cTn id="4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9" dur="26">
                                          <p:stCondLst>
                                            <p:cond delay="650"/>
                                          </p:stCondLst>
                                        </p:cTn>
                                        <p:tgtEl>
                                          <p:spTgt spid="45"/>
                                        </p:tgtEl>
                                      </p:cBhvr>
                                      <p:to x="100000" y="60000"/>
                                    </p:animScale>
                                    <p:animScale>
                                      <p:cBhvr>
                                        <p:cTn id="50" dur="166" decel="50000">
                                          <p:stCondLst>
                                            <p:cond delay="676"/>
                                          </p:stCondLst>
                                        </p:cTn>
                                        <p:tgtEl>
                                          <p:spTgt spid="45"/>
                                        </p:tgtEl>
                                      </p:cBhvr>
                                      <p:to x="100000" y="100000"/>
                                    </p:animScale>
                                    <p:animScale>
                                      <p:cBhvr>
                                        <p:cTn id="51" dur="26">
                                          <p:stCondLst>
                                            <p:cond delay="1312"/>
                                          </p:stCondLst>
                                        </p:cTn>
                                        <p:tgtEl>
                                          <p:spTgt spid="45"/>
                                        </p:tgtEl>
                                      </p:cBhvr>
                                      <p:to x="100000" y="80000"/>
                                    </p:animScale>
                                    <p:animScale>
                                      <p:cBhvr>
                                        <p:cTn id="52" dur="166" decel="50000">
                                          <p:stCondLst>
                                            <p:cond delay="1338"/>
                                          </p:stCondLst>
                                        </p:cTn>
                                        <p:tgtEl>
                                          <p:spTgt spid="45"/>
                                        </p:tgtEl>
                                      </p:cBhvr>
                                      <p:to x="100000" y="100000"/>
                                    </p:animScale>
                                    <p:animScale>
                                      <p:cBhvr>
                                        <p:cTn id="53" dur="26">
                                          <p:stCondLst>
                                            <p:cond delay="1642"/>
                                          </p:stCondLst>
                                        </p:cTn>
                                        <p:tgtEl>
                                          <p:spTgt spid="45"/>
                                        </p:tgtEl>
                                      </p:cBhvr>
                                      <p:to x="100000" y="90000"/>
                                    </p:animScale>
                                    <p:animScale>
                                      <p:cBhvr>
                                        <p:cTn id="54" dur="166" decel="50000">
                                          <p:stCondLst>
                                            <p:cond delay="1668"/>
                                          </p:stCondLst>
                                        </p:cTn>
                                        <p:tgtEl>
                                          <p:spTgt spid="45"/>
                                        </p:tgtEl>
                                      </p:cBhvr>
                                      <p:to x="100000" y="100000"/>
                                    </p:animScale>
                                    <p:animScale>
                                      <p:cBhvr>
                                        <p:cTn id="55" dur="26">
                                          <p:stCondLst>
                                            <p:cond delay="1808"/>
                                          </p:stCondLst>
                                        </p:cTn>
                                        <p:tgtEl>
                                          <p:spTgt spid="45"/>
                                        </p:tgtEl>
                                      </p:cBhvr>
                                      <p:to x="100000" y="95000"/>
                                    </p:animScale>
                                    <p:animScale>
                                      <p:cBhvr>
                                        <p:cTn id="56" dur="166" decel="50000">
                                          <p:stCondLst>
                                            <p:cond delay="1834"/>
                                          </p:stCondLst>
                                        </p:cTn>
                                        <p:tgtEl>
                                          <p:spTgt spid="45"/>
                                        </p:tgtEl>
                                      </p:cBhvr>
                                      <p:to x="100000" y="100000"/>
                                    </p:animScale>
                                  </p:childTnLst>
                                </p:cTn>
                              </p:par>
                              <p:par>
                                <p:cTn id="57" presetID="26" presetClass="entr" presetSubtype="0" fill="hold" nodeType="withEffect">
                                  <p:stCondLst>
                                    <p:cond delay="600"/>
                                  </p:stCondLst>
                                  <p:childTnLst>
                                    <p:set>
                                      <p:cBhvr>
                                        <p:cTn id="58" dur="1" fill="hold">
                                          <p:stCondLst>
                                            <p:cond delay="0"/>
                                          </p:stCondLst>
                                        </p:cTn>
                                        <p:tgtEl>
                                          <p:spTgt spid="57"/>
                                        </p:tgtEl>
                                        <p:attrNameLst>
                                          <p:attrName>style.visibility</p:attrName>
                                        </p:attrNameLst>
                                      </p:cBhvr>
                                      <p:to>
                                        <p:strVal val="visible"/>
                                      </p:to>
                                    </p:set>
                                    <p:animEffect transition="in" filter="wipe(down)">
                                      <p:cBhvr>
                                        <p:cTn id="59" dur="580">
                                          <p:stCondLst>
                                            <p:cond delay="0"/>
                                          </p:stCondLst>
                                        </p:cTn>
                                        <p:tgtEl>
                                          <p:spTgt spid="57"/>
                                        </p:tgtEl>
                                      </p:cBhvr>
                                    </p:animEffect>
                                    <p:anim calcmode="lin" valueType="num">
                                      <p:cBhvr>
                                        <p:cTn id="60"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65" dur="26">
                                          <p:stCondLst>
                                            <p:cond delay="650"/>
                                          </p:stCondLst>
                                        </p:cTn>
                                        <p:tgtEl>
                                          <p:spTgt spid="57"/>
                                        </p:tgtEl>
                                      </p:cBhvr>
                                      <p:to x="100000" y="60000"/>
                                    </p:animScale>
                                    <p:animScale>
                                      <p:cBhvr>
                                        <p:cTn id="66" dur="166" decel="50000">
                                          <p:stCondLst>
                                            <p:cond delay="676"/>
                                          </p:stCondLst>
                                        </p:cTn>
                                        <p:tgtEl>
                                          <p:spTgt spid="57"/>
                                        </p:tgtEl>
                                      </p:cBhvr>
                                      <p:to x="100000" y="100000"/>
                                    </p:animScale>
                                    <p:animScale>
                                      <p:cBhvr>
                                        <p:cTn id="67" dur="26">
                                          <p:stCondLst>
                                            <p:cond delay="1312"/>
                                          </p:stCondLst>
                                        </p:cTn>
                                        <p:tgtEl>
                                          <p:spTgt spid="57"/>
                                        </p:tgtEl>
                                      </p:cBhvr>
                                      <p:to x="100000" y="80000"/>
                                    </p:animScale>
                                    <p:animScale>
                                      <p:cBhvr>
                                        <p:cTn id="68" dur="166" decel="50000">
                                          <p:stCondLst>
                                            <p:cond delay="1338"/>
                                          </p:stCondLst>
                                        </p:cTn>
                                        <p:tgtEl>
                                          <p:spTgt spid="57"/>
                                        </p:tgtEl>
                                      </p:cBhvr>
                                      <p:to x="100000" y="100000"/>
                                    </p:animScale>
                                    <p:animScale>
                                      <p:cBhvr>
                                        <p:cTn id="69" dur="26">
                                          <p:stCondLst>
                                            <p:cond delay="1642"/>
                                          </p:stCondLst>
                                        </p:cTn>
                                        <p:tgtEl>
                                          <p:spTgt spid="57"/>
                                        </p:tgtEl>
                                      </p:cBhvr>
                                      <p:to x="100000" y="90000"/>
                                    </p:animScale>
                                    <p:animScale>
                                      <p:cBhvr>
                                        <p:cTn id="70" dur="166" decel="50000">
                                          <p:stCondLst>
                                            <p:cond delay="1668"/>
                                          </p:stCondLst>
                                        </p:cTn>
                                        <p:tgtEl>
                                          <p:spTgt spid="57"/>
                                        </p:tgtEl>
                                      </p:cBhvr>
                                      <p:to x="100000" y="100000"/>
                                    </p:animScale>
                                    <p:animScale>
                                      <p:cBhvr>
                                        <p:cTn id="71" dur="26">
                                          <p:stCondLst>
                                            <p:cond delay="1808"/>
                                          </p:stCondLst>
                                        </p:cTn>
                                        <p:tgtEl>
                                          <p:spTgt spid="57"/>
                                        </p:tgtEl>
                                      </p:cBhvr>
                                      <p:to x="100000" y="95000"/>
                                    </p:animScale>
                                    <p:animScale>
                                      <p:cBhvr>
                                        <p:cTn id="72" dur="166" decel="50000">
                                          <p:stCondLst>
                                            <p:cond delay="1834"/>
                                          </p:stCondLst>
                                        </p:cTn>
                                        <p:tgtEl>
                                          <p:spTgt spid="57"/>
                                        </p:tgtEl>
                                      </p:cBhvr>
                                      <p:to x="100000" y="100000"/>
                                    </p:animScale>
                                  </p:childTnLst>
                                </p:cTn>
                              </p:par>
                              <p:par>
                                <p:cTn id="73" presetID="26" presetClass="entr" presetSubtype="0" fill="hold" nodeType="withEffect">
                                  <p:stCondLst>
                                    <p:cond delay="80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80">
                                          <p:stCondLst>
                                            <p:cond delay="0"/>
                                          </p:stCondLst>
                                        </p:cTn>
                                        <p:tgtEl>
                                          <p:spTgt spid="51"/>
                                        </p:tgtEl>
                                      </p:cBhvr>
                                    </p:animEffect>
                                    <p:anim calcmode="lin" valueType="num">
                                      <p:cBhvr>
                                        <p:cTn id="76"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81" dur="26">
                                          <p:stCondLst>
                                            <p:cond delay="650"/>
                                          </p:stCondLst>
                                        </p:cTn>
                                        <p:tgtEl>
                                          <p:spTgt spid="51"/>
                                        </p:tgtEl>
                                      </p:cBhvr>
                                      <p:to x="100000" y="60000"/>
                                    </p:animScale>
                                    <p:animScale>
                                      <p:cBhvr>
                                        <p:cTn id="82" dur="166" decel="50000">
                                          <p:stCondLst>
                                            <p:cond delay="676"/>
                                          </p:stCondLst>
                                        </p:cTn>
                                        <p:tgtEl>
                                          <p:spTgt spid="51"/>
                                        </p:tgtEl>
                                      </p:cBhvr>
                                      <p:to x="100000" y="100000"/>
                                    </p:animScale>
                                    <p:animScale>
                                      <p:cBhvr>
                                        <p:cTn id="83" dur="26">
                                          <p:stCondLst>
                                            <p:cond delay="1312"/>
                                          </p:stCondLst>
                                        </p:cTn>
                                        <p:tgtEl>
                                          <p:spTgt spid="51"/>
                                        </p:tgtEl>
                                      </p:cBhvr>
                                      <p:to x="100000" y="80000"/>
                                    </p:animScale>
                                    <p:animScale>
                                      <p:cBhvr>
                                        <p:cTn id="84" dur="166" decel="50000">
                                          <p:stCondLst>
                                            <p:cond delay="1338"/>
                                          </p:stCondLst>
                                        </p:cTn>
                                        <p:tgtEl>
                                          <p:spTgt spid="51"/>
                                        </p:tgtEl>
                                      </p:cBhvr>
                                      <p:to x="100000" y="100000"/>
                                    </p:animScale>
                                    <p:animScale>
                                      <p:cBhvr>
                                        <p:cTn id="85" dur="26">
                                          <p:stCondLst>
                                            <p:cond delay="1642"/>
                                          </p:stCondLst>
                                        </p:cTn>
                                        <p:tgtEl>
                                          <p:spTgt spid="51"/>
                                        </p:tgtEl>
                                      </p:cBhvr>
                                      <p:to x="100000" y="90000"/>
                                    </p:animScale>
                                    <p:animScale>
                                      <p:cBhvr>
                                        <p:cTn id="86" dur="166" decel="50000">
                                          <p:stCondLst>
                                            <p:cond delay="1668"/>
                                          </p:stCondLst>
                                        </p:cTn>
                                        <p:tgtEl>
                                          <p:spTgt spid="51"/>
                                        </p:tgtEl>
                                      </p:cBhvr>
                                      <p:to x="100000" y="100000"/>
                                    </p:animScale>
                                    <p:animScale>
                                      <p:cBhvr>
                                        <p:cTn id="87" dur="26">
                                          <p:stCondLst>
                                            <p:cond delay="1808"/>
                                          </p:stCondLst>
                                        </p:cTn>
                                        <p:tgtEl>
                                          <p:spTgt spid="51"/>
                                        </p:tgtEl>
                                      </p:cBhvr>
                                      <p:to x="100000" y="95000"/>
                                    </p:animScale>
                                    <p:animScale>
                                      <p:cBhvr>
                                        <p:cTn id="88"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组合 6"/>
          <p:cNvGrpSpPr/>
          <p:nvPr/>
        </p:nvGrpSpPr>
        <p:grpSpPr>
          <a:xfrm>
            <a:off x="4355803" y="1949760"/>
            <a:ext cx="3541629" cy="3668048"/>
            <a:chOff x="2884071" y="1238250"/>
            <a:chExt cx="3066183" cy="2858068"/>
          </a:xfrm>
        </p:grpSpPr>
        <p:sp>
          <p:nvSpPr>
            <p:cNvPr id="8" name="剪去对角的矩形 41"/>
            <p:cNvSpPr/>
            <p:nvPr/>
          </p:nvSpPr>
          <p:spPr>
            <a:xfrm>
              <a:off x="4537288" y="1238250"/>
              <a:ext cx="1410202" cy="806573"/>
            </a:xfrm>
            <a:prstGeom prst="snip2DiagRect">
              <a:avLst/>
            </a:prstGeom>
            <a:solidFill>
              <a:srgbClr val="C00000"/>
            </a:solidFill>
            <a:ln w="25400" cap="flat" cmpd="sng" algn="ctr">
              <a:noFill/>
              <a:prstDash val="solid"/>
            </a:ln>
            <a:effectLst/>
          </p:spPr>
          <p:txBody>
            <a:bodyPr lIns="600000"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9" name="剪去同侧角的矩形 53"/>
            <p:cNvSpPr/>
            <p:nvPr/>
          </p:nvSpPr>
          <p:spPr>
            <a:xfrm rot="16200000" flipH="1">
              <a:off x="3185885" y="1981009"/>
              <a:ext cx="806573" cy="1410202"/>
            </a:xfrm>
            <a:prstGeom prst="snip2SameRect">
              <a:avLst>
                <a:gd name="adj1" fmla="val 17818"/>
                <a:gd name="adj2" fmla="val 0"/>
              </a:avLst>
            </a:prstGeom>
            <a:solidFill>
              <a:srgbClr val="C00000"/>
            </a:solidFill>
            <a:ln w="25400" cap="flat" cmpd="sng" algn="ctr">
              <a:noFill/>
              <a:prstDash val="solid"/>
            </a:ln>
            <a:effectLst/>
          </p:spPr>
          <p:txBody>
            <a:bodyPr lIns="600000"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0" name="剪去对角的矩形 54"/>
            <p:cNvSpPr/>
            <p:nvPr/>
          </p:nvSpPr>
          <p:spPr>
            <a:xfrm flipH="1">
              <a:off x="4540052" y="3289745"/>
              <a:ext cx="1410202" cy="806573"/>
            </a:xfrm>
            <a:prstGeom prst="snip2DiagRect">
              <a:avLst/>
            </a:prstGeom>
            <a:solidFill>
              <a:srgbClr val="C00000"/>
            </a:solidFill>
            <a:ln w="25400" cap="flat" cmpd="sng" algn="ctr">
              <a:noFill/>
              <a:prstDash val="solid"/>
            </a:ln>
            <a:effectLst/>
          </p:spPr>
          <p:txBody>
            <a:bodyPr lIns="600000"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11" name="燕尾形 55"/>
            <p:cNvSpPr/>
            <p:nvPr/>
          </p:nvSpPr>
          <p:spPr>
            <a:xfrm>
              <a:off x="4858060" y="1430134"/>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2" name="燕尾形 56"/>
            <p:cNvSpPr/>
            <p:nvPr/>
          </p:nvSpPr>
          <p:spPr>
            <a:xfrm>
              <a:off x="5145628" y="1430134"/>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3" name="燕尾形 57"/>
            <p:cNvSpPr/>
            <p:nvPr/>
          </p:nvSpPr>
          <p:spPr>
            <a:xfrm>
              <a:off x="5417653" y="1430134"/>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4" name="燕尾形 58"/>
            <p:cNvSpPr/>
            <p:nvPr/>
          </p:nvSpPr>
          <p:spPr>
            <a:xfrm flipH="1">
              <a:off x="3207171" y="2474708"/>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5" name="燕尾形 59"/>
            <p:cNvSpPr/>
            <p:nvPr/>
          </p:nvSpPr>
          <p:spPr>
            <a:xfrm flipH="1">
              <a:off x="3494739" y="2474708"/>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6" name="燕尾形 60"/>
            <p:cNvSpPr/>
            <p:nvPr/>
          </p:nvSpPr>
          <p:spPr>
            <a:xfrm flipH="1">
              <a:off x="3766764" y="2474708"/>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7" name="燕尾形 61"/>
            <p:cNvSpPr/>
            <p:nvPr/>
          </p:nvSpPr>
          <p:spPr>
            <a:xfrm>
              <a:off x="4854174" y="3488192"/>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8" name="燕尾形 62"/>
            <p:cNvSpPr/>
            <p:nvPr/>
          </p:nvSpPr>
          <p:spPr>
            <a:xfrm>
              <a:off x="5141742" y="3488192"/>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19" name="燕尾形 63"/>
            <p:cNvSpPr/>
            <p:nvPr/>
          </p:nvSpPr>
          <p:spPr>
            <a:xfrm>
              <a:off x="5413766" y="3488192"/>
              <a:ext cx="188863" cy="422803"/>
            </a:xfrm>
            <a:prstGeom prst="chevron">
              <a:avLst>
                <a:gd name="adj" fmla="val 75815"/>
              </a:avLst>
            </a:prstGeom>
            <a:solidFill>
              <a:sysClr val="window" lastClr="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sp>
          <p:nvSpPr>
            <p:cNvPr id="20" name="圆角矩形 64"/>
            <p:cNvSpPr/>
            <p:nvPr/>
          </p:nvSpPr>
          <p:spPr>
            <a:xfrm>
              <a:off x="4537288" y="2282822"/>
              <a:ext cx="1412966" cy="806573"/>
            </a:xfrm>
            <a:prstGeom prst="roundRect">
              <a:avLst/>
            </a:prstGeom>
            <a:solidFill>
              <a:srgbClr val="FFC000"/>
            </a:solidFill>
            <a:ln w="25400" cap="flat" cmpd="sng" algn="ctr">
              <a:noFill/>
              <a:prstDash val="solid"/>
            </a:ln>
            <a:effectLst/>
          </p:spPr>
          <p:txBody>
            <a:bodyPr lIns="600000"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1" name="矩形 20"/>
            <p:cNvSpPr/>
            <p:nvPr/>
          </p:nvSpPr>
          <p:spPr>
            <a:xfrm rot="18952920">
              <a:off x="4080952" y="2041591"/>
              <a:ext cx="718922" cy="201747"/>
            </a:xfrm>
            <a:prstGeom prst="rect">
              <a:avLst/>
            </a:prstGeom>
            <a:solidFill>
              <a:srgbClr val="C00000"/>
            </a:solidFill>
            <a:ln w="25400" cap="flat" cmpd="sng" algn="ctr">
              <a:noFill/>
              <a:prstDash val="solid"/>
            </a:ln>
            <a:effectLst/>
          </p:spPr>
          <p:txBody>
            <a:bodyPr lIns="600000"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sp>
          <p:nvSpPr>
            <p:cNvPr id="22" name="矩形 21"/>
            <p:cNvSpPr/>
            <p:nvPr/>
          </p:nvSpPr>
          <p:spPr>
            <a:xfrm rot="2647080" flipH="1">
              <a:off x="4049864" y="3081787"/>
              <a:ext cx="718922" cy="201747"/>
            </a:xfrm>
            <a:prstGeom prst="rect">
              <a:avLst/>
            </a:prstGeom>
            <a:solidFill>
              <a:srgbClr val="C00000"/>
            </a:solidFill>
            <a:ln w="25400" cap="flat" cmpd="sng" algn="ctr">
              <a:noFill/>
              <a:prstDash val="solid"/>
            </a:ln>
            <a:effectLst/>
          </p:spPr>
          <p:txBody>
            <a:bodyPr lIns="600000"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1"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endParaRPr>
            </a:p>
          </p:txBody>
        </p:sp>
      </p:grpSp>
      <p:sp>
        <p:nvSpPr>
          <p:cNvPr id="23" name="TextBox 67"/>
          <p:cNvSpPr txBox="1"/>
          <p:nvPr/>
        </p:nvSpPr>
        <p:spPr>
          <a:xfrm>
            <a:off x="8014267" y="1952800"/>
            <a:ext cx="3894101" cy="1212833"/>
          </a:xfrm>
          <a:prstGeom prst="rect">
            <a:avLst/>
          </a:prstGeom>
          <a:noFill/>
        </p:spPr>
        <p:txBody>
          <a:bodyPr wrap="square" rtlCol="0">
            <a:spAutoFit/>
          </a:bodyPr>
          <a:lstStyle/>
          <a:p>
            <a:pPr algn="just" defTabSz="914400" fontAlgn="base">
              <a:lnSpc>
                <a:spcPct val="130000"/>
              </a:lnSpc>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865" dirty="0">
              <a:solidFill>
                <a:prstClr val="black"/>
              </a:solidFill>
              <a:latin typeface="微软雅黑" panose="020B0503020204020204" charset="-122"/>
              <a:ea typeface="微软雅黑" panose="020B0503020204020204" charset="-122"/>
            </a:endParaRPr>
          </a:p>
        </p:txBody>
      </p:sp>
      <p:grpSp>
        <p:nvGrpSpPr>
          <p:cNvPr id="24" name="组合 23"/>
          <p:cNvGrpSpPr/>
          <p:nvPr/>
        </p:nvGrpSpPr>
        <p:grpSpPr>
          <a:xfrm>
            <a:off x="8026992" y="1280556"/>
            <a:ext cx="3767075" cy="649201"/>
            <a:chOff x="6007544" y="1079206"/>
            <a:chExt cx="2825306" cy="438210"/>
          </a:xfrm>
        </p:grpSpPr>
        <p:sp>
          <p:nvSpPr>
            <p:cNvPr id="25" name="TextBox 69"/>
            <p:cNvSpPr txBox="1"/>
            <p:nvPr/>
          </p:nvSpPr>
          <p:spPr>
            <a:xfrm>
              <a:off x="6007544" y="1079206"/>
              <a:ext cx="1418899" cy="339367"/>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665"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rPr>
                <a:t>您的小标题</a:t>
              </a:r>
            </a:p>
          </p:txBody>
        </p:sp>
        <p:cxnSp>
          <p:nvCxnSpPr>
            <p:cNvPr id="26" name="直接连接符 25"/>
            <p:cNvCxnSpPr/>
            <p:nvPr/>
          </p:nvCxnSpPr>
          <p:spPr>
            <a:xfrm>
              <a:off x="6102794" y="1517416"/>
              <a:ext cx="2730056" cy="0"/>
            </a:xfrm>
            <a:prstGeom prst="line">
              <a:avLst/>
            </a:prstGeom>
            <a:noFill/>
            <a:ln w="19050" cap="flat" cmpd="sng" algn="ctr">
              <a:solidFill>
                <a:srgbClr val="073E87">
                  <a:lumMod val="50000"/>
                </a:srgbClr>
              </a:solidFill>
              <a:prstDash val="sysDash"/>
            </a:ln>
            <a:effectLst/>
          </p:spPr>
        </p:cxnSp>
      </p:grpSp>
      <p:sp>
        <p:nvSpPr>
          <p:cNvPr id="27" name="TextBox 71"/>
          <p:cNvSpPr txBox="1"/>
          <p:nvPr/>
        </p:nvSpPr>
        <p:spPr>
          <a:xfrm>
            <a:off x="8014267" y="4624987"/>
            <a:ext cx="3894101" cy="1212833"/>
          </a:xfrm>
          <a:prstGeom prst="rect">
            <a:avLst/>
          </a:prstGeom>
          <a:noFill/>
        </p:spPr>
        <p:txBody>
          <a:bodyPr wrap="square" rtlCol="0">
            <a:spAutoFit/>
          </a:bodyPr>
          <a:lstStyle/>
          <a:p>
            <a:pPr algn="just" defTabSz="914400" fontAlgn="base">
              <a:lnSpc>
                <a:spcPct val="130000"/>
              </a:lnSpc>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865" dirty="0">
              <a:solidFill>
                <a:prstClr val="black"/>
              </a:solidFill>
              <a:latin typeface="微软雅黑" panose="020B0503020204020204" charset="-122"/>
              <a:ea typeface="微软雅黑" panose="020B0503020204020204" charset="-122"/>
            </a:endParaRPr>
          </a:p>
        </p:txBody>
      </p:sp>
      <p:grpSp>
        <p:nvGrpSpPr>
          <p:cNvPr id="28" name="组合 27"/>
          <p:cNvGrpSpPr/>
          <p:nvPr/>
        </p:nvGrpSpPr>
        <p:grpSpPr>
          <a:xfrm>
            <a:off x="8026992" y="3952746"/>
            <a:ext cx="3767075" cy="649201"/>
            <a:chOff x="6007544" y="2882932"/>
            <a:chExt cx="2825306" cy="438210"/>
          </a:xfrm>
        </p:grpSpPr>
        <p:sp>
          <p:nvSpPr>
            <p:cNvPr id="29" name="TextBox 74"/>
            <p:cNvSpPr txBox="1"/>
            <p:nvPr/>
          </p:nvSpPr>
          <p:spPr>
            <a:xfrm>
              <a:off x="6007544" y="2882932"/>
              <a:ext cx="1418899" cy="339367"/>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defTabSz="914400" eaLnBrk="1" fontAlgn="base" latinLnBrk="0" hangingPunct="1">
                <a:lnSpc>
                  <a:spcPct val="100000"/>
                </a:lnSpc>
                <a:spcBef>
                  <a:spcPct val="0"/>
                </a:spcBef>
                <a:spcAft>
                  <a:spcPct val="0"/>
                </a:spcAft>
                <a:buClrTx/>
                <a:buSzTx/>
                <a:buFontTx/>
                <a:buNone/>
                <a:defRPr/>
              </a:pPr>
              <a:r>
                <a:rPr kumimoji="0" lang="zh-CN" altLang="en-US" sz="2665"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rPr>
                <a:t>您的小标题</a:t>
              </a:r>
            </a:p>
          </p:txBody>
        </p:sp>
        <p:cxnSp>
          <p:nvCxnSpPr>
            <p:cNvPr id="30" name="直接连接符 29"/>
            <p:cNvCxnSpPr/>
            <p:nvPr/>
          </p:nvCxnSpPr>
          <p:spPr>
            <a:xfrm>
              <a:off x="6102794" y="3321142"/>
              <a:ext cx="2730056" cy="0"/>
            </a:xfrm>
            <a:prstGeom prst="line">
              <a:avLst/>
            </a:prstGeom>
            <a:noFill/>
            <a:ln w="19050" cap="flat" cmpd="sng" algn="ctr">
              <a:solidFill>
                <a:srgbClr val="073E87">
                  <a:lumMod val="50000"/>
                </a:srgbClr>
              </a:solidFill>
              <a:prstDash val="sysDash"/>
            </a:ln>
            <a:effectLst/>
          </p:spPr>
        </p:cxnSp>
      </p:grpSp>
      <p:sp>
        <p:nvSpPr>
          <p:cNvPr id="31" name="TextBox 76"/>
          <p:cNvSpPr txBox="1"/>
          <p:nvPr/>
        </p:nvSpPr>
        <p:spPr>
          <a:xfrm>
            <a:off x="393967" y="3345579"/>
            <a:ext cx="3894101" cy="1212833"/>
          </a:xfrm>
          <a:prstGeom prst="rect">
            <a:avLst/>
          </a:prstGeom>
          <a:noFill/>
        </p:spPr>
        <p:txBody>
          <a:bodyPr wrap="square" rtlCol="0">
            <a:spAutoFit/>
          </a:bodyPr>
          <a:lstStyle/>
          <a:p>
            <a:pPr algn="just" defTabSz="914400" fontAlgn="base">
              <a:lnSpc>
                <a:spcPct val="130000"/>
              </a:lnSpc>
              <a:spcBef>
                <a:spcPct val="0"/>
              </a:spcBef>
              <a:spcAft>
                <a:spcPct val="0"/>
              </a:spcAft>
            </a:pPr>
            <a:r>
              <a:rPr lang="zh-CN" altLang="en-US" sz="1865" dirty="0">
                <a:solidFill>
                  <a:prstClr val="black"/>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865" dirty="0">
              <a:solidFill>
                <a:prstClr val="black"/>
              </a:solidFill>
              <a:latin typeface="微软雅黑" panose="020B0503020204020204" charset="-122"/>
              <a:ea typeface="微软雅黑" panose="020B0503020204020204" charset="-122"/>
            </a:endParaRPr>
          </a:p>
        </p:txBody>
      </p:sp>
      <p:grpSp>
        <p:nvGrpSpPr>
          <p:cNvPr id="32" name="组合 31"/>
          <p:cNvGrpSpPr/>
          <p:nvPr/>
        </p:nvGrpSpPr>
        <p:grpSpPr>
          <a:xfrm>
            <a:off x="533692" y="2673337"/>
            <a:ext cx="3741675" cy="649201"/>
            <a:chOff x="387569" y="2019332"/>
            <a:chExt cx="2806256" cy="438210"/>
          </a:xfrm>
        </p:grpSpPr>
        <p:sp>
          <p:nvSpPr>
            <p:cNvPr id="33" name="TextBox 78"/>
            <p:cNvSpPr txBox="1"/>
            <p:nvPr/>
          </p:nvSpPr>
          <p:spPr>
            <a:xfrm>
              <a:off x="1774926" y="2019332"/>
              <a:ext cx="1418899" cy="339367"/>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2665" b="0" i="0" u="none" strike="noStrike" kern="0" cap="none" spc="0" normalizeH="0" baseline="0" noProof="0" dirty="0">
                  <a:ln>
                    <a:noFill/>
                  </a:ln>
                  <a:solidFill>
                    <a:prstClr val="black">
                      <a:lumMod val="95000"/>
                      <a:lumOff val="5000"/>
                    </a:prstClr>
                  </a:solidFill>
                  <a:effectLst/>
                  <a:uLnTx/>
                  <a:uFillTx/>
                  <a:latin typeface="微软雅黑" panose="020B0503020204020204" charset="-122"/>
                  <a:ea typeface="微软雅黑" panose="020B0503020204020204" charset="-122"/>
                </a:rPr>
                <a:t>您的小标题</a:t>
              </a:r>
            </a:p>
          </p:txBody>
        </p:sp>
        <p:cxnSp>
          <p:nvCxnSpPr>
            <p:cNvPr id="34" name="直接连接符 33"/>
            <p:cNvCxnSpPr/>
            <p:nvPr/>
          </p:nvCxnSpPr>
          <p:spPr>
            <a:xfrm>
              <a:off x="387569" y="2457542"/>
              <a:ext cx="2730056" cy="0"/>
            </a:xfrm>
            <a:prstGeom prst="line">
              <a:avLst/>
            </a:prstGeom>
            <a:noFill/>
            <a:ln w="19050" cap="flat" cmpd="sng" algn="ctr">
              <a:solidFill>
                <a:srgbClr val="073E87">
                  <a:lumMod val="50000"/>
                </a:srgbClr>
              </a:solidFill>
              <a:prstDash val="sysDash"/>
            </a:ln>
            <a:effectLst/>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组合 6"/>
          <p:cNvGrpSpPr/>
          <p:nvPr/>
        </p:nvGrpSpPr>
        <p:grpSpPr>
          <a:xfrm>
            <a:off x="10971017" y="1014066"/>
            <a:ext cx="469900" cy="1533525"/>
            <a:chOff x="8289926" y="988408"/>
            <a:chExt cx="352425" cy="1150144"/>
          </a:xfrm>
          <a:solidFill>
            <a:srgbClr val="FFC000"/>
          </a:solidFill>
        </p:grpSpPr>
        <p:sp>
          <p:nvSpPr>
            <p:cNvPr id="8" name="任意多边形 27"/>
            <p:cNvSpPr/>
            <p:nvPr/>
          </p:nvSpPr>
          <p:spPr>
            <a:xfrm>
              <a:off x="8289926" y="1168192"/>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pic>
          <p:nvPicPr>
            <p:cNvPr id="9" name="图片 42"/>
            <p:cNvPicPr>
              <a:picLocks noChangeAspect="1"/>
            </p:cNvPicPr>
            <p:nvPr/>
          </p:nvPicPr>
          <p:blipFill>
            <a:blip r:embed="rId2">
              <a:extLst>
                <a:ext uri="{28A0092B-C50C-407E-A947-70E740481C1C}">
                  <a14:useLocalDpi xmlns:a14="http://schemas.microsoft.com/office/drawing/2010/main" val="0"/>
                </a:ext>
              </a:extLst>
            </a:blip>
            <a:srcRect l="39696" r="-2"/>
            <a:stretch>
              <a:fillRect/>
            </a:stretch>
          </p:blipFill>
          <p:spPr bwMode="auto">
            <a:xfrm rot="21400107" flipH="1">
              <a:off x="8537576" y="988408"/>
              <a:ext cx="73025" cy="1150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a:xfrm>
            <a:off x="10971017" y="2454645"/>
            <a:ext cx="469900" cy="1535112"/>
            <a:chOff x="8289926" y="2068843"/>
            <a:chExt cx="352425" cy="1151334"/>
          </a:xfrm>
          <a:solidFill>
            <a:srgbClr val="FFC000"/>
          </a:solidFill>
        </p:grpSpPr>
        <p:sp>
          <p:nvSpPr>
            <p:cNvPr id="11" name="任意多边形 30"/>
            <p:cNvSpPr/>
            <p:nvPr/>
          </p:nvSpPr>
          <p:spPr>
            <a:xfrm>
              <a:off x="8289926" y="2222433"/>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pic>
          <p:nvPicPr>
            <p:cNvPr id="12" name="图片 44"/>
            <p:cNvPicPr>
              <a:picLocks noChangeAspect="1"/>
            </p:cNvPicPr>
            <p:nvPr/>
          </p:nvPicPr>
          <p:blipFill>
            <a:blip r:embed="rId2">
              <a:extLst>
                <a:ext uri="{28A0092B-C50C-407E-A947-70E740481C1C}">
                  <a14:useLocalDpi xmlns:a14="http://schemas.microsoft.com/office/drawing/2010/main" val="0"/>
                </a:ext>
              </a:extLst>
            </a:blip>
            <a:srcRect l="39696" r="-2"/>
            <a:stretch>
              <a:fillRect/>
            </a:stretch>
          </p:blipFill>
          <p:spPr bwMode="auto">
            <a:xfrm rot="21400107" flipH="1">
              <a:off x="8540751" y="2068843"/>
              <a:ext cx="73025" cy="11513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p:cNvGrpSpPr/>
          <p:nvPr/>
        </p:nvGrpSpPr>
        <p:grpSpPr>
          <a:xfrm>
            <a:off x="10971017" y="3798321"/>
            <a:ext cx="469900" cy="1535112"/>
            <a:chOff x="8289926" y="3199210"/>
            <a:chExt cx="352425" cy="1151334"/>
          </a:xfrm>
          <a:solidFill>
            <a:srgbClr val="FFC000"/>
          </a:solidFill>
        </p:grpSpPr>
        <p:sp>
          <p:nvSpPr>
            <p:cNvPr id="14" name="任意多边形 58"/>
            <p:cNvSpPr/>
            <p:nvPr/>
          </p:nvSpPr>
          <p:spPr>
            <a:xfrm>
              <a:off x="8289926" y="3392091"/>
              <a:ext cx="352425" cy="842963"/>
            </a:xfrm>
            <a:custGeom>
              <a:avLst/>
              <a:gdLst>
                <a:gd name="connsiteX0" fmla="*/ 142875 w 352425"/>
                <a:gd name="connsiteY0" fmla="*/ 1123950 h 1123950"/>
                <a:gd name="connsiteX1" fmla="*/ 352425 w 352425"/>
                <a:gd name="connsiteY1" fmla="*/ 1085850 h 1123950"/>
                <a:gd name="connsiteX2" fmla="*/ 290513 w 352425"/>
                <a:gd name="connsiteY2" fmla="*/ 0 h 1123950"/>
                <a:gd name="connsiteX3" fmla="*/ 0 w 352425"/>
                <a:gd name="connsiteY3" fmla="*/ 71438 h 1123950"/>
                <a:gd name="connsiteX4" fmla="*/ 142875 w 352425"/>
                <a:gd name="connsiteY4" fmla="*/ 112395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123950">
                  <a:moveTo>
                    <a:pt x="142875" y="1123950"/>
                  </a:moveTo>
                  <a:lnTo>
                    <a:pt x="352425" y="1085850"/>
                  </a:lnTo>
                  <a:lnTo>
                    <a:pt x="290513" y="0"/>
                  </a:lnTo>
                  <a:lnTo>
                    <a:pt x="0" y="71438"/>
                  </a:lnTo>
                  <a:lnTo>
                    <a:pt x="142875" y="1123950"/>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pic>
          <p:nvPicPr>
            <p:cNvPr id="15" name="图片 45"/>
            <p:cNvPicPr>
              <a:picLocks noChangeAspect="1"/>
            </p:cNvPicPr>
            <p:nvPr/>
          </p:nvPicPr>
          <p:blipFill>
            <a:blip r:embed="rId2">
              <a:extLst>
                <a:ext uri="{28A0092B-C50C-407E-A947-70E740481C1C}">
                  <a14:useLocalDpi xmlns:a14="http://schemas.microsoft.com/office/drawing/2010/main" val="0"/>
                </a:ext>
              </a:extLst>
            </a:blip>
            <a:srcRect l="39696" r="-2"/>
            <a:stretch>
              <a:fillRect/>
            </a:stretch>
          </p:blipFill>
          <p:spPr bwMode="auto">
            <a:xfrm rot="21400107" flipH="1">
              <a:off x="8534401" y="3199210"/>
              <a:ext cx="73025" cy="11513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6" name="任意多边形 60"/>
          <p:cNvSpPr/>
          <p:nvPr/>
        </p:nvSpPr>
        <p:spPr>
          <a:xfrm rot="20828725">
            <a:off x="6831634" y="1618023"/>
            <a:ext cx="4389137" cy="1111251"/>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292202 w 3292202"/>
              <a:gd name="connsiteY0-2" fmla="*/ 0 h 1111566"/>
              <a:gd name="connsiteX1-3" fmla="*/ 3235305 w 3292202"/>
              <a:gd name="connsiteY1-4" fmla="*/ 1111566 h 1111566"/>
              <a:gd name="connsiteX2-5" fmla="*/ 0 w 3292202"/>
              <a:gd name="connsiteY2-6" fmla="*/ 1109933 h 1111566"/>
              <a:gd name="connsiteX3-7" fmla="*/ 125708 w 3292202"/>
              <a:gd name="connsiteY3-8" fmla="*/ 1942 h 1111566"/>
              <a:gd name="connsiteX4-9" fmla="*/ 121878 w 3292202"/>
              <a:gd name="connsiteY4-10" fmla="*/ 0 h 1111566"/>
              <a:gd name="connsiteX5" fmla="*/ 3292202 w 3292202"/>
              <a:gd name="connsiteY5"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3292202" h="1111566">
                <a:moveTo>
                  <a:pt x="3292202" y="0"/>
                </a:moveTo>
                <a:lnTo>
                  <a:pt x="3235305" y="1111566"/>
                </a:lnTo>
                <a:lnTo>
                  <a:pt x="0" y="1109933"/>
                </a:lnTo>
                <a:lnTo>
                  <a:pt x="125708" y="1942"/>
                </a:lnTo>
                <a:lnTo>
                  <a:pt x="121878" y="0"/>
                </a:lnTo>
                <a:lnTo>
                  <a:pt x="3292202" y="0"/>
                </a:lnTo>
                <a:close/>
              </a:path>
            </a:pathLst>
          </a:custGeom>
          <a:solidFill>
            <a:srgbClr val="C00000"/>
          </a:solidFill>
          <a:ln w="25400" cap="flat" cmpd="sng" algn="ctr">
            <a:noFill/>
            <a:prstDash val="solid"/>
          </a:ln>
          <a:effectLst/>
        </p:spPr>
        <p:txBody>
          <a:bodyPr lIns="240000" rIns="240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请在此处输入您的标题</a:t>
            </a:r>
          </a:p>
        </p:txBody>
      </p:sp>
      <p:sp>
        <p:nvSpPr>
          <p:cNvPr id="17" name="任意多边形 61"/>
          <p:cNvSpPr/>
          <p:nvPr/>
        </p:nvSpPr>
        <p:spPr>
          <a:xfrm rot="20828725">
            <a:off x="6837960" y="3022728"/>
            <a:ext cx="4382731" cy="1111251"/>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351568 w 3351568"/>
              <a:gd name="connsiteY0-2" fmla="*/ 0 h 1111566"/>
              <a:gd name="connsiteX1-3" fmla="*/ 3294671 w 3351568"/>
              <a:gd name="connsiteY1-4" fmla="*/ 1111566 h 1111566"/>
              <a:gd name="connsiteX2-5" fmla="*/ 115933 w 3351568"/>
              <a:gd name="connsiteY2-6" fmla="*/ 1091823 h 1111566"/>
              <a:gd name="connsiteX3-7" fmla="*/ 0 w 3351568"/>
              <a:gd name="connsiteY3-8" fmla="*/ 1111566 h 1111566"/>
              <a:gd name="connsiteX4-9" fmla="*/ 185074 w 3351568"/>
              <a:gd name="connsiteY4-10" fmla="*/ 1942 h 1111566"/>
              <a:gd name="connsiteX5" fmla="*/ 181244 w 3351568"/>
              <a:gd name="connsiteY5" fmla="*/ 0 h 1111566"/>
              <a:gd name="connsiteX6" fmla="*/ 3351568 w 3351568"/>
              <a:gd name="connsiteY6" fmla="*/ 0 h 1111566"/>
              <a:gd name="connsiteX0-11" fmla="*/ 3287396 w 3287396"/>
              <a:gd name="connsiteY0-12" fmla="*/ 0 h 1111566"/>
              <a:gd name="connsiteX1-13" fmla="*/ 3230499 w 3287396"/>
              <a:gd name="connsiteY1-14" fmla="*/ 1111566 h 1111566"/>
              <a:gd name="connsiteX2-15" fmla="*/ 51761 w 3287396"/>
              <a:gd name="connsiteY2-16" fmla="*/ 1091823 h 1111566"/>
              <a:gd name="connsiteX3-17" fmla="*/ 0 w 3287396"/>
              <a:gd name="connsiteY3-18" fmla="*/ 1081847 h 1111566"/>
              <a:gd name="connsiteX4-19" fmla="*/ 120902 w 3287396"/>
              <a:gd name="connsiteY4-20" fmla="*/ 1942 h 1111566"/>
              <a:gd name="connsiteX5-21" fmla="*/ 117072 w 3287396"/>
              <a:gd name="connsiteY5-22" fmla="*/ 0 h 1111566"/>
              <a:gd name="connsiteX6-23" fmla="*/ 3287396 w 3287396"/>
              <a:gd name="connsiteY6-24"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3" y="connsiteY6-24"/>
              </a:cxn>
            </a:cxnLst>
            <a:rect l="l" t="t" r="r" b="b"/>
            <a:pathLst>
              <a:path w="3287396" h="1111566">
                <a:moveTo>
                  <a:pt x="3287396" y="0"/>
                </a:moveTo>
                <a:lnTo>
                  <a:pt x="3230499" y="1111566"/>
                </a:lnTo>
                <a:lnTo>
                  <a:pt x="51761" y="1091823"/>
                </a:lnTo>
                <a:lnTo>
                  <a:pt x="0" y="1081847"/>
                </a:lnTo>
                <a:lnTo>
                  <a:pt x="120902" y="1942"/>
                </a:lnTo>
                <a:lnTo>
                  <a:pt x="117072" y="0"/>
                </a:lnTo>
                <a:lnTo>
                  <a:pt x="3287396" y="0"/>
                </a:lnTo>
                <a:close/>
              </a:path>
            </a:pathLst>
          </a:custGeom>
          <a:solidFill>
            <a:srgbClr val="C00000"/>
          </a:solidFill>
          <a:ln w="25400" cap="flat" cmpd="sng" algn="ctr">
            <a:noFill/>
            <a:prstDash val="solid"/>
          </a:ln>
          <a:effectLst/>
        </p:spPr>
        <p:txBody>
          <a:bodyPr lIns="240000" rIns="240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请在此处输入您的标题</a:t>
            </a:r>
          </a:p>
        </p:txBody>
      </p:sp>
      <p:sp>
        <p:nvSpPr>
          <p:cNvPr id="18" name="任意多边形 62"/>
          <p:cNvSpPr/>
          <p:nvPr/>
        </p:nvSpPr>
        <p:spPr>
          <a:xfrm rot="20828725">
            <a:off x="6835853" y="4401856"/>
            <a:ext cx="4384865" cy="1111251"/>
          </a:xfrm>
          <a:custGeom>
            <a:avLst/>
            <a:gdLst>
              <a:gd name="connsiteX0" fmla="*/ 3351568 w 3351568"/>
              <a:gd name="connsiteY0" fmla="*/ 0 h 1111566"/>
              <a:gd name="connsiteX1" fmla="*/ 3294671 w 3351568"/>
              <a:gd name="connsiteY1" fmla="*/ 1111566 h 1111566"/>
              <a:gd name="connsiteX2" fmla="*/ 0 w 3351568"/>
              <a:gd name="connsiteY2" fmla="*/ 1111566 h 1111566"/>
              <a:gd name="connsiteX3" fmla="*/ 185074 w 3351568"/>
              <a:gd name="connsiteY3" fmla="*/ 1942 h 1111566"/>
              <a:gd name="connsiteX4" fmla="*/ 181244 w 3351568"/>
              <a:gd name="connsiteY4" fmla="*/ 0 h 1111566"/>
              <a:gd name="connsiteX0-1" fmla="*/ 3288997 w 3288997"/>
              <a:gd name="connsiteY0-2" fmla="*/ 0 h 1111566"/>
              <a:gd name="connsiteX1-3" fmla="*/ 3232100 w 3288997"/>
              <a:gd name="connsiteY1-4" fmla="*/ 1111566 h 1111566"/>
              <a:gd name="connsiteX2-5" fmla="*/ 0 w 3288997"/>
              <a:gd name="connsiteY2-6" fmla="*/ 1091208 h 1111566"/>
              <a:gd name="connsiteX3-7" fmla="*/ 122503 w 3288997"/>
              <a:gd name="connsiteY3-8" fmla="*/ 1942 h 1111566"/>
              <a:gd name="connsiteX4-9" fmla="*/ 118673 w 3288997"/>
              <a:gd name="connsiteY4-10" fmla="*/ 0 h 1111566"/>
              <a:gd name="connsiteX5" fmla="*/ 3288997 w 3288997"/>
              <a:gd name="connsiteY5" fmla="*/ 0 h 11115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3288997" h="1111566">
                <a:moveTo>
                  <a:pt x="3288997" y="0"/>
                </a:moveTo>
                <a:lnTo>
                  <a:pt x="3232100" y="1111566"/>
                </a:lnTo>
                <a:lnTo>
                  <a:pt x="0" y="1091208"/>
                </a:lnTo>
                <a:lnTo>
                  <a:pt x="122503" y="1942"/>
                </a:lnTo>
                <a:lnTo>
                  <a:pt x="118673" y="0"/>
                </a:lnTo>
                <a:lnTo>
                  <a:pt x="3288997" y="0"/>
                </a:lnTo>
                <a:close/>
              </a:path>
            </a:pathLst>
          </a:custGeom>
          <a:solidFill>
            <a:srgbClr val="C00000"/>
          </a:solidFill>
          <a:ln w="25400" cap="flat" cmpd="sng" algn="ctr">
            <a:noFill/>
            <a:prstDash val="solid"/>
          </a:ln>
          <a:effectLst/>
        </p:spPr>
        <p:txBody>
          <a:bodyPr lIns="240000" rIns="24000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1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rPr>
              <a:t>请在此处输入您的标题</a:t>
            </a:r>
          </a:p>
        </p:txBody>
      </p:sp>
      <p:sp>
        <p:nvSpPr>
          <p:cNvPr id="19" name="TextBox 59"/>
          <p:cNvSpPr txBox="1"/>
          <p:nvPr/>
        </p:nvSpPr>
        <p:spPr>
          <a:xfrm>
            <a:off x="967650" y="1620239"/>
            <a:ext cx="3831167" cy="3976688"/>
          </a:xfrm>
          <a:prstGeom prst="rect">
            <a:avLst/>
          </a:prstGeom>
          <a:noFill/>
        </p:spPr>
        <p:txBody>
          <a:bodyPr lIns="144000" rIns="144000" anchor="ctr"/>
          <a:lstStyle/>
          <a:p>
            <a:pPr algn="just" defTabSz="914400">
              <a:lnSpc>
                <a:spcPct val="130000"/>
              </a:lnSpc>
              <a:spcBef>
                <a:spcPts val="800"/>
              </a:spcBef>
              <a:defRPr/>
            </a:pPr>
            <a:r>
              <a:rPr lang="en-US" altLang="zh-CN" b="1" dirty="0">
                <a:solidFill>
                  <a:schemeClr val="bg2">
                    <a:lumMod val="50000"/>
                  </a:schemeClr>
                </a:solidFill>
              </a:rPr>
              <a:t>2017</a:t>
            </a:r>
            <a:r>
              <a:rPr lang="zh-CN" altLang="en-US" b="1" dirty="0">
                <a:solidFill>
                  <a:schemeClr val="bg2">
                    <a:lumMod val="50000"/>
                  </a:schemeClr>
                </a:solidFill>
              </a:rPr>
              <a:t>年是中国共产党大喜的日子，因为这年迎来了中国共产党</a:t>
            </a:r>
            <a:r>
              <a:rPr lang="en-US" altLang="zh-CN" b="1" dirty="0">
                <a:solidFill>
                  <a:schemeClr val="bg2">
                    <a:lumMod val="50000"/>
                  </a:schemeClr>
                </a:solidFill>
              </a:rPr>
              <a:t>96</a:t>
            </a:r>
            <a:r>
              <a:rPr lang="zh-CN" altLang="en-US" b="1" dirty="0">
                <a:solidFill>
                  <a:schemeClr val="bg2">
                    <a:lumMod val="50000"/>
                  </a:schemeClr>
                </a:solidFill>
              </a:rPr>
              <a:t>华诞。</a:t>
            </a:r>
            <a:r>
              <a:rPr lang="en-US" altLang="zh-CN" b="1" dirty="0">
                <a:solidFill>
                  <a:schemeClr val="bg2">
                    <a:lumMod val="50000"/>
                  </a:schemeClr>
                </a:solidFill>
              </a:rPr>
              <a:t>96</a:t>
            </a:r>
            <a:r>
              <a:rPr lang="zh-CN" altLang="en-US" b="1" dirty="0">
                <a:solidFill>
                  <a:schemeClr val="bg2">
                    <a:lumMod val="50000"/>
                  </a:schemeClr>
                </a:solidFill>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b="1" dirty="0">
                <a:solidFill>
                  <a:schemeClr val="bg2">
                    <a:lumMod val="50000"/>
                  </a:schemeClr>
                </a:solidFill>
              </a:rPr>
              <a:t>!</a:t>
            </a:r>
            <a:endParaRPr lang="en-US" altLang="zh-CN" sz="1865" b="1" dirty="0">
              <a:solidFill>
                <a:schemeClr val="bg2">
                  <a:lumMod val="50000"/>
                </a:schemeClr>
              </a:solidFill>
              <a:latin typeface="微软雅黑" panose="020B0503020204020204" charset="-122"/>
              <a:ea typeface="微软雅黑" panose="020B0503020204020204" charset="-122"/>
            </a:endParaRPr>
          </a:p>
        </p:txBody>
      </p:sp>
      <p:cxnSp>
        <p:nvCxnSpPr>
          <p:cNvPr id="20" name="直接连接符 19"/>
          <p:cNvCxnSpPr/>
          <p:nvPr/>
        </p:nvCxnSpPr>
        <p:spPr>
          <a:xfrm>
            <a:off x="527383" y="1620239"/>
            <a:ext cx="4102100" cy="0"/>
          </a:xfrm>
          <a:prstGeom prst="line">
            <a:avLst/>
          </a:prstGeom>
          <a:noFill/>
          <a:ln w="12700" cap="flat" cmpd="sng" algn="ctr">
            <a:solidFill>
              <a:srgbClr val="C00000"/>
            </a:solidFill>
            <a:prstDash val="sysDash"/>
          </a:ln>
          <a:effectLst/>
        </p:spPr>
      </p:cxnSp>
      <p:cxnSp>
        <p:nvCxnSpPr>
          <p:cNvPr id="21" name="直接连接符 20"/>
          <p:cNvCxnSpPr/>
          <p:nvPr/>
        </p:nvCxnSpPr>
        <p:spPr>
          <a:xfrm>
            <a:off x="967648" y="1328139"/>
            <a:ext cx="0" cy="982663"/>
          </a:xfrm>
          <a:prstGeom prst="line">
            <a:avLst/>
          </a:prstGeom>
          <a:noFill/>
          <a:ln w="12700" cap="flat" cmpd="sng" algn="ctr">
            <a:solidFill>
              <a:srgbClr val="C00000"/>
            </a:solidFill>
            <a:prstDash val="sysDash"/>
          </a:ln>
          <a:effectLst/>
        </p:spPr>
      </p:cxnSp>
      <p:cxnSp>
        <p:nvCxnSpPr>
          <p:cNvPr id="22" name="直接连接符 21"/>
          <p:cNvCxnSpPr/>
          <p:nvPr/>
        </p:nvCxnSpPr>
        <p:spPr>
          <a:xfrm>
            <a:off x="535848" y="1328139"/>
            <a:ext cx="0" cy="292100"/>
          </a:xfrm>
          <a:prstGeom prst="line">
            <a:avLst/>
          </a:prstGeom>
          <a:noFill/>
          <a:ln w="12700" cap="flat" cmpd="sng" algn="ctr">
            <a:solidFill>
              <a:srgbClr val="C00000"/>
            </a:solidFill>
            <a:prstDash val="solid"/>
          </a:ln>
          <a:effectLst/>
        </p:spPr>
      </p:cxnSp>
      <p:cxnSp>
        <p:nvCxnSpPr>
          <p:cNvPr id="23" name="直接连接符 22"/>
          <p:cNvCxnSpPr/>
          <p:nvPr/>
        </p:nvCxnSpPr>
        <p:spPr>
          <a:xfrm>
            <a:off x="527381" y="1328139"/>
            <a:ext cx="440267" cy="0"/>
          </a:xfrm>
          <a:prstGeom prst="line">
            <a:avLst/>
          </a:prstGeom>
          <a:noFill/>
          <a:ln w="12700" cap="flat" cmpd="sng" algn="ctr">
            <a:solidFill>
              <a:srgbClr val="C00000"/>
            </a:solidFill>
            <a:prstDash val="solid"/>
          </a:ln>
          <a:effectLst/>
        </p:spPr>
      </p:cxnSp>
      <p:cxnSp>
        <p:nvCxnSpPr>
          <p:cNvPr id="24" name="直接连接符 23"/>
          <p:cNvCxnSpPr/>
          <p:nvPr/>
        </p:nvCxnSpPr>
        <p:spPr>
          <a:xfrm flipH="1" flipV="1">
            <a:off x="1136983" y="5596927"/>
            <a:ext cx="4102100" cy="0"/>
          </a:xfrm>
          <a:prstGeom prst="line">
            <a:avLst/>
          </a:prstGeom>
          <a:noFill/>
          <a:ln w="12700" cap="flat" cmpd="sng" algn="ctr">
            <a:solidFill>
              <a:srgbClr val="C00000"/>
            </a:solidFill>
            <a:prstDash val="sysDash"/>
          </a:ln>
          <a:effectLst/>
        </p:spPr>
      </p:cxnSp>
      <p:cxnSp>
        <p:nvCxnSpPr>
          <p:cNvPr id="25" name="直接连接符 24"/>
          <p:cNvCxnSpPr/>
          <p:nvPr/>
        </p:nvCxnSpPr>
        <p:spPr>
          <a:xfrm flipH="1" flipV="1">
            <a:off x="4798815" y="4904777"/>
            <a:ext cx="0" cy="982663"/>
          </a:xfrm>
          <a:prstGeom prst="line">
            <a:avLst/>
          </a:prstGeom>
          <a:noFill/>
          <a:ln w="12700" cap="flat" cmpd="sng" algn="ctr">
            <a:solidFill>
              <a:srgbClr val="C00000"/>
            </a:solidFill>
            <a:prstDash val="sysDash"/>
          </a:ln>
          <a:effectLst/>
        </p:spPr>
      </p:cxnSp>
      <p:cxnSp>
        <p:nvCxnSpPr>
          <p:cNvPr id="26" name="直接连接符 25"/>
          <p:cNvCxnSpPr/>
          <p:nvPr/>
        </p:nvCxnSpPr>
        <p:spPr>
          <a:xfrm flipH="1" flipV="1">
            <a:off x="5230615" y="5596927"/>
            <a:ext cx="0" cy="290512"/>
          </a:xfrm>
          <a:prstGeom prst="line">
            <a:avLst/>
          </a:prstGeom>
          <a:noFill/>
          <a:ln w="12700" cap="flat" cmpd="sng" algn="ctr">
            <a:solidFill>
              <a:srgbClr val="C00000"/>
            </a:solidFill>
            <a:prstDash val="solid"/>
          </a:ln>
          <a:effectLst/>
        </p:spPr>
      </p:cxnSp>
      <p:cxnSp>
        <p:nvCxnSpPr>
          <p:cNvPr id="27" name="直接连接符 26"/>
          <p:cNvCxnSpPr/>
          <p:nvPr/>
        </p:nvCxnSpPr>
        <p:spPr>
          <a:xfrm flipH="1" flipV="1">
            <a:off x="4798815" y="5887439"/>
            <a:ext cx="440267" cy="0"/>
          </a:xfrm>
          <a:prstGeom prst="line">
            <a:avLst/>
          </a:prstGeom>
          <a:noFill/>
          <a:ln w="12700" cap="flat" cmpd="sng" algn="ctr">
            <a:solidFill>
              <a:srgbClr val="C00000"/>
            </a:solidFill>
            <a:prstDash val="solid"/>
          </a:ln>
          <a:effectLst/>
        </p:spPr>
      </p:cxnSp>
      <p:grpSp>
        <p:nvGrpSpPr>
          <p:cNvPr id="28" name="组合 27"/>
          <p:cNvGrpSpPr/>
          <p:nvPr/>
        </p:nvGrpSpPr>
        <p:grpSpPr>
          <a:xfrm>
            <a:off x="6098448" y="4379313"/>
            <a:ext cx="944035" cy="1619251"/>
            <a:chOff x="4635500" y="3512344"/>
            <a:chExt cx="708026" cy="1214438"/>
          </a:xfrm>
          <a:solidFill>
            <a:srgbClr val="FFC000"/>
          </a:solidFill>
        </p:grpSpPr>
        <p:sp>
          <p:nvSpPr>
            <p:cNvPr id="29" name="任意多边形 73"/>
            <p:cNvSpPr/>
            <p:nvPr/>
          </p:nvSpPr>
          <p:spPr>
            <a:xfrm>
              <a:off x="4635500" y="3692129"/>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0" name="任意多边形 74"/>
            <p:cNvSpPr/>
            <p:nvPr/>
          </p:nvSpPr>
          <p:spPr>
            <a:xfrm>
              <a:off x="4749800" y="3694510"/>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1" name="任意多边形 75"/>
            <p:cNvSpPr/>
            <p:nvPr/>
          </p:nvSpPr>
          <p:spPr>
            <a:xfrm>
              <a:off x="4743451" y="378142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grpFill/>
            <a:ln w="25400" cap="flat" cmpd="sng" algn="ctr">
              <a:noFill/>
              <a:prstDash val="solid"/>
            </a:ln>
            <a:effectLst/>
          </p:spPr>
          <p:txBody>
            <a:bodyPr lIns="14400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Arial Rounded MT Bold" panose="020F0704030504030204" pitchFamily="34" charset="0"/>
                  <a:ea typeface="微软雅黑" panose="020B0503020204020204" charset="-122"/>
                </a:rPr>
                <a:t>03</a:t>
              </a:r>
              <a:endParaRPr kumimoji="0" lang="zh-CN" altLang="en-US" sz="3200" b="0" i="0" u="none" strike="noStrike" kern="0" cap="none" spc="0" normalizeH="0" baseline="0" noProof="0" dirty="0">
                <a:ln>
                  <a:noFill/>
                </a:ln>
                <a:solidFill>
                  <a:prstClr val="white"/>
                </a:solidFill>
                <a:effectLst/>
                <a:uLnTx/>
                <a:uFillTx/>
                <a:latin typeface="Arial Rounded MT Bold" panose="020F0704030504030204" pitchFamily="34" charset="0"/>
                <a:ea typeface="微软雅黑" panose="020B0503020204020204" charset="-122"/>
              </a:endParaRPr>
            </a:p>
          </p:txBody>
        </p:sp>
        <p:pic>
          <p:nvPicPr>
            <p:cNvPr id="32" name="图片 35"/>
            <p:cNvPicPr>
              <a:picLocks noChangeAspect="1"/>
            </p:cNvPicPr>
            <p:nvPr/>
          </p:nvPicPr>
          <p:blipFill>
            <a:blip r:embed="rId2">
              <a:extLst>
                <a:ext uri="{28A0092B-C50C-407E-A947-70E740481C1C}">
                  <a14:useLocalDpi xmlns:a14="http://schemas.microsoft.com/office/drawing/2010/main" val="0"/>
                </a:ext>
              </a:extLst>
            </a:blip>
            <a:srcRect l="39696" r="-2"/>
            <a:stretch>
              <a:fillRect/>
            </a:stretch>
          </p:blipFill>
          <p:spPr bwMode="auto">
            <a:xfrm>
              <a:off x="4638676" y="3512344"/>
              <a:ext cx="73025" cy="976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3" name="组合 32"/>
          <p:cNvGrpSpPr/>
          <p:nvPr/>
        </p:nvGrpSpPr>
        <p:grpSpPr>
          <a:xfrm>
            <a:off x="6109792" y="1559087"/>
            <a:ext cx="944035" cy="1662112"/>
            <a:chOff x="4714663" y="1085638"/>
            <a:chExt cx="708026" cy="1246584"/>
          </a:xfrm>
          <a:solidFill>
            <a:srgbClr val="FFC000"/>
          </a:solidFill>
        </p:grpSpPr>
        <p:grpSp>
          <p:nvGrpSpPr>
            <p:cNvPr id="34" name="组合 33"/>
            <p:cNvGrpSpPr/>
            <p:nvPr/>
          </p:nvGrpSpPr>
          <p:grpSpPr>
            <a:xfrm>
              <a:off x="4714663" y="1085638"/>
              <a:ext cx="412750" cy="1082278"/>
              <a:chOff x="4635500" y="1379935"/>
              <a:chExt cx="412750" cy="1082278"/>
            </a:xfrm>
            <a:grpFill/>
          </p:grpSpPr>
          <p:sp>
            <p:nvSpPr>
              <p:cNvPr id="37" name="任意多边形 81"/>
              <p:cNvSpPr/>
              <p:nvPr/>
            </p:nvSpPr>
            <p:spPr>
              <a:xfrm>
                <a:off x="4635500" y="1593057"/>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pic>
            <p:nvPicPr>
              <p:cNvPr id="38" name="图片 2"/>
              <p:cNvPicPr>
                <a:picLocks noChangeAspect="1"/>
              </p:cNvPicPr>
              <p:nvPr/>
            </p:nvPicPr>
            <p:blipFill>
              <a:blip r:embed="rId2">
                <a:extLst>
                  <a:ext uri="{28A0092B-C50C-407E-A947-70E740481C1C}">
                    <a14:useLocalDpi xmlns:a14="http://schemas.microsoft.com/office/drawing/2010/main" val="0"/>
                  </a:ext>
                </a:extLst>
              </a:blip>
              <a:srcRect l="39696" r="-2"/>
              <a:stretch>
                <a:fillRect/>
              </a:stretch>
            </p:blipFill>
            <p:spPr bwMode="auto">
              <a:xfrm>
                <a:off x="4638676" y="1379935"/>
                <a:ext cx="73025" cy="977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5" name="任意多边形 79"/>
            <p:cNvSpPr/>
            <p:nvPr/>
          </p:nvSpPr>
          <p:spPr>
            <a:xfrm>
              <a:off x="4828963" y="1301141"/>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36" name="任意多边形 80"/>
            <p:cNvSpPr/>
            <p:nvPr/>
          </p:nvSpPr>
          <p:spPr>
            <a:xfrm>
              <a:off x="4822614" y="1386866"/>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grpFill/>
            <a:ln w="25400" cap="flat" cmpd="sng" algn="ctr">
              <a:noFill/>
              <a:prstDash val="solid"/>
            </a:ln>
            <a:effectLst/>
          </p:spPr>
          <p:txBody>
            <a:bodyPr lIns="14400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Arial Rounded MT Bold" panose="020F0704030504030204" pitchFamily="34" charset="0"/>
                  <a:ea typeface="微软雅黑" panose="020B0503020204020204" charset="-122"/>
                </a:rPr>
                <a:t>01</a:t>
              </a:r>
              <a:endParaRPr kumimoji="0" lang="zh-CN" altLang="en-US" sz="3200" b="0" i="0" u="none" strike="noStrike" kern="0" cap="none" spc="0" normalizeH="0" baseline="0" noProof="0" dirty="0">
                <a:ln>
                  <a:noFill/>
                </a:ln>
                <a:solidFill>
                  <a:prstClr val="white"/>
                </a:solidFill>
                <a:effectLst/>
                <a:uLnTx/>
                <a:uFillTx/>
                <a:latin typeface="Arial Rounded MT Bold" panose="020F0704030504030204" pitchFamily="34" charset="0"/>
                <a:ea typeface="微软雅黑" panose="020B0503020204020204" charset="-122"/>
              </a:endParaRPr>
            </a:p>
          </p:txBody>
        </p:sp>
      </p:grpSp>
      <p:grpSp>
        <p:nvGrpSpPr>
          <p:cNvPr id="39" name="组合 38"/>
          <p:cNvGrpSpPr/>
          <p:nvPr/>
        </p:nvGrpSpPr>
        <p:grpSpPr>
          <a:xfrm>
            <a:off x="6109792" y="2933167"/>
            <a:ext cx="944035" cy="1644651"/>
            <a:chOff x="4644008" y="2427734"/>
            <a:chExt cx="708026" cy="1233488"/>
          </a:xfrm>
          <a:solidFill>
            <a:srgbClr val="FFC000"/>
          </a:solidFill>
        </p:grpSpPr>
        <p:grpSp>
          <p:nvGrpSpPr>
            <p:cNvPr id="40" name="组合 39"/>
            <p:cNvGrpSpPr/>
            <p:nvPr/>
          </p:nvGrpSpPr>
          <p:grpSpPr>
            <a:xfrm>
              <a:off x="4644008" y="2427734"/>
              <a:ext cx="708026" cy="1233488"/>
              <a:chOff x="4635500" y="2443162"/>
              <a:chExt cx="708026" cy="1233488"/>
            </a:xfrm>
            <a:grpFill/>
          </p:grpSpPr>
          <p:sp>
            <p:nvSpPr>
              <p:cNvPr id="42" name="任意多边形 86"/>
              <p:cNvSpPr/>
              <p:nvPr/>
            </p:nvSpPr>
            <p:spPr>
              <a:xfrm>
                <a:off x="4635500" y="2643188"/>
                <a:ext cx="412750" cy="869156"/>
              </a:xfrm>
              <a:custGeom>
                <a:avLst/>
                <a:gdLst>
                  <a:gd name="connsiteX0" fmla="*/ 254000 w 412750"/>
                  <a:gd name="connsiteY0" fmla="*/ 1158875 h 1158875"/>
                  <a:gd name="connsiteX1" fmla="*/ 0 w 412750"/>
                  <a:gd name="connsiteY1" fmla="*/ 619125 h 1158875"/>
                  <a:gd name="connsiteX2" fmla="*/ 3175 w 412750"/>
                  <a:gd name="connsiteY2" fmla="*/ 63500 h 1158875"/>
                  <a:gd name="connsiteX3" fmla="*/ 263525 w 412750"/>
                  <a:gd name="connsiteY3" fmla="*/ 0 h 1158875"/>
                  <a:gd name="connsiteX4" fmla="*/ 412750 w 412750"/>
                  <a:gd name="connsiteY4" fmla="*/ 1104900 h 1158875"/>
                  <a:gd name="connsiteX5" fmla="*/ 254000 w 412750"/>
                  <a:gd name="connsiteY5" fmla="*/ 1158875 h 11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750" h="1158875">
                    <a:moveTo>
                      <a:pt x="254000" y="1158875"/>
                    </a:moveTo>
                    <a:lnTo>
                      <a:pt x="0" y="619125"/>
                    </a:lnTo>
                    <a:cubicBezTo>
                      <a:pt x="1058" y="433917"/>
                      <a:pt x="2117" y="248708"/>
                      <a:pt x="3175" y="63500"/>
                    </a:cubicBezTo>
                    <a:lnTo>
                      <a:pt x="263525" y="0"/>
                    </a:lnTo>
                    <a:lnTo>
                      <a:pt x="412750" y="1104900"/>
                    </a:lnTo>
                    <a:lnTo>
                      <a:pt x="254000" y="1158875"/>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sp>
            <p:nvSpPr>
              <p:cNvPr id="43" name="任意多边形 87"/>
              <p:cNvSpPr/>
              <p:nvPr/>
            </p:nvSpPr>
            <p:spPr>
              <a:xfrm>
                <a:off x="4743451" y="2731294"/>
                <a:ext cx="600075" cy="945356"/>
              </a:xfrm>
              <a:custGeom>
                <a:avLst/>
                <a:gdLst>
                  <a:gd name="connsiteX0" fmla="*/ 0 w 600075"/>
                  <a:gd name="connsiteY0" fmla="*/ 0 h 1260475"/>
                  <a:gd name="connsiteX1" fmla="*/ 215900 w 600075"/>
                  <a:gd name="connsiteY1" fmla="*/ 1149350 h 1260475"/>
                  <a:gd name="connsiteX2" fmla="*/ 600075 w 600075"/>
                  <a:gd name="connsiteY2" fmla="*/ 1260475 h 1260475"/>
                  <a:gd name="connsiteX3" fmla="*/ 533400 w 600075"/>
                  <a:gd name="connsiteY3" fmla="*/ 133350 h 1260475"/>
                  <a:gd name="connsiteX4" fmla="*/ 0 w 600075"/>
                  <a:gd name="connsiteY4" fmla="*/ 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260475">
                    <a:moveTo>
                      <a:pt x="0" y="0"/>
                    </a:moveTo>
                    <a:lnTo>
                      <a:pt x="215900" y="1149350"/>
                    </a:lnTo>
                    <a:lnTo>
                      <a:pt x="600075" y="1260475"/>
                    </a:lnTo>
                    <a:lnTo>
                      <a:pt x="533400" y="133350"/>
                    </a:lnTo>
                    <a:lnTo>
                      <a:pt x="0" y="0"/>
                    </a:lnTo>
                    <a:close/>
                  </a:path>
                </a:pathLst>
              </a:custGeom>
              <a:grpFill/>
              <a:ln w="25400" cap="flat" cmpd="sng" algn="ctr">
                <a:noFill/>
                <a:prstDash val="solid"/>
              </a:ln>
              <a:effectLst/>
            </p:spPr>
            <p:txBody>
              <a:bodyPr lIns="144000" rIns="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Arial Rounded MT Bold" panose="020F0704030504030204" pitchFamily="34" charset="0"/>
                    <a:ea typeface="微软雅黑" panose="020B0503020204020204" charset="-122"/>
                  </a:rPr>
                  <a:t>02</a:t>
                </a:r>
                <a:endParaRPr kumimoji="0" lang="zh-CN" altLang="en-US" sz="3200" b="0" i="0" u="none" strike="noStrike" kern="0" cap="none" spc="0" normalizeH="0" baseline="0" noProof="0" dirty="0">
                  <a:ln>
                    <a:noFill/>
                  </a:ln>
                  <a:solidFill>
                    <a:prstClr val="white"/>
                  </a:solidFill>
                  <a:effectLst/>
                  <a:uLnTx/>
                  <a:uFillTx/>
                  <a:latin typeface="Arial Rounded MT Bold" panose="020F0704030504030204" pitchFamily="34" charset="0"/>
                  <a:ea typeface="微软雅黑" panose="020B0503020204020204" charset="-122"/>
                </a:endParaRPr>
              </a:p>
            </p:txBody>
          </p:sp>
          <p:pic>
            <p:nvPicPr>
              <p:cNvPr id="44" name="图片 34"/>
              <p:cNvPicPr>
                <a:picLocks noChangeAspect="1"/>
              </p:cNvPicPr>
              <p:nvPr/>
            </p:nvPicPr>
            <p:blipFill>
              <a:blip r:embed="rId2">
                <a:extLst>
                  <a:ext uri="{28A0092B-C50C-407E-A947-70E740481C1C}">
                    <a14:useLocalDpi xmlns:a14="http://schemas.microsoft.com/office/drawing/2010/main" val="0"/>
                  </a:ext>
                </a:extLst>
              </a:blip>
              <a:srcRect l="39696" r="-2"/>
              <a:stretch>
                <a:fillRect/>
              </a:stretch>
            </p:blipFill>
            <p:spPr bwMode="auto">
              <a:xfrm>
                <a:off x="4638676" y="2443162"/>
                <a:ext cx="73025" cy="976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41" name="任意多边形 85"/>
            <p:cNvSpPr/>
            <p:nvPr/>
          </p:nvSpPr>
          <p:spPr>
            <a:xfrm>
              <a:off x="4760590" y="2630552"/>
              <a:ext cx="171450" cy="123825"/>
            </a:xfrm>
            <a:custGeom>
              <a:avLst/>
              <a:gdLst>
                <a:gd name="connsiteX0" fmla="*/ 0 w 171450"/>
                <a:gd name="connsiteY0" fmla="*/ 111125 h 165100"/>
                <a:gd name="connsiteX1" fmla="*/ 149225 w 171450"/>
                <a:gd name="connsiteY1" fmla="*/ 0 h 165100"/>
                <a:gd name="connsiteX2" fmla="*/ 171450 w 171450"/>
                <a:gd name="connsiteY2" fmla="*/ 165100 h 165100"/>
                <a:gd name="connsiteX3" fmla="*/ 0 w 171450"/>
                <a:gd name="connsiteY3" fmla="*/ 111125 h 165100"/>
              </a:gdLst>
              <a:ahLst/>
              <a:cxnLst>
                <a:cxn ang="0">
                  <a:pos x="connsiteX0" y="connsiteY0"/>
                </a:cxn>
                <a:cxn ang="0">
                  <a:pos x="connsiteX1" y="connsiteY1"/>
                </a:cxn>
                <a:cxn ang="0">
                  <a:pos x="connsiteX2" y="connsiteY2"/>
                </a:cxn>
                <a:cxn ang="0">
                  <a:pos x="connsiteX3" y="connsiteY3"/>
                </a:cxn>
              </a:cxnLst>
              <a:rect l="l" t="t" r="r" b="b"/>
              <a:pathLst>
                <a:path w="171450" h="165100">
                  <a:moveTo>
                    <a:pt x="0" y="111125"/>
                  </a:moveTo>
                  <a:lnTo>
                    <a:pt x="149225" y="0"/>
                  </a:lnTo>
                  <a:lnTo>
                    <a:pt x="171450" y="165100"/>
                  </a:lnTo>
                  <a:lnTo>
                    <a:pt x="0" y="111125"/>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50"/>
                                        <p:tgtEl>
                                          <p:spTgt spid="2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25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250"/>
                                        <p:tgtEl>
                                          <p:spTgt spid="2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50"/>
                                        <p:tgtEl>
                                          <p:spTgt spid="2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25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250"/>
                                        <p:tgtEl>
                                          <p:spTgt spid="2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250"/>
                                        <p:tgtEl>
                                          <p:spTgt spid="26"/>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250"/>
                                        <p:tgtEl>
                                          <p:spTgt spid="24"/>
                                        </p:tgtEl>
                                      </p:cBhvr>
                                    </p:animEffect>
                                  </p:childTnLst>
                                </p:cTn>
                              </p:par>
                            </p:childTnLst>
                          </p:cTn>
                        </p:par>
                        <p:par>
                          <p:cTn id="36" fill="hold">
                            <p:stCondLst>
                              <p:cond delay="4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anim calcmode="lin" valueType="num">
                                      <p:cBhvr>
                                        <p:cTn id="4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9"/>
                                        </p:tgtEl>
                                      </p:cBhvr>
                                    </p:animEffect>
                                  </p:childTnLst>
                                </p:cTn>
                              </p:par>
                            </p:childTnLst>
                          </p:cTn>
                        </p:par>
                        <p:par>
                          <p:cTn id="44" fill="hold">
                            <p:stCondLst>
                              <p:cond delay="855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905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9550"/>
                            </p:stCondLst>
                            <p:childTnLst>
                              <p:par>
                                <p:cTn id="53" presetID="22" presetClass="entr" presetSubtype="8"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10050"/>
                            </p:stCondLst>
                            <p:childTnLst>
                              <p:par>
                                <p:cTn id="57" presetID="22" presetClass="entr" presetSubtype="8"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10550"/>
                            </p:stCondLst>
                            <p:childTnLst>
                              <p:par>
                                <p:cTn id="61" presetID="22" presetClass="entr" presetSubtype="8"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500"/>
                                        <p:tgtEl>
                                          <p:spTgt spid="17"/>
                                        </p:tgtEl>
                                      </p:cBhvr>
                                    </p:animEffect>
                                  </p:childTnLst>
                                </p:cTn>
                              </p:par>
                            </p:childTnLst>
                          </p:cTn>
                        </p:par>
                        <p:par>
                          <p:cTn id="64" fill="hold">
                            <p:stCondLst>
                              <p:cond delay="11050"/>
                            </p:stCondLst>
                            <p:childTnLst>
                              <p:par>
                                <p:cTn id="65" presetID="22" presetClass="entr" presetSubtype="8"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11550"/>
                            </p:stCondLst>
                            <p:childTnLst>
                              <p:par>
                                <p:cTn id="69" presetID="22" presetClass="entr" presetSubtype="8"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1205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12550"/>
                            </p:stCondLst>
                            <p:childTnLst>
                              <p:par>
                                <p:cTn id="77" presetID="2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Group 3"/>
          <p:cNvGrpSpPr/>
          <p:nvPr/>
        </p:nvGrpSpPr>
        <p:grpSpPr bwMode="auto">
          <a:xfrm>
            <a:off x="7054851" y="3058187"/>
            <a:ext cx="1352549" cy="2205567"/>
            <a:chOff x="0" y="0"/>
            <a:chExt cx="639" cy="1043"/>
          </a:xfrm>
          <a:solidFill>
            <a:srgbClr val="FFC000"/>
          </a:solidFill>
        </p:grpSpPr>
        <p:sp>
          <p:nvSpPr>
            <p:cNvPr id="8" name="Freeform 4"/>
            <p:cNvSpPr/>
            <p:nvPr/>
          </p:nvSpPr>
          <p:spPr bwMode="auto">
            <a:xfrm>
              <a:off x="0" y="105"/>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grp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9" name="Oval 5"/>
            <p:cNvSpPr>
              <a:spLocks noChangeArrowheads="1"/>
            </p:cNvSpPr>
            <p:nvPr/>
          </p:nvSpPr>
          <p:spPr bwMode="auto">
            <a:xfrm>
              <a:off x="17" y="0"/>
              <a:ext cx="310" cy="306"/>
            </a:xfrm>
            <a:prstGeom prst="ellipse">
              <a:avLst/>
            </a:prstGeom>
            <a:grp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10" name="Group 6"/>
          <p:cNvGrpSpPr/>
          <p:nvPr/>
        </p:nvGrpSpPr>
        <p:grpSpPr bwMode="auto">
          <a:xfrm>
            <a:off x="3716867" y="3058187"/>
            <a:ext cx="1352551" cy="2205567"/>
            <a:chOff x="0" y="0"/>
            <a:chExt cx="639" cy="1043"/>
          </a:xfrm>
          <a:solidFill>
            <a:srgbClr val="FFC000"/>
          </a:solidFill>
        </p:grpSpPr>
        <p:sp>
          <p:nvSpPr>
            <p:cNvPr id="11" name="Freeform 7"/>
            <p:cNvSpPr/>
            <p:nvPr/>
          </p:nvSpPr>
          <p:spPr bwMode="auto">
            <a:xfrm>
              <a:off x="0" y="105"/>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grp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2" name="Oval 8"/>
            <p:cNvSpPr>
              <a:spLocks noChangeArrowheads="1"/>
            </p:cNvSpPr>
            <p:nvPr/>
          </p:nvSpPr>
          <p:spPr bwMode="auto">
            <a:xfrm>
              <a:off x="316" y="0"/>
              <a:ext cx="306" cy="306"/>
            </a:xfrm>
            <a:prstGeom prst="ellipse">
              <a:avLst/>
            </a:prstGeom>
            <a:grp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13" name="Group 9"/>
          <p:cNvGrpSpPr/>
          <p:nvPr/>
        </p:nvGrpSpPr>
        <p:grpSpPr bwMode="auto">
          <a:xfrm>
            <a:off x="4273551" y="3231754"/>
            <a:ext cx="1430867" cy="2262717"/>
            <a:chOff x="0" y="0"/>
            <a:chExt cx="676" cy="1070"/>
          </a:xfrm>
          <a:solidFill>
            <a:srgbClr val="C00000"/>
          </a:solidFill>
        </p:grpSpPr>
        <p:sp>
          <p:nvSpPr>
            <p:cNvPr id="14" name="Oval 10"/>
            <p:cNvSpPr>
              <a:spLocks noChangeArrowheads="1"/>
            </p:cNvSpPr>
            <p:nvPr/>
          </p:nvSpPr>
          <p:spPr bwMode="auto">
            <a:xfrm>
              <a:off x="343" y="0"/>
              <a:ext cx="313" cy="316"/>
            </a:xfrm>
            <a:prstGeom prst="ellipse">
              <a:avLst/>
            </a:prstGeom>
            <a:grp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5" name="Freeform 11"/>
            <p:cNvSpPr/>
            <p:nvPr/>
          </p:nvSpPr>
          <p:spPr bwMode="auto">
            <a:xfrm>
              <a:off x="0" y="250"/>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grp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16" name="Group 12"/>
          <p:cNvGrpSpPr/>
          <p:nvPr/>
        </p:nvGrpSpPr>
        <p:grpSpPr bwMode="auto">
          <a:xfrm>
            <a:off x="6383867" y="3195771"/>
            <a:ext cx="1422400" cy="2262716"/>
            <a:chOff x="0" y="0"/>
            <a:chExt cx="672" cy="1070"/>
          </a:xfrm>
          <a:solidFill>
            <a:srgbClr val="C00000"/>
          </a:solidFill>
        </p:grpSpPr>
        <p:sp>
          <p:nvSpPr>
            <p:cNvPr id="17" name="Oval 13"/>
            <p:cNvSpPr>
              <a:spLocks noChangeArrowheads="1"/>
            </p:cNvSpPr>
            <p:nvPr/>
          </p:nvSpPr>
          <p:spPr bwMode="auto">
            <a:xfrm>
              <a:off x="17" y="0"/>
              <a:ext cx="316" cy="316"/>
            </a:xfrm>
            <a:prstGeom prst="ellipse">
              <a:avLst/>
            </a:prstGeom>
            <a:grp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18" name="Freeform 14"/>
            <p:cNvSpPr/>
            <p:nvPr/>
          </p:nvSpPr>
          <p:spPr bwMode="auto">
            <a:xfrm>
              <a:off x="0" y="250"/>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grp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grpSp>
        <p:nvGrpSpPr>
          <p:cNvPr id="19" name="Group 15"/>
          <p:cNvGrpSpPr/>
          <p:nvPr/>
        </p:nvGrpSpPr>
        <p:grpSpPr bwMode="auto">
          <a:xfrm>
            <a:off x="5634567" y="3168253"/>
            <a:ext cx="863600" cy="2616200"/>
            <a:chOff x="0" y="0"/>
            <a:chExt cx="408" cy="1238"/>
          </a:xfrm>
          <a:solidFill>
            <a:srgbClr val="0070C0"/>
          </a:solidFill>
        </p:grpSpPr>
        <p:sp>
          <p:nvSpPr>
            <p:cNvPr id="20" name="Oval 16"/>
            <p:cNvSpPr>
              <a:spLocks noChangeArrowheads="1"/>
            </p:cNvSpPr>
            <p:nvPr/>
          </p:nvSpPr>
          <p:spPr bwMode="auto">
            <a:xfrm>
              <a:off x="19" y="0"/>
              <a:ext cx="366" cy="366"/>
            </a:xfrm>
            <a:prstGeom prst="ellipse">
              <a:avLst/>
            </a:prstGeom>
            <a:solidFill>
              <a:srgbClr val="FFC000"/>
            </a:solidFill>
            <a:ln w="12700"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sp>
          <p:nvSpPr>
            <p:cNvPr id="21" name="Freeform 17"/>
            <p:cNvSpPr/>
            <p:nvPr/>
          </p:nvSpPr>
          <p:spPr bwMode="auto">
            <a:xfrm>
              <a:off x="0" y="389"/>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FFC000"/>
            </a:solidFill>
            <a:ln w="12700" cap="flat" cmpd="sng">
              <a:solidFill>
                <a:srgbClr val="FFFFFF"/>
              </a:solidFill>
              <a:round/>
            </a:ln>
          </p:spPr>
          <p:txBody>
            <a:bodyPr/>
            <a:lstStyle/>
            <a:p>
              <a:pPr defTabSz="914400" fontAlgn="base">
                <a:spcBef>
                  <a:spcPct val="0"/>
                </a:spcBef>
                <a:spcAft>
                  <a:spcPct val="0"/>
                </a:spcAft>
              </a:pPr>
              <a:endParaRPr lang="zh-CN" altLang="en-US" b="1">
                <a:solidFill>
                  <a:prstClr val="black"/>
                </a:solidFill>
                <a:latin typeface="Arial" panose="020B0604020202020204" pitchFamily="34" charset="0"/>
                <a:ea typeface="华文细黑" panose="02010600040101010101" pitchFamily="2" charset="-122"/>
              </a:endParaRPr>
            </a:p>
          </p:txBody>
        </p:sp>
      </p:grpSp>
      <p:sp>
        <p:nvSpPr>
          <p:cNvPr id="22" name="Rectangle 18"/>
          <p:cNvSpPr>
            <a:spLocks noChangeArrowheads="1"/>
          </p:cNvSpPr>
          <p:nvPr/>
        </p:nvSpPr>
        <p:spPr bwMode="auto">
          <a:xfrm>
            <a:off x="5969000" y="3327005"/>
            <a:ext cx="21159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665" b="1">
                <a:solidFill>
                  <a:srgbClr val="FFFFFF"/>
                </a:solidFill>
                <a:latin typeface="微软雅黑" panose="020B0503020204020204" charset="-122"/>
                <a:ea typeface="微软雅黑" panose="020B0503020204020204" charset="-122"/>
              </a:rPr>
              <a:t>1</a:t>
            </a:r>
            <a:endParaRPr lang="en-US" altLang="zh-CN" b="1">
              <a:solidFill>
                <a:prstClr val="black"/>
              </a:solidFill>
              <a:latin typeface="Arial" panose="020B0604020202020204" pitchFamily="34" charset="0"/>
              <a:ea typeface="华文细黑" panose="02010600040101010101" pitchFamily="2" charset="-122"/>
            </a:endParaRPr>
          </a:p>
        </p:txBody>
      </p:sp>
      <p:sp>
        <p:nvSpPr>
          <p:cNvPr id="23" name="Rectangle 19"/>
          <p:cNvSpPr>
            <a:spLocks noChangeArrowheads="1"/>
          </p:cNvSpPr>
          <p:nvPr/>
        </p:nvSpPr>
        <p:spPr bwMode="auto">
          <a:xfrm>
            <a:off x="5234517" y="3327005"/>
            <a:ext cx="21159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665" b="1">
                <a:solidFill>
                  <a:srgbClr val="FFFFFF"/>
                </a:solidFill>
                <a:latin typeface="微软雅黑" panose="020B0503020204020204" charset="-122"/>
                <a:ea typeface="微软雅黑" panose="020B0503020204020204" charset="-122"/>
              </a:rPr>
              <a:t>2</a:t>
            </a:r>
            <a:endParaRPr lang="en-US" altLang="zh-CN" b="1">
              <a:solidFill>
                <a:prstClr val="black"/>
              </a:solidFill>
              <a:latin typeface="Arial" panose="020B0604020202020204" pitchFamily="34" charset="0"/>
              <a:ea typeface="华文细黑" panose="02010600040101010101" pitchFamily="2" charset="-122"/>
            </a:endParaRPr>
          </a:p>
        </p:txBody>
      </p:sp>
      <p:sp>
        <p:nvSpPr>
          <p:cNvPr id="24" name="Rectangle 20"/>
          <p:cNvSpPr>
            <a:spLocks noChangeArrowheads="1"/>
          </p:cNvSpPr>
          <p:nvPr/>
        </p:nvSpPr>
        <p:spPr bwMode="auto">
          <a:xfrm>
            <a:off x="4603751" y="3151321"/>
            <a:ext cx="21159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665" b="1">
                <a:solidFill>
                  <a:srgbClr val="FFFFFF"/>
                </a:solidFill>
                <a:latin typeface="微软雅黑" panose="020B0503020204020204" charset="-122"/>
                <a:ea typeface="微软雅黑" panose="020B0503020204020204" charset="-122"/>
              </a:rPr>
              <a:t>4</a:t>
            </a:r>
            <a:endParaRPr lang="en-US" altLang="zh-CN" b="1">
              <a:solidFill>
                <a:prstClr val="black"/>
              </a:solidFill>
              <a:latin typeface="Arial" panose="020B0604020202020204" pitchFamily="34" charset="0"/>
              <a:ea typeface="华文细黑" panose="02010600040101010101" pitchFamily="2" charset="-122"/>
            </a:endParaRPr>
          </a:p>
        </p:txBody>
      </p:sp>
      <p:sp>
        <p:nvSpPr>
          <p:cNvPr id="25" name="Rectangle 21"/>
          <p:cNvSpPr>
            <a:spLocks noChangeArrowheads="1"/>
          </p:cNvSpPr>
          <p:nvPr/>
        </p:nvSpPr>
        <p:spPr bwMode="auto">
          <a:xfrm>
            <a:off x="7315200" y="3151321"/>
            <a:ext cx="21159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665" b="1">
                <a:solidFill>
                  <a:srgbClr val="FFFFFF"/>
                </a:solidFill>
                <a:latin typeface="微软雅黑" panose="020B0503020204020204" charset="-122"/>
                <a:ea typeface="微软雅黑" panose="020B0503020204020204" charset="-122"/>
              </a:rPr>
              <a:t>5</a:t>
            </a:r>
            <a:endParaRPr lang="en-US" altLang="zh-CN" b="1">
              <a:solidFill>
                <a:prstClr val="black"/>
              </a:solidFill>
              <a:latin typeface="Arial" panose="020B0604020202020204" pitchFamily="34" charset="0"/>
              <a:ea typeface="华文细黑" panose="02010600040101010101" pitchFamily="2" charset="-122"/>
            </a:endParaRPr>
          </a:p>
        </p:txBody>
      </p:sp>
      <p:sp>
        <p:nvSpPr>
          <p:cNvPr id="26" name="Rectangle 22"/>
          <p:cNvSpPr>
            <a:spLocks noChangeArrowheads="1"/>
          </p:cNvSpPr>
          <p:nvPr/>
        </p:nvSpPr>
        <p:spPr bwMode="auto">
          <a:xfrm>
            <a:off x="6705600" y="3327005"/>
            <a:ext cx="211596"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fontAlgn="base">
              <a:spcBef>
                <a:spcPct val="0"/>
              </a:spcBef>
              <a:spcAft>
                <a:spcPct val="0"/>
              </a:spcAft>
            </a:pPr>
            <a:r>
              <a:rPr lang="en-US" altLang="zh-CN" sz="2665" b="1">
                <a:solidFill>
                  <a:srgbClr val="FFFFFF"/>
                </a:solidFill>
                <a:latin typeface="微软雅黑" panose="020B0503020204020204" charset="-122"/>
                <a:ea typeface="微软雅黑" panose="020B0503020204020204" charset="-122"/>
              </a:rPr>
              <a:t>3</a:t>
            </a:r>
            <a:endParaRPr lang="en-US" altLang="zh-CN" b="1">
              <a:solidFill>
                <a:prstClr val="black"/>
              </a:solidFill>
              <a:latin typeface="Arial" panose="020B0604020202020204" pitchFamily="34" charset="0"/>
              <a:ea typeface="华文细黑" panose="02010600040101010101" pitchFamily="2" charset="-122"/>
            </a:endParaRPr>
          </a:p>
        </p:txBody>
      </p:sp>
      <p:sp>
        <p:nvSpPr>
          <p:cNvPr id="30" name="Text Box 38"/>
          <p:cNvSpPr txBox="1">
            <a:spLocks noChangeArrowheads="1"/>
          </p:cNvSpPr>
          <p:nvPr/>
        </p:nvSpPr>
        <p:spPr bwMode="auto">
          <a:xfrm>
            <a:off x="561670" y="3923904"/>
            <a:ext cx="299009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a:lnSpc>
                <a:spcPct val="130000"/>
              </a:lnSpc>
            </a:pPr>
            <a:r>
              <a:rPr lang="zh-CN" altLang="en-US" sz="28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8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2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32" name="Text Box 38"/>
          <p:cNvSpPr txBox="1">
            <a:spLocks noChangeArrowheads="1"/>
          </p:cNvSpPr>
          <p:nvPr/>
        </p:nvSpPr>
        <p:spPr bwMode="auto">
          <a:xfrm>
            <a:off x="561670" y="1705211"/>
            <a:ext cx="299009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a:lnSpc>
                <a:spcPct val="130000"/>
              </a:lnSpc>
            </a:pPr>
            <a:r>
              <a:rPr lang="zh-CN" altLang="en-US" sz="28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8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2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33" name="Text Box 38"/>
          <p:cNvSpPr txBox="1">
            <a:spLocks noChangeArrowheads="1"/>
          </p:cNvSpPr>
          <p:nvPr/>
        </p:nvSpPr>
        <p:spPr bwMode="auto">
          <a:xfrm>
            <a:off x="4610478" y="1570564"/>
            <a:ext cx="299009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a:lnSpc>
                <a:spcPct val="130000"/>
              </a:lnSpc>
            </a:pPr>
            <a:r>
              <a:rPr lang="zh-CN" altLang="en-US" sz="28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8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2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34" name="Text Box 38"/>
          <p:cNvSpPr txBox="1">
            <a:spLocks noChangeArrowheads="1"/>
          </p:cNvSpPr>
          <p:nvPr/>
        </p:nvSpPr>
        <p:spPr bwMode="auto">
          <a:xfrm>
            <a:off x="8810320" y="4076304"/>
            <a:ext cx="299009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a:lnSpc>
                <a:spcPct val="130000"/>
              </a:lnSpc>
            </a:pPr>
            <a:r>
              <a:rPr lang="zh-CN" altLang="en-US" sz="28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8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2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35" name="Text Box 38"/>
          <p:cNvSpPr txBox="1">
            <a:spLocks noChangeArrowheads="1"/>
          </p:cNvSpPr>
          <p:nvPr/>
        </p:nvSpPr>
        <p:spPr bwMode="auto">
          <a:xfrm>
            <a:off x="8810320" y="1857611"/>
            <a:ext cx="2990098"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a:lnSpc>
                <a:spcPct val="130000"/>
              </a:lnSpc>
            </a:pPr>
            <a:r>
              <a:rPr lang="zh-CN" altLang="en-US" sz="28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8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1200" dirty="0">
              <a:solidFill>
                <a:prstClr val="black">
                  <a:lumMod val="65000"/>
                  <a:lumOff val="35000"/>
                </a:prstClr>
              </a:solidFill>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childTnLst>
                                </p:cTn>
                              </p:par>
                              <p:par>
                                <p:cTn id="23" presetID="12" presetClass="entr" presetSubtype="2" fill="hold" grpId="0" nodeType="withEffect">
                                  <p:stCondLst>
                                    <p:cond delay="600"/>
                                  </p:stCondLst>
                                  <p:childTnLst>
                                    <p:set>
                                      <p:cBhvr>
                                        <p:cTn id="24" dur="1" fill="hold">
                                          <p:stCondLst>
                                            <p:cond delay="0"/>
                                          </p:stCondLst>
                                        </p:cTn>
                                        <p:tgtEl>
                                          <p:spTgt spid="30"/>
                                        </p:tgtEl>
                                        <p:attrNameLst>
                                          <p:attrName>style.visibility</p:attrName>
                                        </p:attrNameLst>
                                      </p:cBhvr>
                                      <p:to>
                                        <p:strVal val="visible"/>
                                      </p:to>
                                    </p:set>
                                    <p:animEffect transition="in" filter="slide(fromRight)">
                                      <p:cBhvr>
                                        <p:cTn id="25" dur="500"/>
                                        <p:tgtEl>
                                          <p:spTgt spid="30"/>
                                        </p:tgtEl>
                                      </p:cBhvr>
                                    </p:animEffect>
                                  </p:childTnLst>
                                </p:cTn>
                              </p:par>
                              <p:par>
                                <p:cTn id="26" presetID="47" presetClass="entr" presetSubtype="0" fill="hold" nodeType="withEffect">
                                  <p:stCondLst>
                                    <p:cond delay="2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par>
                                <p:cTn id="31" presetID="23" presetClass="entr" presetSubtype="16" fill="hold" grpId="0" nodeType="withEffect">
                                  <p:stCondLst>
                                    <p:cond delay="70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childTnLst>
                                </p:cTn>
                              </p:par>
                              <p:par>
                                <p:cTn id="35" presetID="47" presetClass="entr" presetSubtype="0" fill="hold" nodeType="withEffect">
                                  <p:stCondLst>
                                    <p:cond delay="3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par>
                                <p:cTn id="40" presetID="23" presetClass="entr" presetSubtype="16" fill="hold" grpId="0" nodeType="withEffect">
                                  <p:stCondLst>
                                    <p:cond delay="8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par>
                                <p:cTn id="44" presetID="47" presetClass="entr" presetSubtype="0" fill="hold" nodeType="withEffect">
                                  <p:stCondLst>
                                    <p:cond delay="4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par>
                                <p:cTn id="49" presetID="23" presetClass="entr" presetSubtype="16" fill="hold" grpId="0" nodeType="withEffect">
                                  <p:stCondLst>
                                    <p:cond delay="9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childTnLst>
                                </p:cTn>
                              </p:par>
                              <p:par>
                                <p:cTn id="53" presetID="12" presetClass="entr" presetSubtype="2" fill="hold" grpId="0" nodeType="withEffect">
                                  <p:stCondLst>
                                    <p:cond delay="600"/>
                                  </p:stCondLst>
                                  <p:childTnLst>
                                    <p:set>
                                      <p:cBhvr>
                                        <p:cTn id="54" dur="1" fill="hold">
                                          <p:stCondLst>
                                            <p:cond delay="0"/>
                                          </p:stCondLst>
                                        </p:cTn>
                                        <p:tgtEl>
                                          <p:spTgt spid="32"/>
                                        </p:tgtEl>
                                        <p:attrNameLst>
                                          <p:attrName>style.visibility</p:attrName>
                                        </p:attrNameLst>
                                      </p:cBhvr>
                                      <p:to>
                                        <p:strVal val="visible"/>
                                      </p:to>
                                    </p:set>
                                    <p:animEffect transition="in" filter="slide(fromRight)">
                                      <p:cBhvr>
                                        <p:cTn id="55" dur="500"/>
                                        <p:tgtEl>
                                          <p:spTgt spid="32"/>
                                        </p:tgtEl>
                                      </p:cBhvr>
                                    </p:animEffect>
                                  </p:childTnLst>
                                </p:cTn>
                              </p:par>
                              <p:par>
                                <p:cTn id="56" presetID="12" presetClass="entr" presetSubtype="2" fill="hold" grpId="0" nodeType="withEffect">
                                  <p:stCondLst>
                                    <p:cond delay="600"/>
                                  </p:stCondLst>
                                  <p:childTnLst>
                                    <p:set>
                                      <p:cBhvr>
                                        <p:cTn id="57" dur="1" fill="hold">
                                          <p:stCondLst>
                                            <p:cond delay="0"/>
                                          </p:stCondLst>
                                        </p:cTn>
                                        <p:tgtEl>
                                          <p:spTgt spid="33"/>
                                        </p:tgtEl>
                                        <p:attrNameLst>
                                          <p:attrName>style.visibility</p:attrName>
                                        </p:attrNameLst>
                                      </p:cBhvr>
                                      <p:to>
                                        <p:strVal val="visible"/>
                                      </p:to>
                                    </p:set>
                                    <p:animEffect transition="in" filter="slide(fromRight)">
                                      <p:cBhvr>
                                        <p:cTn id="58" dur="500"/>
                                        <p:tgtEl>
                                          <p:spTgt spid="33"/>
                                        </p:tgtEl>
                                      </p:cBhvr>
                                    </p:animEffect>
                                  </p:childTnLst>
                                </p:cTn>
                              </p:par>
                              <p:par>
                                <p:cTn id="59" presetID="12" presetClass="entr" presetSubtype="2" fill="hold" grpId="0" nodeType="withEffect">
                                  <p:stCondLst>
                                    <p:cond delay="600"/>
                                  </p:stCondLst>
                                  <p:childTnLst>
                                    <p:set>
                                      <p:cBhvr>
                                        <p:cTn id="60" dur="1" fill="hold">
                                          <p:stCondLst>
                                            <p:cond delay="0"/>
                                          </p:stCondLst>
                                        </p:cTn>
                                        <p:tgtEl>
                                          <p:spTgt spid="34"/>
                                        </p:tgtEl>
                                        <p:attrNameLst>
                                          <p:attrName>style.visibility</p:attrName>
                                        </p:attrNameLst>
                                      </p:cBhvr>
                                      <p:to>
                                        <p:strVal val="visible"/>
                                      </p:to>
                                    </p:set>
                                    <p:animEffect transition="in" filter="slide(fromRight)">
                                      <p:cBhvr>
                                        <p:cTn id="61" dur="500"/>
                                        <p:tgtEl>
                                          <p:spTgt spid="34"/>
                                        </p:tgtEl>
                                      </p:cBhvr>
                                    </p:animEffect>
                                  </p:childTnLst>
                                </p:cTn>
                              </p:par>
                              <p:par>
                                <p:cTn id="62" presetID="12" presetClass="entr" presetSubtype="2" fill="hold" grpId="0" nodeType="withEffect">
                                  <p:stCondLst>
                                    <p:cond delay="600"/>
                                  </p:stCondLst>
                                  <p:childTnLst>
                                    <p:set>
                                      <p:cBhvr>
                                        <p:cTn id="63" dur="1" fill="hold">
                                          <p:stCondLst>
                                            <p:cond delay="0"/>
                                          </p:stCondLst>
                                        </p:cTn>
                                        <p:tgtEl>
                                          <p:spTgt spid="35"/>
                                        </p:tgtEl>
                                        <p:attrNameLst>
                                          <p:attrName>style.visibility</p:attrName>
                                        </p:attrNameLst>
                                      </p:cBhvr>
                                      <p:to>
                                        <p:strVal val="visible"/>
                                      </p:to>
                                    </p:set>
                                    <p:animEffect transition="in" filter="slide(fromRigh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3" grpId="0" autoUpdateAnimBg="0"/>
      <p:bldP spid="24" grpId="0" autoUpdateAnimBg="0"/>
      <p:bldP spid="25" grpId="0" autoUpdateAnimBg="0"/>
      <p:bldP spid="26" grpId="0" autoUpdateAnimBg="0"/>
      <p:bldP spid="30" grpId="0" autoUpdateAnimBg="0"/>
      <p:bldP spid="32" grpId="0" autoUpdateAnimBg="0"/>
      <p:bldP spid="33" grpId="0" autoUpdateAnimBg="0"/>
      <p:bldP spid="34" grpId="0" autoUpdateAnimBg="0"/>
      <p:bldP spid="3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65832" y="282207"/>
            <a:ext cx="1415772" cy="830997"/>
          </a:xfrm>
          <a:prstGeom prst="rect">
            <a:avLst/>
          </a:prstGeom>
          <a:noFill/>
        </p:spPr>
        <p:txBody>
          <a:bodyPr wrap="none" rtlCol="0">
            <a:spAutoFit/>
          </a:bodyPr>
          <a:lstStyle/>
          <a:p>
            <a:pPr algn="ctr" defTabSz="914400"/>
            <a:r>
              <a:rPr lang="zh-CN" altLang="en-US" sz="48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目录</a:t>
            </a:r>
          </a:p>
        </p:txBody>
      </p:sp>
      <p:sp>
        <p:nvSpPr>
          <p:cNvPr id="3" name="文本框 2"/>
          <p:cNvSpPr txBox="1"/>
          <p:nvPr/>
        </p:nvSpPr>
        <p:spPr>
          <a:xfrm>
            <a:off x="5444756" y="1106179"/>
            <a:ext cx="1829347" cy="420884"/>
          </a:xfrm>
          <a:prstGeom prst="rect">
            <a:avLst/>
          </a:prstGeom>
          <a:noFill/>
        </p:spPr>
        <p:txBody>
          <a:bodyPr wrap="none" rtlCol="0">
            <a:spAutoFit/>
          </a:bodyPr>
          <a:lstStyle/>
          <a:p>
            <a:pPr algn="ctr" defTabSz="914400"/>
            <a:r>
              <a:rPr lang="zh-CN" altLang="en-US" sz="2135" dirty="0">
                <a:solidFill>
                  <a:prstClr val="black">
                    <a:lumMod val="75000"/>
                    <a:lumOff val="25000"/>
                  </a:prstClr>
                </a:solidFill>
                <a:latin typeface="微软雅黑" panose="020B0503020204020204" charset="-122"/>
                <a:ea typeface="微软雅黑" panose="020B0503020204020204" charset="-122"/>
              </a:rPr>
              <a:t>文字标题内容</a:t>
            </a:r>
          </a:p>
        </p:txBody>
      </p:sp>
      <p:grpSp>
        <p:nvGrpSpPr>
          <p:cNvPr id="4" name="组合 3"/>
          <p:cNvGrpSpPr/>
          <p:nvPr/>
        </p:nvGrpSpPr>
        <p:grpSpPr>
          <a:xfrm>
            <a:off x="1470967" y="1964425"/>
            <a:ext cx="3821873" cy="1179729"/>
            <a:chOff x="1901038" y="1959055"/>
            <a:chExt cx="3771680" cy="1164236"/>
          </a:xfrm>
        </p:grpSpPr>
        <p:grpSp>
          <p:nvGrpSpPr>
            <p:cNvPr id="5" name="组合 4"/>
            <p:cNvGrpSpPr/>
            <p:nvPr/>
          </p:nvGrpSpPr>
          <p:grpSpPr>
            <a:xfrm>
              <a:off x="3202574" y="2273231"/>
              <a:ext cx="2470144" cy="622616"/>
              <a:chOff x="3587683" y="2004244"/>
              <a:chExt cx="2470142" cy="622618"/>
            </a:xfrm>
            <a:gradFill>
              <a:gsLst>
                <a:gs pos="0">
                  <a:srgbClr val="E30000"/>
                </a:gs>
                <a:gs pos="100000">
                  <a:srgbClr val="760303"/>
                </a:gs>
              </a:gsLst>
              <a:lin ang="5400000" scaled="0"/>
            </a:gradFill>
          </p:grpSpPr>
          <p:sp>
            <p:nvSpPr>
              <p:cNvPr id="9" name="文本框 32"/>
              <p:cNvSpPr txBox="1"/>
              <p:nvPr/>
            </p:nvSpPr>
            <p:spPr>
              <a:xfrm>
                <a:off x="3587683" y="2004244"/>
                <a:ext cx="2470142" cy="3793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rPr>
                  <a:t>添加您的标题</a:t>
                </a:r>
              </a:p>
            </p:txBody>
          </p:sp>
          <p:sp>
            <p:nvSpPr>
              <p:cNvPr id="10" name="文本框 33"/>
              <p:cNvSpPr txBox="1"/>
              <p:nvPr/>
            </p:nvSpPr>
            <p:spPr>
              <a:xfrm>
                <a:off x="3587683" y="2374002"/>
                <a:ext cx="2164221" cy="2528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65" b="0" i="0" u="none" strike="noStrike" kern="0" cap="none" spc="0" normalizeH="0" baseline="0" noProof="0" dirty="0">
                    <a:ln>
                      <a:noFill/>
                    </a:ln>
                    <a:gradFill>
                      <a:gsLst>
                        <a:gs pos="0">
                          <a:srgbClr val="E30000"/>
                        </a:gs>
                        <a:gs pos="100000">
                          <a:srgbClr val="760303"/>
                        </a:gs>
                      </a:gsLst>
                      <a:lin ang="5400000" scaled="0"/>
                    </a:gradFill>
                    <a:effectLst/>
                    <a:uLnTx/>
                    <a:uFillTx/>
                    <a:latin typeface="微软雅黑" panose="020B0503020204020204" charset="-122"/>
                    <a:ea typeface="微软雅黑" panose="020B0503020204020204" charset="-122"/>
                  </a:rPr>
                  <a:t>ANNUAL WORK SUMMARY</a:t>
                </a:r>
              </a:p>
            </p:txBody>
          </p:sp>
        </p:grpSp>
        <p:sp>
          <p:nvSpPr>
            <p:cNvPr id="6" name="椭圆 5"/>
            <p:cNvSpPr/>
            <p:nvPr/>
          </p:nvSpPr>
          <p:spPr>
            <a:xfrm>
              <a:off x="1901038" y="1959055"/>
              <a:ext cx="1164236" cy="1164236"/>
            </a:xfrm>
            <a:prstGeom prst="ellipse">
              <a:avLst/>
            </a:prstGeom>
            <a:solidFill>
              <a:srgbClr val="C00000"/>
            </a:solidFill>
            <a:ln w="12700" cap="flat" cmpd="sng" algn="ctr">
              <a:noFill/>
              <a:prstDash val="solid"/>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TextBox 4"/>
            <p:cNvSpPr txBox="1">
              <a:spLocks noChangeArrowheads="1"/>
            </p:cNvSpPr>
            <p:nvPr/>
          </p:nvSpPr>
          <p:spPr bwMode="auto">
            <a:xfrm>
              <a:off x="1990073" y="2083964"/>
              <a:ext cx="986168" cy="914417"/>
            </a:xfrm>
            <a:prstGeom prst="rect">
              <a:avLst/>
            </a:prstGeom>
            <a:noFill/>
            <a:ln w="9525">
              <a:noFill/>
              <a:miter lim="800000"/>
            </a:ln>
          </p:spPr>
          <p:txBody>
            <a:bodyPr wrap="none" tIns="4680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FrankRuehl" panose="020E0503060101010101" charset="-79"/>
                </a:rPr>
                <a:t>01</a:t>
              </a:r>
              <a:endParaRPr kumimoji="0" lang="zh-CN" altLang="en-US"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ha" panose="02000400000000000000" pitchFamily="2"/>
              </a:endParaRPr>
            </a:p>
          </p:txBody>
        </p:sp>
        <p:sp>
          <p:nvSpPr>
            <p:cNvPr id="8" name="椭圆 7"/>
            <p:cNvSpPr/>
            <p:nvPr/>
          </p:nvSpPr>
          <p:spPr>
            <a:xfrm>
              <a:off x="2005111" y="2051818"/>
              <a:ext cx="966691" cy="966691"/>
            </a:xfrm>
            <a:prstGeom prst="ellipse">
              <a:avLst/>
            </a:prstGeom>
            <a:noFill/>
            <a:ln w="12700" cap="flat" cmpd="sng" algn="ctr">
              <a:solidFill>
                <a:sysClr val="window" lastClr="FFFFFF"/>
              </a:solidFill>
              <a:prstDash val="dash"/>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6663635" y="1964425"/>
            <a:ext cx="4345857" cy="1179730"/>
            <a:chOff x="6496565" y="1943975"/>
            <a:chExt cx="4288783" cy="1164236"/>
          </a:xfrm>
        </p:grpSpPr>
        <p:sp>
          <p:nvSpPr>
            <p:cNvPr id="12" name="椭圆 11"/>
            <p:cNvSpPr/>
            <p:nvPr/>
          </p:nvSpPr>
          <p:spPr>
            <a:xfrm>
              <a:off x="6496565" y="1943975"/>
              <a:ext cx="1164236" cy="1164236"/>
            </a:xfrm>
            <a:prstGeom prst="ellipse">
              <a:avLst/>
            </a:prstGeom>
            <a:solidFill>
              <a:srgbClr val="C00000"/>
            </a:solidFill>
            <a:ln w="12700" cap="flat" cmpd="sng" algn="ctr">
              <a:noFill/>
              <a:prstDash val="solid"/>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TextBox 4"/>
            <p:cNvSpPr txBox="1">
              <a:spLocks noChangeArrowheads="1"/>
            </p:cNvSpPr>
            <p:nvPr/>
          </p:nvSpPr>
          <p:spPr bwMode="auto">
            <a:xfrm>
              <a:off x="6585600" y="2068884"/>
              <a:ext cx="986168" cy="914417"/>
            </a:xfrm>
            <a:prstGeom prst="rect">
              <a:avLst/>
            </a:prstGeom>
            <a:noFill/>
            <a:ln w="9525">
              <a:noFill/>
              <a:miter lim="800000"/>
            </a:ln>
          </p:spPr>
          <p:txBody>
            <a:bodyPr wrap="none" tIns="4680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FrankRuehl" panose="020E0503060101010101" charset="-79"/>
                </a:rPr>
                <a:t>02</a:t>
              </a:r>
              <a:endParaRPr kumimoji="0" lang="zh-CN" altLang="en-US"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ha" panose="02000400000000000000" pitchFamily="2"/>
              </a:endParaRPr>
            </a:p>
          </p:txBody>
        </p:sp>
        <p:grpSp>
          <p:nvGrpSpPr>
            <p:cNvPr id="14" name="组合 13"/>
            <p:cNvGrpSpPr/>
            <p:nvPr/>
          </p:nvGrpSpPr>
          <p:grpSpPr>
            <a:xfrm>
              <a:off x="7791211" y="2202579"/>
              <a:ext cx="2994137" cy="624042"/>
              <a:chOff x="3541011" y="1971276"/>
              <a:chExt cx="2994142" cy="624039"/>
            </a:xfrm>
            <a:gradFill>
              <a:gsLst>
                <a:gs pos="0">
                  <a:srgbClr val="E30000"/>
                </a:gs>
                <a:gs pos="100000">
                  <a:srgbClr val="760303"/>
                </a:gs>
              </a:gsLst>
              <a:lin ang="5400000" scaled="0"/>
            </a:gradFill>
          </p:grpSpPr>
          <p:sp>
            <p:nvSpPr>
              <p:cNvPr id="16" name="文本框 39"/>
              <p:cNvSpPr txBox="1"/>
              <p:nvPr/>
            </p:nvSpPr>
            <p:spPr>
              <a:xfrm>
                <a:off x="3541011" y="1971276"/>
                <a:ext cx="2994142" cy="374351"/>
              </a:xfrm>
              <a:prstGeom prst="rect">
                <a:avLst/>
              </a:prstGeom>
              <a:noFill/>
            </p:spPr>
            <p:txBody>
              <a:bodyPr wrap="square" rtlCol="0">
                <a:spAutoFit/>
              </a:bodyPr>
              <a:lstStyle/>
              <a:p>
                <a:pPr lvl="0" defTabSz="914400">
                  <a:defRPr/>
                </a:pPr>
                <a:r>
                  <a:rPr lang="zh-CN" altLang="en-US" sz="1865" b="1" kern="0" dirty="0">
                    <a:solidFill>
                      <a:prstClr val="black">
                        <a:lumMod val="85000"/>
                        <a:lumOff val="15000"/>
                      </a:prstClr>
                    </a:solidFill>
                    <a:latin typeface="微软雅黑" panose="020B0503020204020204" charset="-122"/>
                    <a:ea typeface="微软雅黑" panose="020B0503020204020204" charset="-122"/>
                  </a:rPr>
                  <a:t>添加您的标题</a:t>
                </a:r>
              </a:p>
            </p:txBody>
          </p:sp>
          <p:sp>
            <p:nvSpPr>
              <p:cNvPr id="17" name="文本框 40"/>
              <p:cNvSpPr txBox="1"/>
              <p:nvPr/>
            </p:nvSpPr>
            <p:spPr>
              <a:xfrm>
                <a:off x="3541011" y="2329886"/>
                <a:ext cx="1790896" cy="2654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65" b="0" i="0" u="none" strike="noStrike" kern="0" cap="none" spc="0" normalizeH="0" baseline="0" noProof="0" dirty="0">
                    <a:ln>
                      <a:noFill/>
                    </a:ln>
                    <a:gradFill>
                      <a:gsLst>
                        <a:gs pos="0">
                          <a:srgbClr val="E30000"/>
                        </a:gs>
                        <a:gs pos="100000">
                          <a:srgbClr val="760303"/>
                        </a:gs>
                      </a:gsLst>
                      <a:lin ang="5400000" scaled="0"/>
                    </a:gradFill>
                    <a:effectLst/>
                    <a:uLnTx/>
                    <a:uFillTx/>
                    <a:latin typeface="微软雅黑" panose="020B0503020204020204" charset="-122"/>
                    <a:ea typeface="微软雅黑" panose="020B0503020204020204" charset="-122"/>
                  </a:rPr>
                  <a:t>SUCCESSFUL PROJECTS</a:t>
                </a:r>
              </a:p>
            </p:txBody>
          </p:sp>
        </p:grpSp>
        <p:sp>
          <p:nvSpPr>
            <p:cNvPr id="15" name="椭圆 14"/>
            <p:cNvSpPr/>
            <p:nvPr/>
          </p:nvSpPr>
          <p:spPr>
            <a:xfrm>
              <a:off x="6585600" y="2035430"/>
              <a:ext cx="966691" cy="966691"/>
            </a:xfrm>
            <a:prstGeom prst="ellipse">
              <a:avLst/>
            </a:prstGeom>
            <a:noFill/>
            <a:ln w="12700" cap="flat" cmpd="sng" algn="ctr">
              <a:solidFill>
                <a:sysClr val="window" lastClr="FFFFFF"/>
              </a:solidFill>
              <a:prstDash val="dash"/>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1467490" y="4039691"/>
            <a:ext cx="4746903" cy="1179729"/>
            <a:chOff x="1901038" y="3669674"/>
            <a:chExt cx="4684562" cy="1164236"/>
          </a:xfrm>
        </p:grpSpPr>
        <p:sp>
          <p:nvSpPr>
            <p:cNvPr id="19" name="椭圆 18"/>
            <p:cNvSpPr/>
            <p:nvPr/>
          </p:nvSpPr>
          <p:spPr>
            <a:xfrm>
              <a:off x="1901038" y="3669674"/>
              <a:ext cx="1164236" cy="1164236"/>
            </a:xfrm>
            <a:prstGeom prst="ellipse">
              <a:avLst/>
            </a:prstGeom>
            <a:solidFill>
              <a:srgbClr val="C00000"/>
            </a:solidFill>
            <a:ln w="12700" cap="flat" cmpd="sng" algn="ctr">
              <a:noFill/>
              <a:prstDash val="solid"/>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TextBox 4"/>
            <p:cNvSpPr txBox="1">
              <a:spLocks noChangeArrowheads="1"/>
            </p:cNvSpPr>
            <p:nvPr/>
          </p:nvSpPr>
          <p:spPr bwMode="auto">
            <a:xfrm>
              <a:off x="1990073" y="3794583"/>
              <a:ext cx="986168" cy="914417"/>
            </a:xfrm>
            <a:prstGeom prst="rect">
              <a:avLst/>
            </a:prstGeom>
            <a:noFill/>
            <a:ln w="9525">
              <a:noFill/>
              <a:miter lim="800000"/>
            </a:ln>
          </p:spPr>
          <p:txBody>
            <a:bodyPr wrap="none" tIns="4680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FrankRuehl" panose="020E0503060101010101" charset="-79"/>
                </a:rPr>
                <a:t>03</a:t>
              </a:r>
              <a:endParaRPr kumimoji="0" lang="zh-CN" altLang="en-US"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ha" panose="02000400000000000000" pitchFamily="2"/>
              </a:endParaRPr>
            </a:p>
          </p:txBody>
        </p:sp>
        <p:grpSp>
          <p:nvGrpSpPr>
            <p:cNvPr id="21" name="组合 20"/>
            <p:cNvGrpSpPr/>
            <p:nvPr/>
          </p:nvGrpSpPr>
          <p:grpSpPr>
            <a:xfrm>
              <a:off x="3204500" y="3965534"/>
              <a:ext cx="3381100" cy="608054"/>
              <a:chOff x="3531758" y="2004244"/>
              <a:chExt cx="2251714" cy="608050"/>
            </a:xfrm>
            <a:gradFill>
              <a:gsLst>
                <a:gs pos="0">
                  <a:srgbClr val="E30000"/>
                </a:gs>
                <a:gs pos="100000">
                  <a:srgbClr val="760303"/>
                </a:gs>
              </a:gsLst>
              <a:lin ang="5400000" scaled="0"/>
            </a:gradFill>
          </p:grpSpPr>
          <p:sp>
            <p:nvSpPr>
              <p:cNvPr id="23" name="文本框 48"/>
              <p:cNvSpPr txBox="1"/>
              <p:nvPr/>
            </p:nvSpPr>
            <p:spPr>
              <a:xfrm>
                <a:off x="3531758" y="2004244"/>
                <a:ext cx="2251714" cy="374351"/>
              </a:xfrm>
              <a:prstGeom prst="rect">
                <a:avLst/>
              </a:prstGeom>
              <a:noFill/>
            </p:spPr>
            <p:txBody>
              <a:bodyPr wrap="square" rtlCol="0">
                <a:spAutoFit/>
              </a:bodyPr>
              <a:lstStyle/>
              <a:p>
                <a:pPr lvl="0" defTabSz="914400">
                  <a:defRPr/>
                </a:pPr>
                <a:r>
                  <a:rPr lang="zh-CN" altLang="en-US" sz="1865" b="1" kern="0" dirty="0">
                    <a:solidFill>
                      <a:prstClr val="black">
                        <a:lumMod val="85000"/>
                        <a:lumOff val="15000"/>
                      </a:prstClr>
                    </a:solidFill>
                    <a:latin typeface="微软雅黑" panose="020B0503020204020204" charset="-122"/>
                    <a:ea typeface="微软雅黑" panose="020B0503020204020204" charset="-122"/>
                  </a:rPr>
                  <a:t>添加您的标题</a:t>
                </a:r>
              </a:p>
            </p:txBody>
          </p:sp>
          <p:sp>
            <p:nvSpPr>
              <p:cNvPr id="24" name="文本框 49"/>
              <p:cNvSpPr txBox="1"/>
              <p:nvPr/>
            </p:nvSpPr>
            <p:spPr>
              <a:xfrm>
                <a:off x="3582251" y="2346865"/>
                <a:ext cx="1408556" cy="2654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1065" b="0" i="0" u="none" strike="noStrike" kern="0" cap="none" spc="0" normalizeH="0" baseline="0" noProof="0" dirty="0">
                    <a:ln>
                      <a:noFill/>
                    </a:ln>
                    <a:gradFill>
                      <a:gsLst>
                        <a:gs pos="0">
                          <a:srgbClr val="E30000"/>
                        </a:gs>
                        <a:gs pos="100000">
                          <a:srgbClr val="760303"/>
                        </a:gs>
                      </a:gsLst>
                      <a:lin ang="5400000" scaled="0"/>
                    </a:gradFill>
                    <a:effectLst/>
                    <a:uLnTx/>
                    <a:uFillTx/>
                    <a:latin typeface="微软雅黑" panose="020B0503020204020204" charset="-122"/>
                    <a:ea typeface="微软雅黑" panose="020B0503020204020204" charset="-122"/>
                  </a:rPr>
                  <a:t>LACK OF WORK</a:t>
                </a:r>
              </a:p>
            </p:txBody>
          </p:sp>
        </p:grpSp>
        <p:sp>
          <p:nvSpPr>
            <p:cNvPr id="22" name="椭圆 21"/>
            <p:cNvSpPr/>
            <p:nvPr/>
          </p:nvSpPr>
          <p:spPr>
            <a:xfrm>
              <a:off x="1990073" y="3758856"/>
              <a:ext cx="966691" cy="966691"/>
            </a:xfrm>
            <a:prstGeom prst="ellipse">
              <a:avLst/>
            </a:prstGeom>
            <a:noFill/>
            <a:ln w="12700" cap="flat" cmpd="sng" algn="ctr">
              <a:solidFill>
                <a:sysClr val="window" lastClr="FFFFFF"/>
              </a:solidFill>
              <a:prstDash val="dash"/>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6663635" y="4039691"/>
            <a:ext cx="4039283" cy="1179729"/>
            <a:chOff x="1901038" y="3669674"/>
            <a:chExt cx="3986236" cy="1164236"/>
          </a:xfrm>
        </p:grpSpPr>
        <p:sp>
          <p:nvSpPr>
            <p:cNvPr id="26" name="椭圆 25"/>
            <p:cNvSpPr/>
            <p:nvPr/>
          </p:nvSpPr>
          <p:spPr>
            <a:xfrm>
              <a:off x="1901038" y="3669674"/>
              <a:ext cx="1164236" cy="1164236"/>
            </a:xfrm>
            <a:prstGeom prst="ellipse">
              <a:avLst/>
            </a:prstGeom>
            <a:solidFill>
              <a:srgbClr val="C00000"/>
            </a:solidFill>
            <a:ln w="12700" cap="flat" cmpd="sng" algn="ctr">
              <a:noFill/>
              <a:prstDash val="solid"/>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TextBox 4"/>
            <p:cNvSpPr txBox="1">
              <a:spLocks noChangeArrowheads="1"/>
            </p:cNvSpPr>
            <p:nvPr/>
          </p:nvSpPr>
          <p:spPr bwMode="auto">
            <a:xfrm>
              <a:off x="1996549" y="3800587"/>
              <a:ext cx="973217" cy="902408"/>
            </a:xfrm>
            <a:prstGeom prst="rect">
              <a:avLst/>
            </a:prstGeom>
            <a:noFill/>
            <a:ln w="9525">
              <a:noFill/>
              <a:miter lim="800000"/>
            </a:ln>
          </p:spPr>
          <p:txBody>
            <a:bodyPr wrap="none" tIns="4680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FrankRuehl" panose="020E0503060101010101" charset="-79"/>
                </a:rPr>
                <a:t>04</a:t>
              </a:r>
              <a:endParaRPr kumimoji="0" lang="zh-CN" altLang="en-US" sz="5335"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ha" panose="02000400000000000000" pitchFamily="2"/>
              </a:endParaRPr>
            </a:p>
          </p:txBody>
        </p:sp>
        <p:grpSp>
          <p:nvGrpSpPr>
            <p:cNvPr id="28" name="组合 27"/>
            <p:cNvGrpSpPr/>
            <p:nvPr/>
          </p:nvGrpSpPr>
          <p:grpSpPr>
            <a:xfrm>
              <a:off x="3328890" y="3948457"/>
              <a:ext cx="2558384" cy="625130"/>
              <a:chOff x="3614598" y="1987167"/>
              <a:chExt cx="1703809" cy="625126"/>
            </a:xfrm>
            <a:gradFill>
              <a:gsLst>
                <a:gs pos="0">
                  <a:srgbClr val="E30000"/>
                </a:gs>
                <a:gs pos="100000">
                  <a:srgbClr val="760303"/>
                </a:gs>
              </a:gsLst>
              <a:lin ang="5400000" scaled="0"/>
            </a:gradFill>
          </p:grpSpPr>
          <p:sp>
            <p:nvSpPr>
              <p:cNvPr id="30" name="文本框 48"/>
              <p:cNvSpPr txBox="1"/>
              <p:nvPr/>
            </p:nvSpPr>
            <p:spPr>
              <a:xfrm>
                <a:off x="3614598" y="1987167"/>
                <a:ext cx="1703809" cy="374351"/>
              </a:xfrm>
              <a:prstGeom prst="rect">
                <a:avLst/>
              </a:prstGeom>
              <a:noFill/>
            </p:spPr>
            <p:txBody>
              <a:bodyPr wrap="square" rtlCol="0">
                <a:spAutoFit/>
              </a:bodyPr>
              <a:lstStyle/>
              <a:p>
                <a:pPr lvl="0" defTabSz="914400">
                  <a:defRPr/>
                </a:pPr>
                <a:r>
                  <a:rPr lang="zh-CN" altLang="en-US" sz="1865" b="1" kern="0" dirty="0">
                    <a:solidFill>
                      <a:prstClr val="black">
                        <a:lumMod val="85000"/>
                        <a:lumOff val="15000"/>
                      </a:prstClr>
                    </a:solidFill>
                    <a:latin typeface="微软雅黑" panose="020B0503020204020204" charset="-122"/>
                    <a:ea typeface="微软雅黑" panose="020B0503020204020204" charset="-122"/>
                  </a:rPr>
                  <a:t>添加您的标题</a:t>
                </a:r>
              </a:p>
            </p:txBody>
          </p:sp>
          <p:sp>
            <p:nvSpPr>
              <p:cNvPr id="31" name="文本框 49"/>
              <p:cNvSpPr txBox="1"/>
              <p:nvPr/>
            </p:nvSpPr>
            <p:spPr>
              <a:xfrm>
                <a:off x="3614598" y="2346864"/>
                <a:ext cx="1408556" cy="26542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1065" b="0" i="0" u="none" strike="noStrike" kern="0" cap="none" spc="0" normalizeH="0" baseline="0" noProof="0" dirty="0">
                    <a:ln>
                      <a:noFill/>
                    </a:ln>
                    <a:gradFill>
                      <a:gsLst>
                        <a:gs pos="0">
                          <a:srgbClr val="E30000"/>
                        </a:gs>
                        <a:gs pos="100000">
                          <a:srgbClr val="760303"/>
                        </a:gs>
                      </a:gsLst>
                      <a:lin ang="5400000" scaled="0"/>
                    </a:gradFill>
                    <a:effectLst/>
                    <a:uLnTx/>
                    <a:uFillTx/>
                    <a:latin typeface="微软雅黑" panose="020B0503020204020204" charset="-122"/>
                    <a:ea typeface="微软雅黑" panose="020B0503020204020204" charset="-122"/>
                  </a:rPr>
                  <a:t>LACK OF WORK</a:t>
                </a:r>
              </a:p>
            </p:txBody>
          </p:sp>
        </p:grpSp>
        <p:sp>
          <p:nvSpPr>
            <p:cNvPr id="29" name="椭圆 28"/>
            <p:cNvSpPr/>
            <p:nvPr/>
          </p:nvSpPr>
          <p:spPr>
            <a:xfrm>
              <a:off x="1990073" y="3758856"/>
              <a:ext cx="966691" cy="966691"/>
            </a:xfrm>
            <a:prstGeom prst="ellipse">
              <a:avLst/>
            </a:prstGeom>
            <a:noFill/>
            <a:ln w="12700" cap="flat" cmpd="sng" algn="ctr">
              <a:solidFill>
                <a:sysClr val="window" lastClr="FFFFFF"/>
              </a:solidFill>
              <a:prstDash val="dash"/>
              <a:miter lim="800000"/>
            </a:ln>
            <a:effectLst>
              <a:outerShdw blurRad="203200" dist="101600" dir="2700000" algn="tl" rotWithShape="0">
                <a:prstClr val="black">
                  <a:alpha val="3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72"/>
          <p:cNvSpPr/>
          <p:nvPr/>
        </p:nvSpPr>
        <p:spPr>
          <a:xfrm>
            <a:off x="3697661" y="2457045"/>
            <a:ext cx="3888432" cy="480689"/>
          </a:xfrm>
          <a:prstGeom prst="roundRect">
            <a:avLst>
              <a:gd name="adj" fmla="val 50000"/>
            </a:avLst>
          </a:prstGeom>
          <a:solidFill>
            <a:srgbClr val="C10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椭圆 2"/>
          <p:cNvSpPr/>
          <p:nvPr/>
        </p:nvSpPr>
        <p:spPr>
          <a:xfrm>
            <a:off x="3409629" y="2409357"/>
            <a:ext cx="576064" cy="576064"/>
          </a:xfrm>
          <a:prstGeom prst="ellipse">
            <a:avLst/>
          </a:prstGeom>
          <a:solidFill>
            <a:srgbClr val="C10001"/>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TextBox 16"/>
          <p:cNvSpPr txBox="1"/>
          <p:nvPr/>
        </p:nvSpPr>
        <p:spPr>
          <a:xfrm>
            <a:off x="3060924" y="3088494"/>
            <a:ext cx="5017418" cy="89065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文字内容文字内容文字内容文字内容文字内容文字内容文字内容文字内容文字内容文字内容文字内容文字内容文字内容文字内容文字内容文字内容</a:t>
            </a:r>
          </a:p>
        </p:txBody>
      </p:sp>
      <p:sp>
        <p:nvSpPr>
          <p:cNvPr id="5" name="TextBox 16"/>
          <p:cNvSpPr txBox="1"/>
          <p:nvPr/>
        </p:nvSpPr>
        <p:spPr>
          <a:xfrm>
            <a:off x="3484753" y="2292962"/>
            <a:ext cx="4314248" cy="692459"/>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2600" b="1" dirty="0">
                <a:solidFill>
                  <a:prstClr val="white"/>
                </a:solidFill>
                <a:latin typeface="微软雅黑" panose="020B0503020204020204" charset="-122"/>
                <a:ea typeface="微软雅黑" panose="020B0503020204020204" charset="-122"/>
              </a:rPr>
              <a:t>在此添加您的标题</a:t>
            </a:r>
          </a:p>
        </p:txBody>
      </p:sp>
      <p:sp>
        <p:nvSpPr>
          <p:cNvPr id="6" name="TextBox 16"/>
          <p:cNvSpPr txBox="1"/>
          <p:nvPr/>
        </p:nvSpPr>
        <p:spPr>
          <a:xfrm>
            <a:off x="3236671" y="2342428"/>
            <a:ext cx="921980" cy="62173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en-US" altLang="zh-CN" sz="2600" b="1" dirty="0">
                <a:solidFill>
                  <a:prstClr val="white"/>
                </a:solidFill>
                <a:latin typeface="微软雅黑" panose="020B0503020204020204" charset="-122"/>
                <a:ea typeface="微软雅黑" panose="020B0503020204020204" charset="-122"/>
              </a:rPr>
              <a:t>04</a:t>
            </a:r>
            <a:endParaRPr lang="zh-CN" altLang="en-US" sz="2600" b="1" dirty="0">
              <a:solidFill>
                <a:prstClr val="white"/>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91" y="0"/>
            <a:ext cx="10713962" cy="685800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101" y="0"/>
            <a:ext cx="431424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Group 4"/>
          <p:cNvGrpSpPr/>
          <p:nvPr/>
        </p:nvGrpSpPr>
        <p:grpSpPr>
          <a:xfrm>
            <a:off x="3640004" y="1890270"/>
            <a:ext cx="4136980" cy="3935074"/>
            <a:chOff x="3640004" y="2058718"/>
            <a:chExt cx="4039998" cy="3842825"/>
          </a:xfrm>
        </p:grpSpPr>
        <p:grpSp>
          <p:nvGrpSpPr>
            <p:cNvPr id="8" name="Group 18"/>
            <p:cNvGrpSpPr/>
            <p:nvPr/>
          </p:nvGrpSpPr>
          <p:grpSpPr>
            <a:xfrm>
              <a:off x="3640004" y="2386665"/>
              <a:ext cx="1611573" cy="2553166"/>
              <a:chOff x="3695100" y="2431601"/>
              <a:chExt cx="1611573" cy="2553166"/>
            </a:xfrm>
          </p:grpSpPr>
          <p:sp>
            <p:nvSpPr>
              <p:cNvPr id="25" name="Freeform 19"/>
              <p:cNvSpPr/>
              <p:nvPr/>
            </p:nvSpPr>
            <p:spPr bwMode="auto">
              <a:xfrm>
                <a:off x="3695100" y="2431601"/>
                <a:ext cx="1611573" cy="2553166"/>
              </a:xfrm>
              <a:custGeom>
                <a:avLst/>
                <a:gdLst>
                  <a:gd name="T0" fmla="*/ 335 w 338"/>
                  <a:gd name="T1" fmla="*/ 295 h 535"/>
                  <a:gd name="T2" fmla="*/ 320 w 338"/>
                  <a:gd name="T3" fmla="*/ 31 h 535"/>
                  <a:gd name="T4" fmla="*/ 308 w 338"/>
                  <a:gd name="T5" fmla="*/ 27 h 535"/>
                  <a:gd name="T6" fmla="*/ 276 w 338"/>
                  <a:gd name="T7" fmla="*/ 9 h 535"/>
                  <a:gd name="T8" fmla="*/ 261 w 338"/>
                  <a:gd name="T9" fmla="*/ 15 h 535"/>
                  <a:gd name="T10" fmla="*/ 247 w 338"/>
                  <a:gd name="T11" fmla="*/ 23 h 535"/>
                  <a:gd name="T12" fmla="*/ 240 w 338"/>
                  <a:gd name="T13" fmla="*/ 39 h 535"/>
                  <a:gd name="T14" fmla="*/ 224 w 338"/>
                  <a:gd name="T15" fmla="*/ 48 h 535"/>
                  <a:gd name="T16" fmla="*/ 226 w 338"/>
                  <a:gd name="T17" fmla="*/ 61 h 535"/>
                  <a:gd name="T18" fmla="*/ 218 w 338"/>
                  <a:gd name="T19" fmla="*/ 71 h 535"/>
                  <a:gd name="T20" fmla="*/ 198 w 338"/>
                  <a:gd name="T21" fmla="*/ 71 h 535"/>
                  <a:gd name="T22" fmla="*/ 211 w 338"/>
                  <a:gd name="T23" fmla="*/ 84 h 535"/>
                  <a:gd name="T24" fmla="*/ 205 w 338"/>
                  <a:gd name="T25" fmla="*/ 94 h 535"/>
                  <a:gd name="T26" fmla="*/ 193 w 338"/>
                  <a:gd name="T27" fmla="*/ 76 h 535"/>
                  <a:gd name="T28" fmla="*/ 181 w 338"/>
                  <a:gd name="T29" fmla="*/ 91 h 535"/>
                  <a:gd name="T30" fmla="*/ 178 w 338"/>
                  <a:gd name="T31" fmla="*/ 121 h 535"/>
                  <a:gd name="T32" fmla="*/ 157 w 338"/>
                  <a:gd name="T33" fmla="*/ 154 h 535"/>
                  <a:gd name="T34" fmla="*/ 111 w 338"/>
                  <a:gd name="T35" fmla="*/ 170 h 535"/>
                  <a:gd name="T36" fmla="*/ 89 w 338"/>
                  <a:gd name="T37" fmla="*/ 183 h 535"/>
                  <a:gd name="T38" fmla="*/ 65 w 338"/>
                  <a:gd name="T39" fmla="*/ 193 h 535"/>
                  <a:gd name="T40" fmla="*/ 38 w 338"/>
                  <a:gd name="T41" fmla="*/ 216 h 535"/>
                  <a:gd name="T42" fmla="*/ 12 w 338"/>
                  <a:gd name="T43" fmla="*/ 241 h 535"/>
                  <a:gd name="T44" fmla="*/ 5 w 338"/>
                  <a:gd name="T45" fmla="*/ 243 h 535"/>
                  <a:gd name="T46" fmla="*/ 3 w 338"/>
                  <a:gd name="T47" fmla="*/ 277 h 535"/>
                  <a:gd name="T48" fmla="*/ 18 w 338"/>
                  <a:gd name="T49" fmla="*/ 311 h 535"/>
                  <a:gd name="T50" fmla="*/ 17 w 338"/>
                  <a:gd name="T51" fmla="*/ 328 h 535"/>
                  <a:gd name="T52" fmla="*/ 17 w 338"/>
                  <a:gd name="T53" fmla="*/ 333 h 535"/>
                  <a:gd name="T54" fmla="*/ 12 w 338"/>
                  <a:gd name="T55" fmla="*/ 332 h 535"/>
                  <a:gd name="T56" fmla="*/ 1 w 338"/>
                  <a:gd name="T57" fmla="*/ 322 h 535"/>
                  <a:gd name="T58" fmla="*/ 32 w 338"/>
                  <a:gd name="T59" fmla="*/ 363 h 535"/>
                  <a:gd name="T60" fmla="*/ 48 w 338"/>
                  <a:gd name="T61" fmla="*/ 397 h 535"/>
                  <a:gd name="T62" fmla="*/ 63 w 338"/>
                  <a:gd name="T63" fmla="*/ 434 h 535"/>
                  <a:gd name="T64" fmla="*/ 80 w 338"/>
                  <a:gd name="T65" fmla="*/ 466 h 535"/>
                  <a:gd name="T66" fmla="*/ 81 w 338"/>
                  <a:gd name="T67" fmla="*/ 498 h 535"/>
                  <a:gd name="T68" fmla="*/ 69 w 338"/>
                  <a:gd name="T69" fmla="*/ 517 h 535"/>
                  <a:gd name="T70" fmla="*/ 95 w 338"/>
                  <a:gd name="T71" fmla="*/ 531 h 535"/>
                  <a:gd name="T72" fmla="*/ 137 w 338"/>
                  <a:gd name="T73" fmla="*/ 525 h 535"/>
                  <a:gd name="T74" fmla="*/ 159 w 338"/>
                  <a:gd name="T75" fmla="*/ 510 h 535"/>
                  <a:gd name="T76" fmla="*/ 178 w 338"/>
                  <a:gd name="T77" fmla="*/ 498 h 535"/>
                  <a:gd name="T78" fmla="*/ 220 w 338"/>
                  <a:gd name="T79" fmla="*/ 495 h 535"/>
                  <a:gd name="T80" fmla="*/ 245 w 338"/>
                  <a:gd name="T81" fmla="*/ 475 h 535"/>
                  <a:gd name="T82" fmla="*/ 277 w 338"/>
                  <a:gd name="T83" fmla="*/ 454 h 535"/>
                  <a:gd name="T84" fmla="*/ 313 w 338"/>
                  <a:gd name="T85" fmla="*/ 447 h 535"/>
                  <a:gd name="T86" fmla="*/ 338 w 338"/>
                  <a:gd name="T87" fmla="*/ 43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8" h="535">
                    <a:moveTo>
                      <a:pt x="335" y="295"/>
                    </a:moveTo>
                    <a:cubicBezTo>
                      <a:pt x="335" y="295"/>
                      <a:pt x="335" y="295"/>
                      <a:pt x="335" y="295"/>
                    </a:cubicBezTo>
                    <a:cubicBezTo>
                      <a:pt x="327" y="32"/>
                      <a:pt x="327" y="32"/>
                      <a:pt x="327" y="32"/>
                    </a:cubicBezTo>
                    <a:cubicBezTo>
                      <a:pt x="325" y="31"/>
                      <a:pt x="323" y="30"/>
                      <a:pt x="320" y="31"/>
                    </a:cubicBezTo>
                    <a:cubicBezTo>
                      <a:pt x="314" y="32"/>
                      <a:pt x="314" y="35"/>
                      <a:pt x="308" y="34"/>
                    </a:cubicBezTo>
                    <a:cubicBezTo>
                      <a:pt x="302" y="33"/>
                      <a:pt x="308" y="30"/>
                      <a:pt x="308" y="27"/>
                    </a:cubicBezTo>
                    <a:cubicBezTo>
                      <a:pt x="308" y="23"/>
                      <a:pt x="296" y="14"/>
                      <a:pt x="287" y="7"/>
                    </a:cubicBezTo>
                    <a:cubicBezTo>
                      <a:pt x="279" y="0"/>
                      <a:pt x="277" y="8"/>
                      <a:pt x="276" y="9"/>
                    </a:cubicBezTo>
                    <a:cubicBezTo>
                      <a:pt x="275" y="11"/>
                      <a:pt x="274" y="14"/>
                      <a:pt x="271" y="12"/>
                    </a:cubicBezTo>
                    <a:cubicBezTo>
                      <a:pt x="267" y="11"/>
                      <a:pt x="265" y="12"/>
                      <a:pt x="261" y="15"/>
                    </a:cubicBezTo>
                    <a:cubicBezTo>
                      <a:pt x="257" y="17"/>
                      <a:pt x="256" y="21"/>
                      <a:pt x="253" y="23"/>
                    </a:cubicBezTo>
                    <a:cubicBezTo>
                      <a:pt x="250" y="25"/>
                      <a:pt x="251" y="21"/>
                      <a:pt x="247" y="23"/>
                    </a:cubicBezTo>
                    <a:cubicBezTo>
                      <a:pt x="244" y="26"/>
                      <a:pt x="240" y="28"/>
                      <a:pt x="238" y="31"/>
                    </a:cubicBezTo>
                    <a:cubicBezTo>
                      <a:pt x="235" y="34"/>
                      <a:pt x="241" y="37"/>
                      <a:pt x="240" y="39"/>
                    </a:cubicBezTo>
                    <a:cubicBezTo>
                      <a:pt x="240" y="42"/>
                      <a:pt x="236" y="41"/>
                      <a:pt x="232" y="43"/>
                    </a:cubicBezTo>
                    <a:cubicBezTo>
                      <a:pt x="228" y="44"/>
                      <a:pt x="226" y="45"/>
                      <a:pt x="224" y="48"/>
                    </a:cubicBezTo>
                    <a:cubicBezTo>
                      <a:pt x="222" y="50"/>
                      <a:pt x="224" y="53"/>
                      <a:pt x="223" y="55"/>
                    </a:cubicBezTo>
                    <a:cubicBezTo>
                      <a:pt x="223" y="57"/>
                      <a:pt x="224" y="58"/>
                      <a:pt x="226" y="61"/>
                    </a:cubicBezTo>
                    <a:cubicBezTo>
                      <a:pt x="229" y="64"/>
                      <a:pt x="226" y="65"/>
                      <a:pt x="225" y="69"/>
                    </a:cubicBezTo>
                    <a:cubicBezTo>
                      <a:pt x="223" y="73"/>
                      <a:pt x="222" y="71"/>
                      <a:pt x="218" y="71"/>
                    </a:cubicBezTo>
                    <a:cubicBezTo>
                      <a:pt x="213" y="71"/>
                      <a:pt x="209" y="71"/>
                      <a:pt x="204" y="70"/>
                    </a:cubicBezTo>
                    <a:cubicBezTo>
                      <a:pt x="199" y="69"/>
                      <a:pt x="198" y="71"/>
                      <a:pt x="198" y="71"/>
                    </a:cubicBezTo>
                    <a:cubicBezTo>
                      <a:pt x="198" y="71"/>
                      <a:pt x="203" y="75"/>
                      <a:pt x="204" y="76"/>
                    </a:cubicBezTo>
                    <a:cubicBezTo>
                      <a:pt x="204" y="78"/>
                      <a:pt x="208" y="80"/>
                      <a:pt x="211" y="84"/>
                    </a:cubicBezTo>
                    <a:cubicBezTo>
                      <a:pt x="213" y="88"/>
                      <a:pt x="212" y="90"/>
                      <a:pt x="211" y="93"/>
                    </a:cubicBezTo>
                    <a:cubicBezTo>
                      <a:pt x="211" y="97"/>
                      <a:pt x="208" y="95"/>
                      <a:pt x="205" y="94"/>
                    </a:cubicBezTo>
                    <a:cubicBezTo>
                      <a:pt x="202" y="93"/>
                      <a:pt x="201" y="93"/>
                      <a:pt x="198" y="90"/>
                    </a:cubicBezTo>
                    <a:cubicBezTo>
                      <a:pt x="194" y="88"/>
                      <a:pt x="193" y="80"/>
                      <a:pt x="193" y="76"/>
                    </a:cubicBezTo>
                    <a:cubicBezTo>
                      <a:pt x="193" y="71"/>
                      <a:pt x="190" y="77"/>
                      <a:pt x="189" y="80"/>
                    </a:cubicBezTo>
                    <a:cubicBezTo>
                      <a:pt x="187" y="82"/>
                      <a:pt x="184" y="87"/>
                      <a:pt x="181" y="91"/>
                    </a:cubicBezTo>
                    <a:cubicBezTo>
                      <a:pt x="177" y="96"/>
                      <a:pt x="174" y="106"/>
                      <a:pt x="177" y="113"/>
                    </a:cubicBezTo>
                    <a:cubicBezTo>
                      <a:pt x="180" y="120"/>
                      <a:pt x="180" y="118"/>
                      <a:pt x="178" y="121"/>
                    </a:cubicBezTo>
                    <a:cubicBezTo>
                      <a:pt x="176" y="124"/>
                      <a:pt x="174" y="126"/>
                      <a:pt x="169" y="133"/>
                    </a:cubicBezTo>
                    <a:cubicBezTo>
                      <a:pt x="165" y="140"/>
                      <a:pt x="160" y="151"/>
                      <a:pt x="157" y="154"/>
                    </a:cubicBezTo>
                    <a:cubicBezTo>
                      <a:pt x="154" y="157"/>
                      <a:pt x="143" y="162"/>
                      <a:pt x="133" y="166"/>
                    </a:cubicBezTo>
                    <a:cubicBezTo>
                      <a:pt x="124" y="170"/>
                      <a:pt x="118" y="170"/>
                      <a:pt x="111" y="170"/>
                    </a:cubicBezTo>
                    <a:cubicBezTo>
                      <a:pt x="104" y="170"/>
                      <a:pt x="106" y="176"/>
                      <a:pt x="102" y="179"/>
                    </a:cubicBezTo>
                    <a:cubicBezTo>
                      <a:pt x="98" y="183"/>
                      <a:pt x="92" y="181"/>
                      <a:pt x="89" y="183"/>
                    </a:cubicBezTo>
                    <a:cubicBezTo>
                      <a:pt x="87" y="185"/>
                      <a:pt x="86" y="186"/>
                      <a:pt x="79" y="190"/>
                    </a:cubicBezTo>
                    <a:cubicBezTo>
                      <a:pt x="71" y="194"/>
                      <a:pt x="72" y="192"/>
                      <a:pt x="65" y="193"/>
                    </a:cubicBezTo>
                    <a:cubicBezTo>
                      <a:pt x="58" y="195"/>
                      <a:pt x="54" y="200"/>
                      <a:pt x="49" y="203"/>
                    </a:cubicBezTo>
                    <a:cubicBezTo>
                      <a:pt x="43" y="206"/>
                      <a:pt x="44" y="210"/>
                      <a:pt x="38" y="216"/>
                    </a:cubicBezTo>
                    <a:cubicBezTo>
                      <a:pt x="32" y="222"/>
                      <a:pt x="25" y="224"/>
                      <a:pt x="22" y="230"/>
                    </a:cubicBezTo>
                    <a:cubicBezTo>
                      <a:pt x="19" y="235"/>
                      <a:pt x="14" y="241"/>
                      <a:pt x="12" y="241"/>
                    </a:cubicBezTo>
                    <a:cubicBezTo>
                      <a:pt x="10" y="241"/>
                      <a:pt x="11" y="236"/>
                      <a:pt x="11" y="231"/>
                    </a:cubicBezTo>
                    <a:cubicBezTo>
                      <a:pt x="11" y="225"/>
                      <a:pt x="7" y="235"/>
                      <a:pt x="5" y="243"/>
                    </a:cubicBezTo>
                    <a:cubicBezTo>
                      <a:pt x="3" y="251"/>
                      <a:pt x="6" y="255"/>
                      <a:pt x="8" y="258"/>
                    </a:cubicBezTo>
                    <a:cubicBezTo>
                      <a:pt x="11" y="261"/>
                      <a:pt x="5" y="271"/>
                      <a:pt x="3" y="277"/>
                    </a:cubicBezTo>
                    <a:cubicBezTo>
                      <a:pt x="2" y="282"/>
                      <a:pt x="2" y="289"/>
                      <a:pt x="5" y="293"/>
                    </a:cubicBezTo>
                    <a:cubicBezTo>
                      <a:pt x="7" y="296"/>
                      <a:pt x="14" y="302"/>
                      <a:pt x="18" y="311"/>
                    </a:cubicBezTo>
                    <a:cubicBezTo>
                      <a:pt x="23" y="321"/>
                      <a:pt x="27" y="328"/>
                      <a:pt x="29" y="332"/>
                    </a:cubicBezTo>
                    <a:cubicBezTo>
                      <a:pt x="31" y="337"/>
                      <a:pt x="22" y="331"/>
                      <a:pt x="17" y="328"/>
                    </a:cubicBezTo>
                    <a:cubicBezTo>
                      <a:pt x="12" y="325"/>
                      <a:pt x="13" y="322"/>
                      <a:pt x="11" y="322"/>
                    </a:cubicBezTo>
                    <a:cubicBezTo>
                      <a:pt x="9" y="323"/>
                      <a:pt x="13" y="328"/>
                      <a:pt x="17" y="333"/>
                    </a:cubicBezTo>
                    <a:cubicBezTo>
                      <a:pt x="20" y="338"/>
                      <a:pt x="18" y="338"/>
                      <a:pt x="16" y="337"/>
                    </a:cubicBezTo>
                    <a:cubicBezTo>
                      <a:pt x="14" y="337"/>
                      <a:pt x="16" y="335"/>
                      <a:pt x="12" y="332"/>
                    </a:cubicBezTo>
                    <a:cubicBezTo>
                      <a:pt x="9" y="329"/>
                      <a:pt x="6" y="328"/>
                      <a:pt x="3" y="323"/>
                    </a:cubicBezTo>
                    <a:cubicBezTo>
                      <a:pt x="0" y="319"/>
                      <a:pt x="1" y="319"/>
                      <a:pt x="1" y="322"/>
                    </a:cubicBezTo>
                    <a:cubicBezTo>
                      <a:pt x="2" y="324"/>
                      <a:pt x="4" y="329"/>
                      <a:pt x="9" y="337"/>
                    </a:cubicBezTo>
                    <a:cubicBezTo>
                      <a:pt x="13" y="345"/>
                      <a:pt x="28" y="358"/>
                      <a:pt x="32" y="363"/>
                    </a:cubicBezTo>
                    <a:cubicBezTo>
                      <a:pt x="36" y="368"/>
                      <a:pt x="34" y="373"/>
                      <a:pt x="36" y="377"/>
                    </a:cubicBezTo>
                    <a:cubicBezTo>
                      <a:pt x="38" y="382"/>
                      <a:pt x="48" y="397"/>
                      <a:pt x="48" y="397"/>
                    </a:cubicBezTo>
                    <a:cubicBezTo>
                      <a:pt x="48" y="397"/>
                      <a:pt x="54" y="403"/>
                      <a:pt x="54" y="410"/>
                    </a:cubicBezTo>
                    <a:cubicBezTo>
                      <a:pt x="55" y="416"/>
                      <a:pt x="59" y="427"/>
                      <a:pt x="63" y="434"/>
                    </a:cubicBezTo>
                    <a:cubicBezTo>
                      <a:pt x="67" y="441"/>
                      <a:pt x="75" y="453"/>
                      <a:pt x="79" y="456"/>
                    </a:cubicBezTo>
                    <a:cubicBezTo>
                      <a:pt x="83" y="459"/>
                      <a:pt x="82" y="462"/>
                      <a:pt x="80" y="466"/>
                    </a:cubicBezTo>
                    <a:cubicBezTo>
                      <a:pt x="79" y="471"/>
                      <a:pt x="78" y="475"/>
                      <a:pt x="78" y="475"/>
                    </a:cubicBezTo>
                    <a:cubicBezTo>
                      <a:pt x="78" y="475"/>
                      <a:pt x="75" y="489"/>
                      <a:pt x="81" y="498"/>
                    </a:cubicBezTo>
                    <a:cubicBezTo>
                      <a:pt x="87" y="506"/>
                      <a:pt x="77" y="503"/>
                      <a:pt x="72" y="503"/>
                    </a:cubicBezTo>
                    <a:cubicBezTo>
                      <a:pt x="68" y="503"/>
                      <a:pt x="69" y="510"/>
                      <a:pt x="69" y="517"/>
                    </a:cubicBezTo>
                    <a:cubicBezTo>
                      <a:pt x="69" y="525"/>
                      <a:pt x="75" y="523"/>
                      <a:pt x="78" y="523"/>
                    </a:cubicBezTo>
                    <a:cubicBezTo>
                      <a:pt x="81" y="523"/>
                      <a:pt x="88" y="528"/>
                      <a:pt x="95" y="531"/>
                    </a:cubicBezTo>
                    <a:cubicBezTo>
                      <a:pt x="102" y="535"/>
                      <a:pt x="121" y="531"/>
                      <a:pt x="124" y="531"/>
                    </a:cubicBezTo>
                    <a:cubicBezTo>
                      <a:pt x="127" y="531"/>
                      <a:pt x="133" y="529"/>
                      <a:pt x="137" y="525"/>
                    </a:cubicBezTo>
                    <a:cubicBezTo>
                      <a:pt x="141" y="522"/>
                      <a:pt x="148" y="516"/>
                      <a:pt x="150" y="516"/>
                    </a:cubicBezTo>
                    <a:cubicBezTo>
                      <a:pt x="152" y="515"/>
                      <a:pt x="159" y="513"/>
                      <a:pt x="159" y="510"/>
                    </a:cubicBezTo>
                    <a:cubicBezTo>
                      <a:pt x="159" y="508"/>
                      <a:pt x="162" y="502"/>
                      <a:pt x="167" y="501"/>
                    </a:cubicBezTo>
                    <a:cubicBezTo>
                      <a:pt x="173" y="501"/>
                      <a:pt x="173" y="501"/>
                      <a:pt x="178" y="498"/>
                    </a:cubicBezTo>
                    <a:cubicBezTo>
                      <a:pt x="182" y="495"/>
                      <a:pt x="194" y="495"/>
                      <a:pt x="200" y="494"/>
                    </a:cubicBezTo>
                    <a:cubicBezTo>
                      <a:pt x="207" y="493"/>
                      <a:pt x="213" y="495"/>
                      <a:pt x="220" y="495"/>
                    </a:cubicBezTo>
                    <a:cubicBezTo>
                      <a:pt x="227" y="495"/>
                      <a:pt x="233" y="494"/>
                      <a:pt x="240" y="490"/>
                    </a:cubicBezTo>
                    <a:cubicBezTo>
                      <a:pt x="246" y="486"/>
                      <a:pt x="245" y="479"/>
                      <a:pt x="245" y="475"/>
                    </a:cubicBezTo>
                    <a:cubicBezTo>
                      <a:pt x="245" y="471"/>
                      <a:pt x="252" y="467"/>
                      <a:pt x="255" y="467"/>
                    </a:cubicBezTo>
                    <a:cubicBezTo>
                      <a:pt x="258" y="467"/>
                      <a:pt x="271" y="457"/>
                      <a:pt x="277" y="454"/>
                    </a:cubicBezTo>
                    <a:cubicBezTo>
                      <a:pt x="283" y="451"/>
                      <a:pt x="289" y="449"/>
                      <a:pt x="294" y="449"/>
                    </a:cubicBezTo>
                    <a:cubicBezTo>
                      <a:pt x="298" y="449"/>
                      <a:pt x="309" y="449"/>
                      <a:pt x="313" y="447"/>
                    </a:cubicBezTo>
                    <a:cubicBezTo>
                      <a:pt x="316" y="446"/>
                      <a:pt x="322" y="445"/>
                      <a:pt x="328" y="440"/>
                    </a:cubicBezTo>
                    <a:cubicBezTo>
                      <a:pt x="332" y="438"/>
                      <a:pt x="335" y="436"/>
                      <a:pt x="338" y="434"/>
                    </a:cubicBezTo>
                    <a:lnTo>
                      <a:pt x="335" y="29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black"/>
                  </a:solidFill>
                  <a:effectLst/>
                  <a:uLnTx/>
                  <a:uFillTx/>
                  <a:latin typeface="Calibri Light" panose="020F0302020204030204"/>
                </a:endParaRPr>
              </a:p>
            </p:txBody>
          </p:sp>
          <p:sp>
            <p:nvSpPr>
              <p:cNvPr id="26" name="TextBox 20"/>
              <p:cNvSpPr txBox="1"/>
              <p:nvPr/>
            </p:nvSpPr>
            <p:spPr>
              <a:xfrm>
                <a:off x="4148171" y="3613813"/>
                <a:ext cx="9220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rPr>
                  <a:t>$30 M</a:t>
                </a:r>
                <a:endParaRPr kumimoji="0" lang="en-US"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endParaRPr>
              </a:p>
            </p:txBody>
          </p:sp>
        </p:grpSp>
        <p:grpSp>
          <p:nvGrpSpPr>
            <p:cNvPr id="9" name="Group 21"/>
            <p:cNvGrpSpPr/>
            <p:nvPr/>
          </p:nvGrpSpPr>
          <p:grpSpPr>
            <a:xfrm>
              <a:off x="5219386" y="2086885"/>
              <a:ext cx="973784" cy="1708146"/>
              <a:chOff x="5274482" y="2131821"/>
              <a:chExt cx="973784" cy="1708146"/>
            </a:xfrm>
          </p:grpSpPr>
          <p:sp>
            <p:nvSpPr>
              <p:cNvPr id="23" name="Freeform 22"/>
              <p:cNvSpPr/>
              <p:nvPr/>
            </p:nvSpPr>
            <p:spPr bwMode="auto">
              <a:xfrm>
                <a:off x="5274482" y="2131821"/>
                <a:ext cx="973784" cy="1708146"/>
              </a:xfrm>
              <a:custGeom>
                <a:avLst/>
                <a:gdLst>
                  <a:gd name="T0" fmla="*/ 203 w 204"/>
                  <a:gd name="T1" fmla="*/ 137 h 358"/>
                  <a:gd name="T2" fmla="*/ 200 w 204"/>
                  <a:gd name="T3" fmla="*/ 133 h 358"/>
                  <a:gd name="T4" fmla="*/ 189 w 204"/>
                  <a:gd name="T5" fmla="*/ 126 h 358"/>
                  <a:gd name="T6" fmla="*/ 176 w 204"/>
                  <a:gd name="T7" fmla="*/ 116 h 358"/>
                  <a:gd name="T8" fmla="*/ 171 w 204"/>
                  <a:gd name="T9" fmla="*/ 109 h 358"/>
                  <a:gd name="T10" fmla="*/ 163 w 204"/>
                  <a:gd name="T11" fmla="*/ 112 h 358"/>
                  <a:gd name="T12" fmla="*/ 154 w 204"/>
                  <a:gd name="T13" fmla="*/ 98 h 358"/>
                  <a:gd name="T14" fmla="*/ 145 w 204"/>
                  <a:gd name="T15" fmla="*/ 91 h 358"/>
                  <a:gd name="T16" fmla="*/ 153 w 204"/>
                  <a:gd name="T17" fmla="*/ 72 h 358"/>
                  <a:gd name="T18" fmla="*/ 158 w 204"/>
                  <a:gd name="T19" fmla="*/ 62 h 358"/>
                  <a:gd name="T20" fmla="*/ 156 w 204"/>
                  <a:gd name="T21" fmla="*/ 58 h 358"/>
                  <a:gd name="T22" fmla="*/ 164 w 204"/>
                  <a:gd name="T23" fmla="*/ 52 h 358"/>
                  <a:gd name="T24" fmla="*/ 169 w 204"/>
                  <a:gd name="T25" fmla="*/ 51 h 358"/>
                  <a:gd name="T26" fmla="*/ 175 w 204"/>
                  <a:gd name="T27" fmla="*/ 41 h 358"/>
                  <a:gd name="T28" fmla="*/ 180 w 204"/>
                  <a:gd name="T29" fmla="*/ 33 h 358"/>
                  <a:gd name="T30" fmla="*/ 178 w 204"/>
                  <a:gd name="T31" fmla="*/ 26 h 358"/>
                  <a:gd name="T32" fmla="*/ 168 w 204"/>
                  <a:gd name="T33" fmla="*/ 23 h 358"/>
                  <a:gd name="T34" fmla="*/ 166 w 204"/>
                  <a:gd name="T35" fmla="*/ 27 h 358"/>
                  <a:gd name="T36" fmla="*/ 162 w 204"/>
                  <a:gd name="T37" fmla="*/ 31 h 358"/>
                  <a:gd name="T38" fmla="*/ 160 w 204"/>
                  <a:gd name="T39" fmla="*/ 25 h 358"/>
                  <a:gd name="T40" fmla="*/ 156 w 204"/>
                  <a:gd name="T41" fmla="*/ 23 h 358"/>
                  <a:gd name="T42" fmla="*/ 170 w 204"/>
                  <a:gd name="T43" fmla="*/ 13 h 358"/>
                  <a:gd name="T44" fmla="*/ 176 w 204"/>
                  <a:gd name="T45" fmla="*/ 3 h 358"/>
                  <a:gd name="T46" fmla="*/ 162 w 204"/>
                  <a:gd name="T47" fmla="*/ 14 h 358"/>
                  <a:gd name="T48" fmla="*/ 146 w 204"/>
                  <a:gd name="T49" fmla="*/ 25 h 358"/>
                  <a:gd name="T50" fmla="*/ 136 w 204"/>
                  <a:gd name="T51" fmla="*/ 20 h 358"/>
                  <a:gd name="T52" fmla="*/ 122 w 204"/>
                  <a:gd name="T53" fmla="*/ 25 h 358"/>
                  <a:gd name="T54" fmla="*/ 105 w 204"/>
                  <a:gd name="T55" fmla="*/ 14 h 358"/>
                  <a:gd name="T56" fmla="*/ 96 w 204"/>
                  <a:gd name="T57" fmla="*/ 15 h 358"/>
                  <a:gd name="T58" fmla="*/ 83 w 204"/>
                  <a:gd name="T59" fmla="*/ 8 h 358"/>
                  <a:gd name="T60" fmla="*/ 75 w 204"/>
                  <a:gd name="T61" fmla="*/ 1 h 358"/>
                  <a:gd name="T62" fmla="*/ 66 w 204"/>
                  <a:gd name="T63" fmla="*/ 3 h 358"/>
                  <a:gd name="T64" fmla="*/ 67 w 204"/>
                  <a:gd name="T65" fmla="*/ 8 h 358"/>
                  <a:gd name="T66" fmla="*/ 79 w 204"/>
                  <a:gd name="T67" fmla="*/ 12 h 358"/>
                  <a:gd name="T68" fmla="*/ 73 w 204"/>
                  <a:gd name="T69" fmla="*/ 25 h 358"/>
                  <a:gd name="T70" fmla="*/ 60 w 204"/>
                  <a:gd name="T71" fmla="*/ 27 h 358"/>
                  <a:gd name="T72" fmla="*/ 54 w 204"/>
                  <a:gd name="T73" fmla="*/ 25 h 358"/>
                  <a:gd name="T74" fmla="*/ 44 w 204"/>
                  <a:gd name="T75" fmla="*/ 26 h 358"/>
                  <a:gd name="T76" fmla="*/ 38 w 204"/>
                  <a:gd name="T77" fmla="*/ 31 h 358"/>
                  <a:gd name="T78" fmla="*/ 29 w 204"/>
                  <a:gd name="T79" fmla="*/ 37 h 358"/>
                  <a:gd name="T80" fmla="*/ 22 w 204"/>
                  <a:gd name="T81" fmla="*/ 45 h 358"/>
                  <a:gd name="T82" fmla="*/ 22 w 204"/>
                  <a:gd name="T83" fmla="*/ 50 h 358"/>
                  <a:gd name="T84" fmla="*/ 22 w 204"/>
                  <a:gd name="T85" fmla="*/ 58 h 358"/>
                  <a:gd name="T86" fmla="*/ 16 w 204"/>
                  <a:gd name="T87" fmla="*/ 61 h 358"/>
                  <a:gd name="T88" fmla="*/ 13 w 204"/>
                  <a:gd name="T89" fmla="*/ 68 h 358"/>
                  <a:gd name="T90" fmla="*/ 5 w 204"/>
                  <a:gd name="T91" fmla="*/ 77 h 358"/>
                  <a:gd name="T92" fmla="*/ 9 w 204"/>
                  <a:gd name="T93" fmla="*/ 92 h 358"/>
                  <a:gd name="T94" fmla="*/ 0 w 204"/>
                  <a:gd name="T95" fmla="*/ 97 h 358"/>
                  <a:gd name="T96" fmla="*/ 8 w 204"/>
                  <a:gd name="T97" fmla="*/ 358 h 358"/>
                  <a:gd name="T98" fmla="*/ 197 w 204"/>
                  <a:gd name="T99" fmla="*/ 358 h 358"/>
                  <a:gd name="T100" fmla="*/ 203 w 204"/>
                  <a:gd name="T101" fmla="*/ 13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358">
                    <a:moveTo>
                      <a:pt x="203" y="137"/>
                    </a:moveTo>
                    <a:cubicBezTo>
                      <a:pt x="203" y="137"/>
                      <a:pt x="204" y="135"/>
                      <a:pt x="200" y="133"/>
                    </a:cubicBezTo>
                    <a:cubicBezTo>
                      <a:pt x="197" y="130"/>
                      <a:pt x="194" y="130"/>
                      <a:pt x="189" y="126"/>
                    </a:cubicBezTo>
                    <a:cubicBezTo>
                      <a:pt x="183" y="122"/>
                      <a:pt x="178" y="118"/>
                      <a:pt x="176" y="116"/>
                    </a:cubicBezTo>
                    <a:cubicBezTo>
                      <a:pt x="174" y="115"/>
                      <a:pt x="175" y="107"/>
                      <a:pt x="171" y="109"/>
                    </a:cubicBezTo>
                    <a:cubicBezTo>
                      <a:pt x="166" y="111"/>
                      <a:pt x="168" y="115"/>
                      <a:pt x="163" y="112"/>
                    </a:cubicBezTo>
                    <a:cubicBezTo>
                      <a:pt x="158" y="109"/>
                      <a:pt x="157" y="101"/>
                      <a:pt x="154" y="98"/>
                    </a:cubicBezTo>
                    <a:cubicBezTo>
                      <a:pt x="151" y="95"/>
                      <a:pt x="139" y="98"/>
                      <a:pt x="145" y="91"/>
                    </a:cubicBezTo>
                    <a:cubicBezTo>
                      <a:pt x="152" y="83"/>
                      <a:pt x="152" y="78"/>
                      <a:pt x="153" y="72"/>
                    </a:cubicBezTo>
                    <a:cubicBezTo>
                      <a:pt x="153" y="66"/>
                      <a:pt x="158" y="62"/>
                      <a:pt x="158" y="62"/>
                    </a:cubicBezTo>
                    <a:cubicBezTo>
                      <a:pt x="158" y="62"/>
                      <a:pt x="151" y="63"/>
                      <a:pt x="156" y="58"/>
                    </a:cubicBezTo>
                    <a:cubicBezTo>
                      <a:pt x="162" y="53"/>
                      <a:pt x="163" y="52"/>
                      <a:pt x="164" y="52"/>
                    </a:cubicBezTo>
                    <a:cubicBezTo>
                      <a:pt x="166" y="52"/>
                      <a:pt x="165" y="58"/>
                      <a:pt x="169" y="51"/>
                    </a:cubicBezTo>
                    <a:cubicBezTo>
                      <a:pt x="173" y="45"/>
                      <a:pt x="171" y="46"/>
                      <a:pt x="175" y="41"/>
                    </a:cubicBezTo>
                    <a:cubicBezTo>
                      <a:pt x="178" y="36"/>
                      <a:pt x="179" y="36"/>
                      <a:pt x="180" y="33"/>
                    </a:cubicBezTo>
                    <a:cubicBezTo>
                      <a:pt x="180" y="30"/>
                      <a:pt x="183" y="26"/>
                      <a:pt x="178" y="26"/>
                    </a:cubicBezTo>
                    <a:cubicBezTo>
                      <a:pt x="173" y="26"/>
                      <a:pt x="170" y="24"/>
                      <a:pt x="168" y="23"/>
                    </a:cubicBezTo>
                    <a:cubicBezTo>
                      <a:pt x="166" y="23"/>
                      <a:pt x="166" y="24"/>
                      <a:pt x="166" y="27"/>
                    </a:cubicBezTo>
                    <a:cubicBezTo>
                      <a:pt x="166" y="30"/>
                      <a:pt x="163" y="32"/>
                      <a:pt x="162" y="31"/>
                    </a:cubicBezTo>
                    <a:cubicBezTo>
                      <a:pt x="161" y="29"/>
                      <a:pt x="160" y="25"/>
                      <a:pt x="160" y="25"/>
                    </a:cubicBezTo>
                    <a:cubicBezTo>
                      <a:pt x="160" y="25"/>
                      <a:pt x="151" y="27"/>
                      <a:pt x="156" y="23"/>
                    </a:cubicBezTo>
                    <a:cubicBezTo>
                      <a:pt x="161" y="20"/>
                      <a:pt x="167" y="16"/>
                      <a:pt x="170" y="13"/>
                    </a:cubicBezTo>
                    <a:cubicBezTo>
                      <a:pt x="173" y="11"/>
                      <a:pt x="181" y="0"/>
                      <a:pt x="176" y="3"/>
                    </a:cubicBezTo>
                    <a:cubicBezTo>
                      <a:pt x="171" y="7"/>
                      <a:pt x="165" y="12"/>
                      <a:pt x="162" y="14"/>
                    </a:cubicBezTo>
                    <a:cubicBezTo>
                      <a:pt x="160" y="16"/>
                      <a:pt x="150" y="25"/>
                      <a:pt x="146" y="25"/>
                    </a:cubicBezTo>
                    <a:cubicBezTo>
                      <a:pt x="142" y="25"/>
                      <a:pt x="138" y="20"/>
                      <a:pt x="136" y="20"/>
                    </a:cubicBezTo>
                    <a:cubicBezTo>
                      <a:pt x="133" y="20"/>
                      <a:pt x="130" y="30"/>
                      <a:pt x="122" y="25"/>
                    </a:cubicBezTo>
                    <a:cubicBezTo>
                      <a:pt x="115" y="21"/>
                      <a:pt x="110" y="13"/>
                      <a:pt x="105" y="14"/>
                    </a:cubicBezTo>
                    <a:cubicBezTo>
                      <a:pt x="99" y="16"/>
                      <a:pt x="100" y="18"/>
                      <a:pt x="96" y="15"/>
                    </a:cubicBezTo>
                    <a:cubicBezTo>
                      <a:pt x="91" y="11"/>
                      <a:pt x="85" y="9"/>
                      <a:pt x="83" y="8"/>
                    </a:cubicBezTo>
                    <a:cubicBezTo>
                      <a:pt x="80" y="8"/>
                      <a:pt x="80" y="1"/>
                      <a:pt x="75" y="1"/>
                    </a:cubicBezTo>
                    <a:cubicBezTo>
                      <a:pt x="70" y="2"/>
                      <a:pt x="67" y="1"/>
                      <a:pt x="66" y="3"/>
                    </a:cubicBezTo>
                    <a:cubicBezTo>
                      <a:pt x="65" y="4"/>
                      <a:pt x="62" y="8"/>
                      <a:pt x="67" y="8"/>
                    </a:cubicBezTo>
                    <a:cubicBezTo>
                      <a:pt x="72" y="8"/>
                      <a:pt x="77" y="5"/>
                      <a:pt x="79" y="12"/>
                    </a:cubicBezTo>
                    <a:cubicBezTo>
                      <a:pt x="81" y="18"/>
                      <a:pt x="82" y="23"/>
                      <a:pt x="73" y="25"/>
                    </a:cubicBezTo>
                    <a:cubicBezTo>
                      <a:pt x="65" y="26"/>
                      <a:pt x="62" y="27"/>
                      <a:pt x="60" y="27"/>
                    </a:cubicBezTo>
                    <a:cubicBezTo>
                      <a:pt x="58" y="28"/>
                      <a:pt x="57" y="26"/>
                      <a:pt x="54" y="25"/>
                    </a:cubicBezTo>
                    <a:cubicBezTo>
                      <a:pt x="51" y="24"/>
                      <a:pt x="47" y="26"/>
                      <a:pt x="44" y="26"/>
                    </a:cubicBezTo>
                    <a:cubicBezTo>
                      <a:pt x="41" y="26"/>
                      <a:pt x="40" y="27"/>
                      <a:pt x="38" y="31"/>
                    </a:cubicBezTo>
                    <a:cubicBezTo>
                      <a:pt x="35" y="36"/>
                      <a:pt x="32" y="31"/>
                      <a:pt x="29" y="37"/>
                    </a:cubicBezTo>
                    <a:cubicBezTo>
                      <a:pt x="25" y="43"/>
                      <a:pt x="23" y="44"/>
                      <a:pt x="22" y="45"/>
                    </a:cubicBezTo>
                    <a:cubicBezTo>
                      <a:pt x="20" y="46"/>
                      <a:pt x="20" y="49"/>
                      <a:pt x="22" y="50"/>
                    </a:cubicBezTo>
                    <a:cubicBezTo>
                      <a:pt x="24" y="51"/>
                      <a:pt x="26" y="57"/>
                      <a:pt x="22" y="58"/>
                    </a:cubicBezTo>
                    <a:cubicBezTo>
                      <a:pt x="19" y="59"/>
                      <a:pt x="16" y="59"/>
                      <a:pt x="16" y="61"/>
                    </a:cubicBezTo>
                    <a:cubicBezTo>
                      <a:pt x="16" y="64"/>
                      <a:pt x="17" y="64"/>
                      <a:pt x="13" y="68"/>
                    </a:cubicBezTo>
                    <a:cubicBezTo>
                      <a:pt x="10" y="71"/>
                      <a:pt x="3" y="71"/>
                      <a:pt x="5" y="77"/>
                    </a:cubicBezTo>
                    <a:cubicBezTo>
                      <a:pt x="6" y="84"/>
                      <a:pt x="9" y="88"/>
                      <a:pt x="9" y="92"/>
                    </a:cubicBezTo>
                    <a:cubicBezTo>
                      <a:pt x="8" y="97"/>
                      <a:pt x="8" y="99"/>
                      <a:pt x="0" y="97"/>
                    </a:cubicBezTo>
                    <a:cubicBezTo>
                      <a:pt x="8" y="358"/>
                      <a:pt x="8" y="358"/>
                      <a:pt x="8" y="358"/>
                    </a:cubicBezTo>
                    <a:cubicBezTo>
                      <a:pt x="197" y="358"/>
                      <a:pt x="197" y="358"/>
                      <a:pt x="197" y="358"/>
                    </a:cubicBezTo>
                    <a:lnTo>
                      <a:pt x="203" y="137"/>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black"/>
                  </a:solidFill>
                  <a:effectLst/>
                  <a:uLnTx/>
                  <a:uFillTx/>
                  <a:latin typeface="Calibri Light" panose="020F0302020204030204"/>
                </a:endParaRPr>
              </a:p>
            </p:txBody>
          </p:sp>
          <p:sp>
            <p:nvSpPr>
              <p:cNvPr id="24" name="TextBox 23"/>
              <p:cNvSpPr txBox="1"/>
              <p:nvPr/>
            </p:nvSpPr>
            <p:spPr>
              <a:xfrm>
                <a:off x="5321118" y="2991114"/>
                <a:ext cx="9220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rPr>
                  <a:t>$20 M</a:t>
                </a:r>
                <a:endParaRPr kumimoji="0" lang="en-US"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endParaRPr>
              </a:p>
            </p:txBody>
          </p:sp>
        </p:grpSp>
        <p:grpSp>
          <p:nvGrpSpPr>
            <p:cNvPr id="10" name="Group 24"/>
            <p:cNvGrpSpPr/>
            <p:nvPr/>
          </p:nvGrpSpPr>
          <p:grpSpPr>
            <a:xfrm>
              <a:off x="5257612" y="3813139"/>
              <a:ext cx="1168944" cy="1426473"/>
              <a:chOff x="5312708" y="3858075"/>
              <a:chExt cx="1168944" cy="1426473"/>
            </a:xfrm>
          </p:grpSpPr>
          <p:sp>
            <p:nvSpPr>
              <p:cNvPr id="21" name="Freeform 25"/>
              <p:cNvSpPr/>
              <p:nvPr/>
            </p:nvSpPr>
            <p:spPr bwMode="auto">
              <a:xfrm>
                <a:off x="5312708" y="3858075"/>
                <a:ext cx="1168944" cy="1426473"/>
              </a:xfrm>
              <a:custGeom>
                <a:avLst/>
                <a:gdLst>
                  <a:gd name="T0" fmla="*/ 241 w 245"/>
                  <a:gd name="T1" fmla="*/ 75 h 299"/>
                  <a:gd name="T2" fmla="*/ 245 w 245"/>
                  <a:gd name="T3" fmla="*/ 5 h 299"/>
                  <a:gd name="T4" fmla="*/ 189 w 245"/>
                  <a:gd name="T5" fmla="*/ 0 h 299"/>
                  <a:gd name="T6" fmla="*/ 189 w 245"/>
                  <a:gd name="T7" fmla="*/ 0 h 299"/>
                  <a:gd name="T8" fmla="*/ 0 w 245"/>
                  <a:gd name="T9" fmla="*/ 0 h 299"/>
                  <a:gd name="T10" fmla="*/ 3 w 245"/>
                  <a:gd name="T11" fmla="*/ 133 h 299"/>
                  <a:gd name="T12" fmla="*/ 29 w 245"/>
                  <a:gd name="T13" fmla="*/ 132 h 299"/>
                  <a:gd name="T14" fmla="*/ 40 w 245"/>
                  <a:gd name="T15" fmla="*/ 129 h 299"/>
                  <a:gd name="T16" fmla="*/ 61 w 245"/>
                  <a:gd name="T17" fmla="*/ 136 h 299"/>
                  <a:gd name="T18" fmla="*/ 70 w 245"/>
                  <a:gd name="T19" fmla="*/ 140 h 299"/>
                  <a:gd name="T20" fmla="*/ 89 w 245"/>
                  <a:gd name="T21" fmla="*/ 146 h 299"/>
                  <a:gd name="T22" fmla="*/ 102 w 245"/>
                  <a:gd name="T23" fmla="*/ 153 h 299"/>
                  <a:gd name="T24" fmla="*/ 100 w 245"/>
                  <a:gd name="T25" fmla="*/ 162 h 299"/>
                  <a:gd name="T26" fmla="*/ 112 w 245"/>
                  <a:gd name="T27" fmla="*/ 172 h 299"/>
                  <a:gd name="T28" fmla="*/ 122 w 245"/>
                  <a:gd name="T29" fmla="*/ 188 h 299"/>
                  <a:gd name="T30" fmla="*/ 129 w 245"/>
                  <a:gd name="T31" fmla="*/ 208 h 299"/>
                  <a:gd name="T32" fmla="*/ 136 w 245"/>
                  <a:gd name="T33" fmla="*/ 213 h 299"/>
                  <a:gd name="T34" fmla="*/ 139 w 245"/>
                  <a:gd name="T35" fmla="*/ 202 h 299"/>
                  <a:gd name="T36" fmla="*/ 151 w 245"/>
                  <a:gd name="T37" fmla="*/ 187 h 299"/>
                  <a:gd name="T38" fmla="*/ 165 w 245"/>
                  <a:gd name="T39" fmla="*/ 173 h 299"/>
                  <a:gd name="T40" fmla="*/ 175 w 245"/>
                  <a:gd name="T41" fmla="*/ 158 h 299"/>
                  <a:gd name="T42" fmla="*/ 176 w 245"/>
                  <a:gd name="T43" fmla="*/ 169 h 299"/>
                  <a:gd name="T44" fmla="*/ 176 w 245"/>
                  <a:gd name="T45" fmla="*/ 178 h 299"/>
                  <a:gd name="T46" fmla="*/ 170 w 245"/>
                  <a:gd name="T47" fmla="*/ 198 h 299"/>
                  <a:gd name="T48" fmla="*/ 163 w 245"/>
                  <a:gd name="T49" fmla="*/ 210 h 299"/>
                  <a:gd name="T50" fmla="*/ 152 w 245"/>
                  <a:gd name="T51" fmla="*/ 218 h 299"/>
                  <a:gd name="T52" fmla="*/ 168 w 245"/>
                  <a:gd name="T53" fmla="*/ 220 h 299"/>
                  <a:gd name="T54" fmla="*/ 174 w 245"/>
                  <a:gd name="T55" fmla="*/ 199 h 299"/>
                  <a:gd name="T56" fmla="*/ 179 w 245"/>
                  <a:gd name="T57" fmla="*/ 203 h 299"/>
                  <a:gd name="T58" fmla="*/ 188 w 245"/>
                  <a:gd name="T59" fmla="*/ 215 h 299"/>
                  <a:gd name="T60" fmla="*/ 183 w 245"/>
                  <a:gd name="T61" fmla="*/ 230 h 299"/>
                  <a:gd name="T62" fmla="*/ 197 w 245"/>
                  <a:gd name="T63" fmla="*/ 225 h 299"/>
                  <a:gd name="T64" fmla="*/ 196 w 245"/>
                  <a:gd name="T65" fmla="*/ 234 h 299"/>
                  <a:gd name="T66" fmla="*/ 207 w 245"/>
                  <a:gd name="T67" fmla="*/ 256 h 299"/>
                  <a:gd name="T68" fmla="*/ 208 w 245"/>
                  <a:gd name="T69" fmla="*/ 275 h 299"/>
                  <a:gd name="T70" fmla="*/ 223 w 245"/>
                  <a:gd name="T71" fmla="*/ 291 h 299"/>
                  <a:gd name="T72" fmla="*/ 234 w 245"/>
                  <a:gd name="T73" fmla="*/ 292 h 299"/>
                  <a:gd name="T74" fmla="*/ 245 w 245"/>
                  <a:gd name="T75" fmla="*/ 76 h 299"/>
                  <a:gd name="T76" fmla="*/ 241 w 245"/>
                  <a:gd name="T77" fmla="*/ 7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5" h="299">
                    <a:moveTo>
                      <a:pt x="241" y="75"/>
                    </a:moveTo>
                    <a:cubicBezTo>
                      <a:pt x="245" y="5"/>
                      <a:pt x="245" y="5"/>
                      <a:pt x="245" y="5"/>
                    </a:cubicBezTo>
                    <a:cubicBezTo>
                      <a:pt x="189" y="0"/>
                      <a:pt x="189" y="0"/>
                      <a:pt x="189" y="0"/>
                    </a:cubicBezTo>
                    <a:cubicBezTo>
                      <a:pt x="189" y="0"/>
                      <a:pt x="189" y="0"/>
                      <a:pt x="189" y="0"/>
                    </a:cubicBezTo>
                    <a:cubicBezTo>
                      <a:pt x="0" y="0"/>
                      <a:pt x="0" y="0"/>
                      <a:pt x="0" y="0"/>
                    </a:cubicBezTo>
                    <a:cubicBezTo>
                      <a:pt x="3" y="133"/>
                      <a:pt x="3" y="133"/>
                      <a:pt x="3" y="133"/>
                    </a:cubicBezTo>
                    <a:cubicBezTo>
                      <a:pt x="3" y="133"/>
                      <a:pt x="22" y="134"/>
                      <a:pt x="29" y="132"/>
                    </a:cubicBezTo>
                    <a:cubicBezTo>
                      <a:pt x="36" y="131"/>
                      <a:pt x="36" y="132"/>
                      <a:pt x="40" y="129"/>
                    </a:cubicBezTo>
                    <a:cubicBezTo>
                      <a:pt x="44" y="126"/>
                      <a:pt x="52" y="132"/>
                      <a:pt x="61" y="136"/>
                    </a:cubicBezTo>
                    <a:cubicBezTo>
                      <a:pt x="69" y="139"/>
                      <a:pt x="67" y="141"/>
                      <a:pt x="70" y="140"/>
                    </a:cubicBezTo>
                    <a:cubicBezTo>
                      <a:pt x="73" y="140"/>
                      <a:pt x="87" y="146"/>
                      <a:pt x="89" y="146"/>
                    </a:cubicBezTo>
                    <a:cubicBezTo>
                      <a:pt x="92" y="146"/>
                      <a:pt x="100" y="151"/>
                      <a:pt x="102" y="153"/>
                    </a:cubicBezTo>
                    <a:cubicBezTo>
                      <a:pt x="103" y="155"/>
                      <a:pt x="99" y="158"/>
                      <a:pt x="100" y="162"/>
                    </a:cubicBezTo>
                    <a:cubicBezTo>
                      <a:pt x="102" y="166"/>
                      <a:pt x="108" y="170"/>
                      <a:pt x="112" y="172"/>
                    </a:cubicBezTo>
                    <a:cubicBezTo>
                      <a:pt x="115" y="175"/>
                      <a:pt x="118" y="185"/>
                      <a:pt x="122" y="188"/>
                    </a:cubicBezTo>
                    <a:cubicBezTo>
                      <a:pt x="125" y="192"/>
                      <a:pt x="127" y="201"/>
                      <a:pt x="129" y="208"/>
                    </a:cubicBezTo>
                    <a:cubicBezTo>
                      <a:pt x="131" y="214"/>
                      <a:pt x="136" y="213"/>
                      <a:pt x="136" y="213"/>
                    </a:cubicBezTo>
                    <a:cubicBezTo>
                      <a:pt x="136" y="213"/>
                      <a:pt x="135" y="207"/>
                      <a:pt x="139" y="202"/>
                    </a:cubicBezTo>
                    <a:cubicBezTo>
                      <a:pt x="142" y="197"/>
                      <a:pt x="145" y="194"/>
                      <a:pt x="151" y="187"/>
                    </a:cubicBezTo>
                    <a:cubicBezTo>
                      <a:pt x="156" y="180"/>
                      <a:pt x="161" y="179"/>
                      <a:pt x="165" y="173"/>
                    </a:cubicBezTo>
                    <a:cubicBezTo>
                      <a:pt x="170" y="167"/>
                      <a:pt x="173" y="164"/>
                      <a:pt x="175" y="158"/>
                    </a:cubicBezTo>
                    <a:cubicBezTo>
                      <a:pt x="176" y="152"/>
                      <a:pt x="177" y="167"/>
                      <a:pt x="176" y="169"/>
                    </a:cubicBezTo>
                    <a:cubicBezTo>
                      <a:pt x="175" y="172"/>
                      <a:pt x="178" y="175"/>
                      <a:pt x="176" y="178"/>
                    </a:cubicBezTo>
                    <a:cubicBezTo>
                      <a:pt x="175" y="181"/>
                      <a:pt x="174" y="186"/>
                      <a:pt x="170" y="198"/>
                    </a:cubicBezTo>
                    <a:cubicBezTo>
                      <a:pt x="166" y="209"/>
                      <a:pt x="164" y="208"/>
                      <a:pt x="163" y="210"/>
                    </a:cubicBezTo>
                    <a:cubicBezTo>
                      <a:pt x="162" y="213"/>
                      <a:pt x="157" y="212"/>
                      <a:pt x="152" y="218"/>
                    </a:cubicBezTo>
                    <a:cubicBezTo>
                      <a:pt x="148" y="224"/>
                      <a:pt x="161" y="220"/>
                      <a:pt x="168" y="220"/>
                    </a:cubicBezTo>
                    <a:cubicBezTo>
                      <a:pt x="174" y="220"/>
                      <a:pt x="174" y="208"/>
                      <a:pt x="174" y="199"/>
                    </a:cubicBezTo>
                    <a:cubicBezTo>
                      <a:pt x="174" y="189"/>
                      <a:pt x="177" y="199"/>
                      <a:pt x="179" y="203"/>
                    </a:cubicBezTo>
                    <a:cubicBezTo>
                      <a:pt x="182" y="207"/>
                      <a:pt x="188" y="211"/>
                      <a:pt x="188" y="215"/>
                    </a:cubicBezTo>
                    <a:cubicBezTo>
                      <a:pt x="188" y="219"/>
                      <a:pt x="181" y="229"/>
                      <a:pt x="183" y="230"/>
                    </a:cubicBezTo>
                    <a:cubicBezTo>
                      <a:pt x="186" y="231"/>
                      <a:pt x="190" y="228"/>
                      <a:pt x="197" y="225"/>
                    </a:cubicBezTo>
                    <a:cubicBezTo>
                      <a:pt x="203" y="221"/>
                      <a:pt x="195" y="230"/>
                      <a:pt x="196" y="234"/>
                    </a:cubicBezTo>
                    <a:cubicBezTo>
                      <a:pt x="196" y="238"/>
                      <a:pt x="207" y="251"/>
                      <a:pt x="207" y="256"/>
                    </a:cubicBezTo>
                    <a:cubicBezTo>
                      <a:pt x="207" y="260"/>
                      <a:pt x="206" y="269"/>
                      <a:pt x="208" y="275"/>
                    </a:cubicBezTo>
                    <a:cubicBezTo>
                      <a:pt x="209" y="282"/>
                      <a:pt x="215" y="283"/>
                      <a:pt x="223" y="291"/>
                    </a:cubicBezTo>
                    <a:cubicBezTo>
                      <a:pt x="231" y="299"/>
                      <a:pt x="234" y="292"/>
                      <a:pt x="234" y="292"/>
                    </a:cubicBezTo>
                    <a:cubicBezTo>
                      <a:pt x="245" y="76"/>
                      <a:pt x="245" y="76"/>
                      <a:pt x="245" y="76"/>
                    </a:cubicBezTo>
                    <a:lnTo>
                      <a:pt x="241" y="75"/>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black"/>
                  </a:solidFill>
                  <a:effectLst/>
                  <a:uLnTx/>
                  <a:uFillTx/>
                  <a:latin typeface="Calibri Light" panose="020F0302020204030204"/>
                </a:endParaRPr>
              </a:p>
            </p:txBody>
          </p:sp>
          <p:sp>
            <p:nvSpPr>
              <p:cNvPr id="22" name="TextBox 26"/>
              <p:cNvSpPr txBox="1"/>
              <p:nvPr/>
            </p:nvSpPr>
            <p:spPr>
              <a:xfrm>
                <a:off x="5490143" y="3940946"/>
                <a:ext cx="9220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rPr>
                  <a:t>$72 M</a:t>
                </a:r>
                <a:endParaRPr kumimoji="0" lang="en-US"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endParaRPr>
              </a:p>
            </p:txBody>
          </p:sp>
        </p:grpSp>
        <p:grpSp>
          <p:nvGrpSpPr>
            <p:cNvPr id="11" name="Group 27"/>
            <p:cNvGrpSpPr/>
            <p:nvPr/>
          </p:nvGrpSpPr>
          <p:grpSpPr>
            <a:xfrm>
              <a:off x="6177074" y="2058718"/>
              <a:ext cx="1502928" cy="2227230"/>
              <a:chOff x="6232170" y="2103654"/>
              <a:chExt cx="1502928" cy="2227230"/>
            </a:xfrm>
          </p:grpSpPr>
          <p:sp>
            <p:nvSpPr>
              <p:cNvPr id="19" name="Freeform 28"/>
              <p:cNvSpPr/>
              <p:nvPr/>
            </p:nvSpPr>
            <p:spPr bwMode="auto">
              <a:xfrm>
                <a:off x="6232170" y="2103654"/>
                <a:ext cx="1502928" cy="2227230"/>
              </a:xfrm>
              <a:custGeom>
                <a:avLst/>
                <a:gdLst>
                  <a:gd name="T0" fmla="*/ 304 w 315"/>
                  <a:gd name="T1" fmla="*/ 379 h 467"/>
                  <a:gd name="T2" fmla="*/ 279 w 315"/>
                  <a:gd name="T3" fmla="*/ 345 h 467"/>
                  <a:gd name="T4" fmla="*/ 272 w 315"/>
                  <a:gd name="T5" fmla="*/ 323 h 467"/>
                  <a:gd name="T6" fmla="*/ 262 w 315"/>
                  <a:gd name="T7" fmla="*/ 306 h 467"/>
                  <a:gd name="T8" fmla="*/ 247 w 315"/>
                  <a:gd name="T9" fmla="*/ 295 h 467"/>
                  <a:gd name="T10" fmla="*/ 234 w 315"/>
                  <a:gd name="T11" fmla="*/ 257 h 467"/>
                  <a:gd name="T12" fmla="*/ 226 w 315"/>
                  <a:gd name="T13" fmla="*/ 244 h 467"/>
                  <a:gd name="T14" fmla="*/ 212 w 315"/>
                  <a:gd name="T15" fmla="*/ 234 h 467"/>
                  <a:gd name="T16" fmla="*/ 188 w 315"/>
                  <a:gd name="T17" fmla="*/ 215 h 467"/>
                  <a:gd name="T18" fmla="*/ 179 w 315"/>
                  <a:gd name="T19" fmla="*/ 190 h 467"/>
                  <a:gd name="T20" fmla="*/ 183 w 315"/>
                  <a:gd name="T21" fmla="*/ 163 h 467"/>
                  <a:gd name="T22" fmla="*/ 172 w 315"/>
                  <a:gd name="T23" fmla="*/ 143 h 467"/>
                  <a:gd name="T24" fmla="*/ 170 w 315"/>
                  <a:gd name="T25" fmla="*/ 112 h 467"/>
                  <a:gd name="T26" fmla="*/ 151 w 315"/>
                  <a:gd name="T27" fmla="*/ 97 h 467"/>
                  <a:gd name="T28" fmla="*/ 135 w 315"/>
                  <a:gd name="T29" fmla="*/ 80 h 467"/>
                  <a:gd name="T30" fmla="*/ 124 w 315"/>
                  <a:gd name="T31" fmla="*/ 48 h 467"/>
                  <a:gd name="T32" fmla="*/ 123 w 315"/>
                  <a:gd name="T33" fmla="*/ 31 h 467"/>
                  <a:gd name="T34" fmla="*/ 111 w 315"/>
                  <a:gd name="T35" fmla="*/ 6 h 467"/>
                  <a:gd name="T36" fmla="*/ 93 w 315"/>
                  <a:gd name="T37" fmla="*/ 44 h 467"/>
                  <a:gd name="T38" fmla="*/ 91 w 315"/>
                  <a:gd name="T39" fmla="*/ 64 h 467"/>
                  <a:gd name="T40" fmla="*/ 84 w 315"/>
                  <a:gd name="T41" fmla="*/ 91 h 467"/>
                  <a:gd name="T42" fmla="*/ 84 w 315"/>
                  <a:gd name="T43" fmla="*/ 121 h 467"/>
                  <a:gd name="T44" fmla="*/ 67 w 315"/>
                  <a:gd name="T45" fmla="*/ 157 h 467"/>
                  <a:gd name="T46" fmla="*/ 32 w 315"/>
                  <a:gd name="T47" fmla="*/ 164 h 467"/>
                  <a:gd name="T48" fmla="*/ 14 w 315"/>
                  <a:gd name="T49" fmla="*/ 148 h 467"/>
                  <a:gd name="T50" fmla="*/ 0 w 315"/>
                  <a:gd name="T51" fmla="*/ 364 h 467"/>
                  <a:gd name="T52" fmla="*/ 52 w 315"/>
                  <a:gd name="T53" fmla="*/ 440 h 467"/>
                  <a:gd name="T54" fmla="*/ 214 w 315"/>
                  <a:gd name="T55" fmla="*/ 451 h 467"/>
                  <a:gd name="T56" fmla="*/ 226 w 315"/>
                  <a:gd name="T57" fmla="*/ 452 h 467"/>
                  <a:gd name="T58" fmla="*/ 242 w 315"/>
                  <a:gd name="T59" fmla="*/ 452 h 467"/>
                  <a:gd name="T60" fmla="*/ 257 w 315"/>
                  <a:gd name="T61" fmla="*/ 459 h 467"/>
                  <a:gd name="T62" fmla="*/ 264 w 315"/>
                  <a:gd name="T63" fmla="*/ 461 h 467"/>
                  <a:gd name="T64" fmla="*/ 280 w 315"/>
                  <a:gd name="T65" fmla="*/ 454 h 467"/>
                  <a:gd name="T66" fmla="*/ 305 w 315"/>
                  <a:gd name="T67" fmla="*/ 449 h 467"/>
                  <a:gd name="T68" fmla="*/ 307 w 315"/>
                  <a:gd name="T69" fmla="*/ 429 h 467"/>
                  <a:gd name="T70" fmla="*/ 312 w 315"/>
                  <a:gd name="T71" fmla="*/ 39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467">
                    <a:moveTo>
                      <a:pt x="312" y="395"/>
                    </a:moveTo>
                    <a:cubicBezTo>
                      <a:pt x="315" y="392"/>
                      <a:pt x="308" y="391"/>
                      <a:pt x="304" y="379"/>
                    </a:cubicBezTo>
                    <a:cubicBezTo>
                      <a:pt x="300" y="368"/>
                      <a:pt x="296" y="366"/>
                      <a:pt x="286" y="352"/>
                    </a:cubicBezTo>
                    <a:cubicBezTo>
                      <a:pt x="277" y="337"/>
                      <a:pt x="284" y="349"/>
                      <a:pt x="279" y="345"/>
                    </a:cubicBezTo>
                    <a:cubicBezTo>
                      <a:pt x="273" y="341"/>
                      <a:pt x="280" y="340"/>
                      <a:pt x="277" y="334"/>
                    </a:cubicBezTo>
                    <a:cubicBezTo>
                      <a:pt x="275" y="328"/>
                      <a:pt x="270" y="332"/>
                      <a:pt x="272" y="323"/>
                    </a:cubicBezTo>
                    <a:cubicBezTo>
                      <a:pt x="273" y="314"/>
                      <a:pt x="271" y="309"/>
                      <a:pt x="268" y="306"/>
                    </a:cubicBezTo>
                    <a:cubicBezTo>
                      <a:pt x="265" y="302"/>
                      <a:pt x="266" y="309"/>
                      <a:pt x="262" y="306"/>
                    </a:cubicBezTo>
                    <a:cubicBezTo>
                      <a:pt x="258" y="304"/>
                      <a:pt x="255" y="298"/>
                      <a:pt x="255" y="302"/>
                    </a:cubicBezTo>
                    <a:cubicBezTo>
                      <a:pt x="255" y="306"/>
                      <a:pt x="251" y="301"/>
                      <a:pt x="247" y="295"/>
                    </a:cubicBezTo>
                    <a:cubicBezTo>
                      <a:pt x="242" y="290"/>
                      <a:pt x="247" y="276"/>
                      <a:pt x="241" y="269"/>
                    </a:cubicBezTo>
                    <a:cubicBezTo>
                      <a:pt x="236" y="263"/>
                      <a:pt x="236" y="265"/>
                      <a:pt x="234" y="257"/>
                    </a:cubicBezTo>
                    <a:cubicBezTo>
                      <a:pt x="232" y="248"/>
                      <a:pt x="234" y="253"/>
                      <a:pt x="229" y="251"/>
                    </a:cubicBezTo>
                    <a:cubicBezTo>
                      <a:pt x="223" y="250"/>
                      <a:pt x="227" y="249"/>
                      <a:pt x="226" y="244"/>
                    </a:cubicBezTo>
                    <a:cubicBezTo>
                      <a:pt x="226" y="238"/>
                      <a:pt x="221" y="240"/>
                      <a:pt x="218" y="240"/>
                    </a:cubicBezTo>
                    <a:cubicBezTo>
                      <a:pt x="214" y="239"/>
                      <a:pt x="216" y="234"/>
                      <a:pt x="212" y="234"/>
                    </a:cubicBezTo>
                    <a:cubicBezTo>
                      <a:pt x="208" y="235"/>
                      <a:pt x="205" y="228"/>
                      <a:pt x="202" y="223"/>
                    </a:cubicBezTo>
                    <a:cubicBezTo>
                      <a:pt x="200" y="219"/>
                      <a:pt x="195" y="222"/>
                      <a:pt x="188" y="215"/>
                    </a:cubicBezTo>
                    <a:cubicBezTo>
                      <a:pt x="181" y="208"/>
                      <a:pt x="188" y="207"/>
                      <a:pt x="188" y="199"/>
                    </a:cubicBezTo>
                    <a:cubicBezTo>
                      <a:pt x="188" y="191"/>
                      <a:pt x="184" y="195"/>
                      <a:pt x="179" y="190"/>
                    </a:cubicBezTo>
                    <a:cubicBezTo>
                      <a:pt x="173" y="184"/>
                      <a:pt x="183" y="184"/>
                      <a:pt x="183" y="178"/>
                    </a:cubicBezTo>
                    <a:cubicBezTo>
                      <a:pt x="183" y="173"/>
                      <a:pt x="183" y="169"/>
                      <a:pt x="183" y="163"/>
                    </a:cubicBezTo>
                    <a:cubicBezTo>
                      <a:pt x="183" y="158"/>
                      <a:pt x="177" y="163"/>
                      <a:pt x="177" y="161"/>
                    </a:cubicBezTo>
                    <a:cubicBezTo>
                      <a:pt x="176" y="159"/>
                      <a:pt x="172" y="148"/>
                      <a:pt x="172" y="143"/>
                    </a:cubicBezTo>
                    <a:cubicBezTo>
                      <a:pt x="172" y="138"/>
                      <a:pt x="172" y="138"/>
                      <a:pt x="171" y="133"/>
                    </a:cubicBezTo>
                    <a:cubicBezTo>
                      <a:pt x="170" y="127"/>
                      <a:pt x="168" y="120"/>
                      <a:pt x="170" y="112"/>
                    </a:cubicBezTo>
                    <a:cubicBezTo>
                      <a:pt x="173" y="104"/>
                      <a:pt x="166" y="109"/>
                      <a:pt x="164" y="108"/>
                    </a:cubicBezTo>
                    <a:cubicBezTo>
                      <a:pt x="162" y="107"/>
                      <a:pt x="157" y="100"/>
                      <a:pt x="151" y="97"/>
                    </a:cubicBezTo>
                    <a:cubicBezTo>
                      <a:pt x="145" y="95"/>
                      <a:pt x="143" y="98"/>
                      <a:pt x="138" y="100"/>
                    </a:cubicBezTo>
                    <a:cubicBezTo>
                      <a:pt x="133" y="102"/>
                      <a:pt x="135" y="88"/>
                      <a:pt x="135" y="80"/>
                    </a:cubicBezTo>
                    <a:cubicBezTo>
                      <a:pt x="135" y="73"/>
                      <a:pt x="132" y="69"/>
                      <a:pt x="132" y="61"/>
                    </a:cubicBezTo>
                    <a:cubicBezTo>
                      <a:pt x="132" y="54"/>
                      <a:pt x="129" y="54"/>
                      <a:pt x="124" y="48"/>
                    </a:cubicBezTo>
                    <a:cubicBezTo>
                      <a:pt x="118" y="42"/>
                      <a:pt x="128" y="45"/>
                      <a:pt x="127" y="38"/>
                    </a:cubicBezTo>
                    <a:cubicBezTo>
                      <a:pt x="126" y="32"/>
                      <a:pt x="123" y="37"/>
                      <a:pt x="123" y="31"/>
                    </a:cubicBezTo>
                    <a:cubicBezTo>
                      <a:pt x="123" y="25"/>
                      <a:pt x="122" y="26"/>
                      <a:pt x="118" y="13"/>
                    </a:cubicBezTo>
                    <a:cubicBezTo>
                      <a:pt x="113" y="0"/>
                      <a:pt x="117" y="8"/>
                      <a:pt x="111" y="6"/>
                    </a:cubicBezTo>
                    <a:cubicBezTo>
                      <a:pt x="106" y="3"/>
                      <a:pt x="107" y="12"/>
                      <a:pt x="105" y="23"/>
                    </a:cubicBezTo>
                    <a:cubicBezTo>
                      <a:pt x="102" y="33"/>
                      <a:pt x="97" y="32"/>
                      <a:pt x="93" y="44"/>
                    </a:cubicBezTo>
                    <a:cubicBezTo>
                      <a:pt x="89" y="55"/>
                      <a:pt x="93" y="49"/>
                      <a:pt x="93" y="55"/>
                    </a:cubicBezTo>
                    <a:cubicBezTo>
                      <a:pt x="93" y="60"/>
                      <a:pt x="94" y="58"/>
                      <a:pt x="91" y="64"/>
                    </a:cubicBezTo>
                    <a:cubicBezTo>
                      <a:pt x="89" y="71"/>
                      <a:pt x="89" y="68"/>
                      <a:pt x="87" y="73"/>
                    </a:cubicBezTo>
                    <a:cubicBezTo>
                      <a:pt x="86" y="78"/>
                      <a:pt x="88" y="86"/>
                      <a:pt x="84" y="91"/>
                    </a:cubicBezTo>
                    <a:cubicBezTo>
                      <a:pt x="80" y="97"/>
                      <a:pt x="86" y="95"/>
                      <a:pt x="88" y="104"/>
                    </a:cubicBezTo>
                    <a:cubicBezTo>
                      <a:pt x="90" y="113"/>
                      <a:pt x="88" y="112"/>
                      <a:pt x="84" y="121"/>
                    </a:cubicBezTo>
                    <a:cubicBezTo>
                      <a:pt x="80" y="129"/>
                      <a:pt x="78" y="137"/>
                      <a:pt x="77" y="143"/>
                    </a:cubicBezTo>
                    <a:cubicBezTo>
                      <a:pt x="76" y="150"/>
                      <a:pt x="70" y="152"/>
                      <a:pt x="67" y="157"/>
                    </a:cubicBezTo>
                    <a:cubicBezTo>
                      <a:pt x="64" y="163"/>
                      <a:pt x="61" y="169"/>
                      <a:pt x="47" y="173"/>
                    </a:cubicBezTo>
                    <a:cubicBezTo>
                      <a:pt x="33" y="177"/>
                      <a:pt x="39" y="169"/>
                      <a:pt x="32" y="164"/>
                    </a:cubicBezTo>
                    <a:cubicBezTo>
                      <a:pt x="25" y="160"/>
                      <a:pt x="26" y="161"/>
                      <a:pt x="25" y="154"/>
                    </a:cubicBezTo>
                    <a:cubicBezTo>
                      <a:pt x="23" y="147"/>
                      <a:pt x="20" y="149"/>
                      <a:pt x="14" y="148"/>
                    </a:cubicBezTo>
                    <a:cubicBezTo>
                      <a:pt x="12" y="148"/>
                      <a:pt x="9" y="147"/>
                      <a:pt x="6" y="145"/>
                    </a:cubicBezTo>
                    <a:cubicBezTo>
                      <a:pt x="0" y="364"/>
                      <a:pt x="0" y="364"/>
                      <a:pt x="0" y="364"/>
                    </a:cubicBezTo>
                    <a:cubicBezTo>
                      <a:pt x="56" y="369"/>
                      <a:pt x="56" y="369"/>
                      <a:pt x="56" y="369"/>
                    </a:cubicBezTo>
                    <a:cubicBezTo>
                      <a:pt x="52" y="440"/>
                      <a:pt x="52" y="440"/>
                      <a:pt x="52" y="440"/>
                    </a:cubicBezTo>
                    <a:cubicBezTo>
                      <a:pt x="210" y="455"/>
                      <a:pt x="210" y="455"/>
                      <a:pt x="210" y="455"/>
                    </a:cubicBezTo>
                    <a:cubicBezTo>
                      <a:pt x="210" y="455"/>
                      <a:pt x="213" y="451"/>
                      <a:pt x="214" y="451"/>
                    </a:cubicBezTo>
                    <a:cubicBezTo>
                      <a:pt x="215" y="450"/>
                      <a:pt x="218" y="451"/>
                      <a:pt x="221" y="451"/>
                    </a:cubicBezTo>
                    <a:cubicBezTo>
                      <a:pt x="224" y="452"/>
                      <a:pt x="224" y="453"/>
                      <a:pt x="226" y="452"/>
                    </a:cubicBezTo>
                    <a:cubicBezTo>
                      <a:pt x="228" y="450"/>
                      <a:pt x="234" y="450"/>
                      <a:pt x="235" y="450"/>
                    </a:cubicBezTo>
                    <a:cubicBezTo>
                      <a:pt x="237" y="450"/>
                      <a:pt x="242" y="452"/>
                      <a:pt x="242" y="452"/>
                    </a:cubicBezTo>
                    <a:cubicBezTo>
                      <a:pt x="242" y="452"/>
                      <a:pt x="250" y="453"/>
                      <a:pt x="253" y="453"/>
                    </a:cubicBezTo>
                    <a:cubicBezTo>
                      <a:pt x="255" y="453"/>
                      <a:pt x="256" y="457"/>
                      <a:pt x="257" y="459"/>
                    </a:cubicBezTo>
                    <a:cubicBezTo>
                      <a:pt x="258" y="462"/>
                      <a:pt x="259" y="463"/>
                      <a:pt x="261" y="465"/>
                    </a:cubicBezTo>
                    <a:cubicBezTo>
                      <a:pt x="263" y="467"/>
                      <a:pt x="264" y="462"/>
                      <a:pt x="264" y="461"/>
                    </a:cubicBezTo>
                    <a:cubicBezTo>
                      <a:pt x="265" y="459"/>
                      <a:pt x="268" y="458"/>
                      <a:pt x="270" y="458"/>
                    </a:cubicBezTo>
                    <a:cubicBezTo>
                      <a:pt x="273" y="457"/>
                      <a:pt x="276" y="456"/>
                      <a:pt x="280" y="454"/>
                    </a:cubicBezTo>
                    <a:cubicBezTo>
                      <a:pt x="283" y="452"/>
                      <a:pt x="288" y="450"/>
                      <a:pt x="288" y="450"/>
                    </a:cubicBezTo>
                    <a:cubicBezTo>
                      <a:pt x="292" y="450"/>
                      <a:pt x="303" y="449"/>
                      <a:pt x="305" y="449"/>
                    </a:cubicBezTo>
                    <a:cubicBezTo>
                      <a:pt x="307" y="449"/>
                      <a:pt x="308" y="449"/>
                      <a:pt x="308" y="449"/>
                    </a:cubicBezTo>
                    <a:cubicBezTo>
                      <a:pt x="308" y="449"/>
                      <a:pt x="307" y="439"/>
                      <a:pt x="307" y="429"/>
                    </a:cubicBezTo>
                    <a:cubicBezTo>
                      <a:pt x="307" y="418"/>
                      <a:pt x="307" y="429"/>
                      <a:pt x="303" y="414"/>
                    </a:cubicBezTo>
                    <a:cubicBezTo>
                      <a:pt x="298" y="399"/>
                      <a:pt x="309" y="399"/>
                      <a:pt x="312" y="39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black"/>
                  </a:solidFill>
                  <a:effectLst/>
                  <a:uLnTx/>
                  <a:uFillTx/>
                  <a:latin typeface="Calibri Light" panose="020F0302020204030204"/>
                </a:endParaRPr>
              </a:p>
            </p:txBody>
          </p:sp>
          <p:sp>
            <p:nvSpPr>
              <p:cNvPr id="20" name="TextBox 29"/>
              <p:cNvSpPr txBox="1"/>
              <p:nvPr/>
            </p:nvSpPr>
            <p:spPr>
              <a:xfrm>
                <a:off x="6465939" y="3357220"/>
                <a:ext cx="9220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rPr>
                  <a:t>$45 M</a:t>
                </a:r>
                <a:endParaRPr kumimoji="0" lang="en-US"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endParaRPr>
              </a:p>
            </p:txBody>
          </p:sp>
        </p:grpSp>
        <p:grpSp>
          <p:nvGrpSpPr>
            <p:cNvPr id="12" name="Group 30"/>
            <p:cNvGrpSpPr/>
            <p:nvPr/>
          </p:nvGrpSpPr>
          <p:grpSpPr>
            <a:xfrm>
              <a:off x="6416496" y="4175290"/>
              <a:ext cx="1241374" cy="1012012"/>
              <a:chOff x="6471592" y="4220226"/>
              <a:chExt cx="1241374" cy="1012012"/>
            </a:xfrm>
          </p:grpSpPr>
          <p:sp>
            <p:nvSpPr>
              <p:cNvPr id="17" name="Freeform 31"/>
              <p:cNvSpPr/>
              <p:nvPr/>
            </p:nvSpPr>
            <p:spPr bwMode="auto">
              <a:xfrm>
                <a:off x="6471592" y="4220226"/>
                <a:ext cx="1241374" cy="1012012"/>
              </a:xfrm>
              <a:custGeom>
                <a:avLst/>
                <a:gdLst>
                  <a:gd name="T0" fmla="*/ 255 w 260"/>
                  <a:gd name="T1" fmla="*/ 9 h 212"/>
                  <a:gd name="T2" fmla="*/ 232 w 260"/>
                  <a:gd name="T3" fmla="*/ 14 h 212"/>
                  <a:gd name="T4" fmla="*/ 221 w 260"/>
                  <a:gd name="T5" fmla="*/ 18 h 212"/>
                  <a:gd name="T6" fmla="*/ 218 w 260"/>
                  <a:gd name="T7" fmla="*/ 19 h 212"/>
                  <a:gd name="T8" fmla="*/ 208 w 260"/>
                  <a:gd name="T9" fmla="*/ 24 h 212"/>
                  <a:gd name="T10" fmla="*/ 203 w 260"/>
                  <a:gd name="T11" fmla="*/ 17 h 212"/>
                  <a:gd name="T12" fmla="*/ 201 w 260"/>
                  <a:gd name="T13" fmla="*/ 13 h 212"/>
                  <a:gd name="T14" fmla="*/ 191 w 260"/>
                  <a:gd name="T15" fmla="*/ 11 h 212"/>
                  <a:gd name="T16" fmla="*/ 185 w 260"/>
                  <a:gd name="T17" fmla="*/ 10 h 212"/>
                  <a:gd name="T18" fmla="*/ 174 w 260"/>
                  <a:gd name="T19" fmla="*/ 12 h 212"/>
                  <a:gd name="T20" fmla="*/ 170 w 260"/>
                  <a:gd name="T21" fmla="*/ 11 h 212"/>
                  <a:gd name="T22" fmla="*/ 166 w 260"/>
                  <a:gd name="T23" fmla="*/ 10 h 212"/>
                  <a:gd name="T24" fmla="*/ 162 w 260"/>
                  <a:gd name="T25" fmla="*/ 15 h 212"/>
                  <a:gd name="T26" fmla="*/ 0 w 260"/>
                  <a:gd name="T27" fmla="*/ 116 h 212"/>
                  <a:gd name="T28" fmla="*/ 11 w 260"/>
                  <a:gd name="T29" fmla="*/ 114 h 212"/>
                  <a:gd name="T30" fmla="*/ 16 w 260"/>
                  <a:gd name="T31" fmla="*/ 119 h 212"/>
                  <a:gd name="T32" fmla="*/ 22 w 260"/>
                  <a:gd name="T33" fmla="*/ 132 h 212"/>
                  <a:gd name="T34" fmla="*/ 27 w 260"/>
                  <a:gd name="T35" fmla="*/ 130 h 212"/>
                  <a:gd name="T36" fmla="*/ 30 w 260"/>
                  <a:gd name="T37" fmla="*/ 132 h 212"/>
                  <a:gd name="T38" fmla="*/ 39 w 260"/>
                  <a:gd name="T39" fmla="*/ 144 h 212"/>
                  <a:gd name="T40" fmla="*/ 45 w 260"/>
                  <a:gd name="T41" fmla="*/ 154 h 212"/>
                  <a:gd name="T42" fmla="*/ 60 w 260"/>
                  <a:gd name="T43" fmla="*/ 167 h 212"/>
                  <a:gd name="T44" fmla="*/ 70 w 260"/>
                  <a:gd name="T45" fmla="*/ 163 h 212"/>
                  <a:gd name="T46" fmla="*/ 78 w 260"/>
                  <a:gd name="T47" fmla="*/ 166 h 212"/>
                  <a:gd name="T48" fmla="*/ 88 w 260"/>
                  <a:gd name="T49" fmla="*/ 167 h 212"/>
                  <a:gd name="T50" fmla="*/ 112 w 260"/>
                  <a:gd name="T51" fmla="*/ 171 h 212"/>
                  <a:gd name="T52" fmla="*/ 125 w 260"/>
                  <a:gd name="T53" fmla="*/ 179 h 212"/>
                  <a:gd name="T54" fmla="*/ 130 w 260"/>
                  <a:gd name="T55" fmla="*/ 195 h 212"/>
                  <a:gd name="T56" fmla="*/ 166 w 260"/>
                  <a:gd name="T57" fmla="*/ 184 h 212"/>
                  <a:gd name="T58" fmla="*/ 195 w 260"/>
                  <a:gd name="T59" fmla="*/ 128 h 212"/>
                  <a:gd name="T60" fmla="*/ 227 w 260"/>
                  <a:gd name="T61" fmla="*/ 93 h 212"/>
                  <a:gd name="T62" fmla="*/ 258 w 260"/>
                  <a:gd name="T63" fmla="*/ 2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0" h="212">
                    <a:moveTo>
                      <a:pt x="259" y="9"/>
                    </a:moveTo>
                    <a:cubicBezTo>
                      <a:pt x="258" y="9"/>
                      <a:pt x="257" y="9"/>
                      <a:pt x="255" y="9"/>
                    </a:cubicBezTo>
                    <a:cubicBezTo>
                      <a:pt x="254" y="9"/>
                      <a:pt x="248" y="9"/>
                      <a:pt x="239" y="10"/>
                    </a:cubicBezTo>
                    <a:cubicBezTo>
                      <a:pt x="238" y="10"/>
                      <a:pt x="234" y="12"/>
                      <a:pt x="232" y="14"/>
                    </a:cubicBezTo>
                    <a:cubicBezTo>
                      <a:pt x="228" y="16"/>
                      <a:pt x="225" y="17"/>
                      <a:pt x="222" y="17"/>
                    </a:cubicBezTo>
                    <a:cubicBezTo>
                      <a:pt x="221" y="18"/>
                      <a:pt x="221" y="18"/>
                      <a:pt x="221" y="18"/>
                    </a:cubicBezTo>
                    <a:cubicBezTo>
                      <a:pt x="220" y="18"/>
                      <a:pt x="218" y="18"/>
                      <a:pt x="218" y="19"/>
                    </a:cubicBezTo>
                    <a:cubicBezTo>
                      <a:pt x="218" y="19"/>
                      <a:pt x="218" y="19"/>
                      <a:pt x="218" y="19"/>
                    </a:cubicBezTo>
                    <a:cubicBezTo>
                      <a:pt x="217" y="21"/>
                      <a:pt x="216" y="25"/>
                      <a:pt x="212" y="25"/>
                    </a:cubicBezTo>
                    <a:cubicBezTo>
                      <a:pt x="211" y="25"/>
                      <a:pt x="210" y="25"/>
                      <a:pt x="208" y="24"/>
                    </a:cubicBezTo>
                    <a:cubicBezTo>
                      <a:pt x="208" y="23"/>
                      <a:pt x="208" y="23"/>
                      <a:pt x="207" y="23"/>
                    </a:cubicBezTo>
                    <a:cubicBezTo>
                      <a:pt x="206" y="21"/>
                      <a:pt x="204" y="19"/>
                      <a:pt x="203" y="17"/>
                    </a:cubicBezTo>
                    <a:cubicBezTo>
                      <a:pt x="203" y="16"/>
                      <a:pt x="202" y="16"/>
                      <a:pt x="202" y="15"/>
                    </a:cubicBezTo>
                    <a:cubicBezTo>
                      <a:pt x="202" y="14"/>
                      <a:pt x="202" y="14"/>
                      <a:pt x="201" y="13"/>
                    </a:cubicBezTo>
                    <a:cubicBezTo>
                      <a:pt x="198" y="13"/>
                      <a:pt x="191" y="12"/>
                      <a:pt x="191" y="12"/>
                    </a:cubicBezTo>
                    <a:cubicBezTo>
                      <a:pt x="191" y="11"/>
                      <a:pt x="191" y="11"/>
                      <a:pt x="191" y="11"/>
                    </a:cubicBezTo>
                    <a:cubicBezTo>
                      <a:pt x="191" y="11"/>
                      <a:pt x="191" y="11"/>
                      <a:pt x="191" y="11"/>
                    </a:cubicBezTo>
                    <a:cubicBezTo>
                      <a:pt x="189" y="11"/>
                      <a:pt x="186" y="10"/>
                      <a:pt x="185" y="10"/>
                    </a:cubicBezTo>
                    <a:cubicBezTo>
                      <a:pt x="182" y="10"/>
                      <a:pt x="179" y="10"/>
                      <a:pt x="178" y="11"/>
                    </a:cubicBezTo>
                    <a:cubicBezTo>
                      <a:pt x="177" y="12"/>
                      <a:pt x="176" y="12"/>
                      <a:pt x="174" y="12"/>
                    </a:cubicBezTo>
                    <a:cubicBezTo>
                      <a:pt x="173" y="12"/>
                      <a:pt x="172" y="12"/>
                      <a:pt x="172" y="12"/>
                    </a:cubicBezTo>
                    <a:cubicBezTo>
                      <a:pt x="171" y="12"/>
                      <a:pt x="171" y="11"/>
                      <a:pt x="170" y="11"/>
                    </a:cubicBezTo>
                    <a:cubicBezTo>
                      <a:pt x="168" y="11"/>
                      <a:pt x="168" y="11"/>
                      <a:pt x="168" y="11"/>
                    </a:cubicBezTo>
                    <a:cubicBezTo>
                      <a:pt x="167" y="11"/>
                      <a:pt x="166" y="10"/>
                      <a:pt x="166" y="10"/>
                    </a:cubicBezTo>
                    <a:cubicBezTo>
                      <a:pt x="165" y="11"/>
                      <a:pt x="164" y="12"/>
                      <a:pt x="163" y="13"/>
                    </a:cubicBezTo>
                    <a:cubicBezTo>
                      <a:pt x="162" y="15"/>
                      <a:pt x="162" y="15"/>
                      <a:pt x="162" y="15"/>
                    </a:cubicBezTo>
                    <a:cubicBezTo>
                      <a:pt x="6" y="0"/>
                      <a:pt x="6" y="0"/>
                      <a:pt x="6" y="0"/>
                    </a:cubicBezTo>
                    <a:cubicBezTo>
                      <a:pt x="0" y="116"/>
                      <a:pt x="0" y="116"/>
                      <a:pt x="0" y="116"/>
                    </a:cubicBezTo>
                    <a:cubicBezTo>
                      <a:pt x="2" y="116"/>
                      <a:pt x="7" y="115"/>
                      <a:pt x="9" y="115"/>
                    </a:cubicBezTo>
                    <a:cubicBezTo>
                      <a:pt x="11" y="114"/>
                      <a:pt x="11" y="114"/>
                      <a:pt x="11" y="114"/>
                    </a:cubicBezTo>
                    <a:cubicBezTo>
                      <a:pt x="15" y="118"/>
                      <a:pt x="15" y="118"/>
                      <a:pt x="15" y="118"/>
                    </a:cubicBezTo>
                    <a:cubicBezTo>
                      <a:pt x="16" y="119"/>
                      <a:pt x="16" y="119"/>
                      <a:pt x="16" y="119"/>
                    </a:cubicBezTo>
                    <a:cubicBezTo>
                      <a:pt x="16" y="119"/>
                      <a:pt x="18" y="123"/>
                      <a:pt x="19" y="124"/>
                    </a:cubicBezTo>
                    <a:cubicBezTo>
                      <a:pt x="21" y="126"/>
                      <a:pt x="21" y="128"/>
                      <a:pt x="22" y="132"/>
                    </a:cubicBezTo>
                    <a:cubicBezTo>
                      <a:pt x="23" y="131"/>
                      <a:pt x="24" y="130"/>
                      <a:pt x="26" y="130"/>
                    </a:cubicBezTo>
                    <a:cubicBezTo>
                      <a:pt x="27" y="130"/>
                      <a:pt x="27" y="130"/>
                      <a:pt x="27" y="130"/>
                    </a:cubicBezTo>
                    <a:cubicBezTo>
                      <a:pt x="29" y="131"/>
                      <a:pt x="29" y="131"/>
                      <a:pt x="29" y="131"/>
                    </a:cubicBezTo>
                    <a:cubicBezTo>
                      <a:pt x="30" y="132"/>
                      <a:pt x="30" y="132"/>
                      <a:pt x="30" y="132"/>
                    </a:cubicBezTo>
                    <a:cubicBezTo>
                      <a:pt x="30" y="132"/>
                      <a:pt x="32" y="134"/>
                      <a:pt x="35" y="136"/>
                    </a:cubicBezTo>
                    <a:cubicBezTo>
                      <a:pt x="38" y="139"/>
                      <a:pt x="39" y="142"/>
                      <a:pt x="39" y="144"/>
                    </a:cubicBezTo>
                    <a:cubicBezTo>
                      <a:pt x="39" y="144"/>
                      <a:pt x="39" y="145"/>
                      <a:pt x="40" y="145"/>
                    </a:cubicBezTo>
                    <a:cubicBezTo>
                      <a:pt x="41" y="147"/>
                      <a:pt x="44" y="153"/>
                      <a:pt x="45" y="154"/>
                    </a:cubicBezTo>
                    <a:cubicBezTo>
                      <a:pt x="51" y="159"/>
                      <a:pt x="56" y="163"/>
                      <a:pt x="57" y="164"/>
                    </a:cubicBezTo>
                    <a:cubicBezTo>
                      <a:pt x="59" y="165"/>
                      <a:pt x="59" y="166"/>
                      <a:pt x="60" y="167"/>
                    </a:cubicBezTo>
                    <a:cubicBezTo>
                      <a:pt x="60" y="167"/>
                      <a:pt x="61" y="166"/>
                      <a:pt x="61" y="166"/>
                    </a:cubicBezTo>
                    <a:cubicBezTo>
                      <a:pt x="63" y="164"/>
                      <a:pt x="67" y="163"/>
                      <a:pt x="70" y="163"/>
                    </a:cubicBezTo>
                    <a:cubicBezTo>
                      <a:pt x="70" y="163"/>
                      <a:pt x="71" y="163"/>
                      <a:pt x="71" y="163"/>
                    </a:cubicBezTo>
                    <a:cubicBezTo>
                      <a:pt x="74" y="163"/>
                      <a:pt x="76" y="165"/>
                      <a:pt x="78" y="166"/>
                    </a:cubicBezTo>
                    <a:cubicBezTo>
                      <a:pt x="78" y="166"/>
                      <a:pt x="78" y="166"/>
                      <a:pt x="78" y="166"/>
                    </a:cubicBezTo>
                    <a:cubicBezTo>
                      <a:pt x="80" y="166"/>
                      <a:pt x="86" y="167"/>
                      <a:pt x="88" y="167"/>
                    </a:cubicBezTo>
                    <a:cubicBezTo>
                      <a:pt x="89" y="167"/>
                      <a:pt x="91" y="168"/>
                      <a:pt x="98" y="169"/>
                    </a:cubicBezTo>
                    <a:cubicBezTo>
                      <a:pt x="103" y="170"/>
                      <a:pt x="110" y="171"/>
                      <a:pt x="112" y="171"/>
                    </a:cubicBezTo>
                    <a:cubicBezTo>
                      <a:pt x="114" y="171"/>
                      <a:pt x="118" y="173"/>
                      <a:pt x="124" y="178"/>
                    </a:cubicBezTo>
                    <a:cubicBezTo>
                      <a:pt x="125" y="179"/>
                      <a:pt x="125" y="179"/>
                      <a:pt x="125" y="179"/>
                    </a:cubicBezTo>
                    <a:cubicBezTo>
                      <a:pt x="125" y="179"/>
                      <a:pt x="125" y="179"/>
                      <a:pt x="125" y="179"/>
                    </a:cubicBezTo>
                    <a:cubicBezTo>
                      <a:pt x="129" y="186"/>
                      <a:pt x="131" y="191"/>
                      <a:pt x="130" y="195"/>
                    </a:cubicBezTo>
                    <a:cubicBezTo>
                      <a:pt x="160" y="212"/>
                      <a:pt x="160" y="212"/>
                      <a:pt x="160" y="212"/>
                    </a:cubicBezTo>
                    <a:cubicBezTo>
                      <a:pt x="161" y="204"/>
                      <a:pt x="164" y="189"/>
                      <a:pt x="166" y="184"/>
                    </a:cubicBezTo>
                    <a:cubicBezTo>
                      <a:pt x="169" y="176"/>
                      <a:pt x="172" y="172"/>
                      <a:pt x="177" y="164"/>
                    </a:cubicBezTo>
                    <a:cubicBezTo>
                      <a:pt x="183" y="157"/>
                      <a:pt x="188" y="143"/>
                      <a:pt x="195" y="128"/>
                    </a:cubicBezTo>
                    <a:cubicBezTo>
                      <a:pt x="202" y="113"/>
                      <a:pt x="212" y="109"/>
                      <a:pt x="215" y="104"/>
                    </a:cubicBezTo>
                    <a:cubicBezTo>
                      <a:pt x="219" y="100"/>
                      <a:pt x="222" y="99"/>
                      <a:pt x="227" y="93"/>
                    </a:cubicBezTo>
                    <a:cubicBezTo>
                      <a:pt x="232" y="87"/>
                      <a:pt x="243" y="58"/>
                      <a:pt x="247" y="46"/>
                    </a:cubicBezTo>
                    <a:cubicBezTo>
                      <a:pt x="251" y="33"/>
                      <a:pt x="254" y="30"/>
                      <a:pt x="258" y="24"/>
                    </a:cubicBezTo>
                    <a:cubicBezTo>
                      <a:pt x="260" y="20"/>
                      <a:pt x="260" y="13"/>
                      <a:pt x="259"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600" b="0" i="0" u="none" strike="noStrike" kern="0" cap="none" spc="0" normalizeH="0" baseline="0" noProof="0" dirty="0">
                  <a:ln>
                    <a:noFill/>
                  </a:ln>
                  <a:solidFill>
                    <a:prstClr val="black"/>
                  </a:solidFill>
                  <a:effectLst/>
                  <a:uLnTx/>
                  <a:uFillTx/>
                  <a:latin typeface="Calibri Light" panose="020F0302020204030204"/>
                </a:endParaRPr>
              </a:p>
            </p:txBody>
          </p:sp>
          <p:sp>
            <p:nvSpPr>
              <p:cNvPr id="18" name="TextBox 32"/>
              <p:cNvSpPr txBox="1"/>
              <p:nvPr/>
            </p:nvSpPr>
            <p:spPr>
              <a:xfrm>
                <a:off x="6581627" y="4329251"/>
                <a:ext cx="922047"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rPr>
                  <a:t>$50 M</a:t>
                </a:r>
                <a:endParaRPr kumimoji="0" lang="en-US" sz="20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endParaRPr>
              </a:p>
            </p:txBody>
          </p:sp>
        </p:grpSp>
        <p:grpSp>
          <p:nvGrpSpPr>
            <p:cNvPr id="13" name="Group 33"/>
            <p:cNvGrpSpPr/>
            <p:nvPr/>
          </p:nvGrpSpPr>
          <p:grpSpPr>
            <a:xfrm>
              <a:off x="6378269" y="4742660"/>
              <a:ext cx="810817" cy="1158883"/>
              <a:chOff x="6433365" y="4787596"/>
              <a:chExt cx="810817" cy="1158883"/>
            </a:xfrm>
            <a:solidFill>
              <a:srgbClr val="70AD47"/>
            </a:solidFill>
          </p:grpSpPr>
          <p:sp>
            <p:nvSpPr>
              <p:cNvPr id="14" name="Freeform 34"/>
              <p:cNvSpPr/>
              <p:nvPr/>
            </p:nvSpPr>
            <p:spPr bwMode="auto">
              <a:xfrm>
                <a:off x="6711015" y="5580304"/>
                <a:ext cx="313864" cy="366175"/>
              </a:xfrm>
              <a:custGeom>
                <a:avLst/>
                <a:gdLst>
                  <a:gd name="T0" fmla="*/ 18 w 66"/>
                  <a:gd name="T1" fmla="*/ 10 h 77"/>
                  <a:gd name="T2" fmla="*/ 35 w 66"/>
                  <a:gd name="T3" fmla="*/ 14 h 77"/>
                  <a:gd name="T4" fmla="*/ 53 w 66"/>
                  <a:gd name="T5" fmla="*/ 11 h 77"/>
                  <a:gd name="T6" fmla="*/ 64 w 66"/>
                  <a:gd name="T7" fmla="*/ 10 h 77"/>
                  <a:gd name="T8" fmla="*/ 65 w 66"/>
                  <a:gd name="T9" fmla="*/ 30 h 77"/>
                  <a:gd name="T10" fmla="*/ 57 w 66"/>
                  <a:gd name="T11" fmla="*/ 46 h 77"/>
                  <a:gd name="T12" fmla="*/ 54 w 66"/>
                  <a:gd name="T13" fmla="*/ 58 h 77"/>
                  <a:gd name="T14" fmla="*/ 50 w 66"/>
                  <a:gd name="T15" fmla="*/ 65 h 77"/>
                  <a:gd name="T16" fmla="*/ 44 w 66"/>
                  <a:gd name="T17" fmla="*/ 60 h 77"/>
                  <a:gd name="T18" fmla="*/ 37 w 66"/>
                  <a:gd name="T19" fmla="*/ 70 h 77"/>
                  <a:gd name="T20" fmla="*/ 24 w 66"/>
                  <a:gd name="T21" fmla="*/ 72 h 77"/>
                  <a:gd name="T22" fmla="*/ 17 w 66"/>
                  <a:gd name="T23" fmla="*/ 72 h 77"/>
                  <a:gd name="T24" fmla="*/ 13 w 66"/>
                  <a:gd name="T25" fmla="*/ 62 h 77"/>
                  <a:gd name="T26" fmla="*/ 7 w 66"/>
                  <a:gd name="T27" fmla="*/ 49 h 77"/>
                  <a:gd name="T28" fmla="*/ 8 w 66"/>
                  <a:gd name="T29" fmla="*/ 41 h 77"/>
                  <a:gd name="T30" fmla="*/ 5 w 66"/>
                  <a:gd name="T31" fmla="*/ 29 h 77"/>
                  <a:gd name="T32" fmla="*/ 1 w 66"/>
                  <a:gd name="T33" fmla="*/ 6 h 77"/>
                  <a:gd name="T34" fmla="*/ 10 w 66"/>
                  <a:gd name="T35" fmla="*/ 2 h 77"/>
                  <a:gd name="T36" fmla="*/ 18 w 66"/>
                  <a:gd name="T37"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7">
                    <a:moveTo>
                      <a:pt x="18" y="10"/>
                    </a:moveTo>
                    <a:cubicBezTo>
                      <a:pt x="21" y="11"/>
                      <a:pt x="33" y="16"/>
                      <a:pt x="35" y="14"/>
                    </a:cubicBezTo>
                    <a:cubicBezTo>
                      <a:pt x="38" y="13"/>
                      <a:pt x="43" y="14"/>
                      <a:pt x="53" y="11"/>
                    </a:cubicBezTo>
                    <a:cubicBezTo>
                      <a:pt x="63" y="7"/>
                      <a:pt x="64" y="5"/>
                      <a:pt x="64" y="10"/>
                    </a:cubicBezTo>
                    <a:cubicBezTo>
                      <a:pt x="64" y="15"/>
                      <a:pt x="66" y="24"/>
                      <a:pt x="65" y="30"/>
                    </a:cubicBezTo>
                    <a:cubicBezTo>
                      <a:pt x="63" y="35"/>
                      <a:pt x="59" y="42"/>
                      <a:pt x="57" y="46"/>
                    </a:cubicBezTo>
                    <a:cubicBezTo>
                      <a:pt x="54" y="50"/>
                      <a:pt x="54" y="54"/>
                      <a:pt x="54" y="58"/>
                    </a:cubicBezTo>
                    <a:cubicBezTo>
                      <a:pt x="54" y="61"/>
                      <a:pt x="50" y="65"/>
                      <a:pt x="50" y="65"/>
                    </a:cubicBezTo>
                    <a:cubicBezTo>
                      <a:pt x="50" y="65"/>
                      <a:pt x="47" y="55"/>
                      <a:pt x="44" y="60"/>
                    </a:cubicBezTo>
                    <a:cubicBezTo>
                      <a:pt x="42" y="64"/>
                      <a:pt x="42" y="68"/>
                      <a:pt x="37" y="70"/>
                    </a:cubicBezTo>
                    <a:cubicBezTo>
                      <a:pt x="32" y="72"/>
                      <a:pt x="28" y="71"/>
                      <a:pt x="24" y="72"/>
                    </a:cubicBezTo>
                    <a:cubicBezTo>
                      <a:pt x="20" y="72"/>
                      <a:pt x="17" y="77"/>
                      <a:pt x="17" y="72"/>
                    </a:cubicBezTo>
                    <a:cubicBezTo>
                      <a:pt x="17" y="68"/>
                      <a:pt x="16" y="66"/>
                      <a:pt x="13" y="62"/>
                    </a:cubicBezTo>
                    <a:cubicBezTo>
                      <a:pt x="10" y="58"/>
                      <a:pt x="6" y="54"/>
                      <a:pt x="7" y="49"/>
                    </a:cubicBezTo>
                    <a:cubicBezTo>
                      <a:pt x="7" y="44"/>
                      <a:pt x="7" y="42"/>
                      <a:pt x="8" y="41"/>
                    </a:cubicBezTo>
                    <a:cubicBezTo>
                      <a:pt x="9" y="39"/>
                      <a:pt x="9" y="36"/>
                      <a:pt x="5" y="29"/>
                    </a:cubicBezTo>
                    <a:cubicBezTo>
                      <a:pt x="2" y="23"/>
                      <a:pt x="0" y="9"/>
                      <a:pt x="1" y="6"/>
                    </a:cubicBezTo>
                    <a:cubicBezTo>
                      <a:pt x="2" y="3"/>
                      <a:pt x="8" y="0"/>
                      <a:pt x="10" y="2"/>
                    </a:cubicBezTo>
                    <a:cubicBezTo>
                      <a:pt x="13" y="5"/>
                      <a:pt x="18" y="10"/>
                      <a:pt x="18" y="1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Calibri Light" panose="020F0302020204030204"/>
                </a:endParaRPr>
              </a:p>
            </p:txBody>
          </p:sp>
          <p:sp>
            <p:nvSpPr>
              <p:cNvPr id="15" name="Freeform 35"/>
              <p:cNvSpPr/>
              <p:nvPr/>
            </p:nvSpPr>
            <p:spPr bwMode="auto">
              <a:xfrm>
                <a:off x="6433365" y="4787596"/>
                <a:ext cx="810817" cy="621693"/>
              </a:xfrm>
              <a:custGeom>
                <a:avLst/>
                <a:gdLst>
                  <a:gd name="T0" fmla="*/ 168 w 170"/>
                  <a:gd name="T1" fmla="*/ 97 h 130"/>
                  <a:gd name="T2" fmla="*/ 133 w 170"/>
                  <a:gd name="T3" fmla="*/ 77 h 130"/>
                  <a:gd name="T4" fmla="*/ 129 w 170"/>
                  <a:gd name="T5" fmla="*/ 62 h 130"/>
                  <a:gd name="T6" fmla="*/ 120 w 170"/>
                  <a:gd name="T7" fmla="*/ 56 h 130"/>
                  <a:gd name="T8" fmla="*/ 96 w 170"/>
                  <a:gd name="T9" fmla="*/ 52 h 130"/>
                  <a:gd name="T10" fmla="*/ 85 w 170"/>
                  <a:gd name="T11" fmla="*/ 51 h 130"/>
                  <a:gd name="T12" fmla="*/ 79 w 170"/>
                  <a:gd name="T13" fmla="*/ 48 h 130"/>
                  <a:gd name="T14" fmla="*/ 72 w 170"/>
                  <a:gd name="T15" fmla="*/ 50 h 130"/>
                  <a:gd name="T16" fmla="*/ 66 w 170"/>
                  <a:gd name="T17" fmla="*/ 53 h 130"/>
                  <a:gd name="T18" fmla="*/ 63 w 170"/>
                  <a:gd name="T19" fmla="*/ 48 h 130"/>
                  <a:gd name="T20" fmla="*/ 51 w 170"/>
                  <a:gd name="T21" fmla="*/ 38 h 130"/>
                  <a:gd name="T22" fmla="*/ 44 w 170"/>
                  <a:gd name="T23" fmla="*/ 28 h 130"/>
                  <a:gd name="T24" fmla="*/ 40 w 170"/>
                  <a:gd name="T25" fmla="*/ 20 h 130"/>
                  <a:gd name="T26" fmla="*/ 35 w 170"/>
                  <a:gd name="T27" fmla="*/ 15 h 130"/>
                  <a:gd name="T28" fmla="*/ 32 w 170"/>
                  <a:gd name="T29" fmla="*/ 16 h 130"/>
                  <a:gd name="T30" fmla="*/ 27 w 170"/>
                  <a:gd name="T31" fmla="*/ 18 h 130"/>
                  <a:gd name="T32" fmla="*/ 24 w 170"/>
                  <a:gd name="T33" fmla="*/ 8 h 130"/>
                  <a:gd name="T34" fmla="*/ 20 w 170"/>
                  <a:gd name="T35" fmla="*/ 2 h 130"/>
                  <a:gd name="T36" fmla="*/ 18 w 170"/>
                  <a:gd name="T37" fmla="*/ 0 h 130"/>
                  <a:gd name="T38" fmla="*/ 8 w 170"/>
                  <a:gd name="T39" fmla="*/ 1 h 130"/>
                  <a:gd name="T40" fmla="*/ 3 w 170"/>
                  <a:gd name="T41" fmla="*/ 98 h 130"/>
                  <a:gd name="T42" fmla="*/ 3 w 170"/>
                  <a:gd name="T43" fmla="*/ 99 h 130"/>
                  <a:gd name="T44" fmla="*/ 0 w 170"/>
                  <a:gd name="T45" fmla="*/ 102 h 130"/>
                  <a:gd name="T46" fmla="*/ 1 w 170"/>
                  <a:gd name="T47" fmla="*/ 103 h 130"/>
                  <a:gd name="T48" fmla="*/ 5 w 170"/>
                  <a:gd name="T49" fmla="*/ 102 h 130"/>
                  <a:gd name="T50" fmla="*/ 14 w 170"/>
                  <a:gd name="T51" fmla="*/ 104 h 130"/>
                  <a:gd name="T52" fmla="*/ 32 w 170"/>
                  <a:gd name="T53" fmla="*/ 109 h 130"/>
                  <a:gd name="T54" fmla="*/ 41 w 170"/>
                  <a:gd name="T55" fmla="*/ 117 h 130"/>
                  <a:gd name="T56" fmla="*/ 49 w 170"/>
                  <a:gd name="T57" fmla="*/ 110 h 130"/>
                  <a:gd name="T58" fmla="*/ 56 w 170"/>
                  <a:gd name="T59" fmla="*/ 107 h 130"/>
                  <a:gd name="T60" fmla="*/ 64 w 170"/>
                  <a:gd name="T61" fmla="*/ 105 h 130"/>
                  <a:gd name="T62" fmla="*/ 68 w 170"/>
                  <a:gd name="T63" fmla="*/ 100 h 130"/>
                  <a:gd name="T64" fmla="*/ 70 w 170"/>
                  <a:gd name="T65" fmla="*/ 103 h 130"/>
                  <a:gd name="T66" fmla="*/ 64 w 170"/>
                  <a:gd name="T67" fmla="*/ 111 h 130"/>
                  <a:gd name="T68" fmla="*/ 69 w 170"/>
                  <a:gd name="T69" fmla="*/ 113 h 130"/>
                  <a:gd name="T70" fmla="*/ 76 w 170"/>
                  <a:gd name="T71" fmla="*/ 116 h 130"/>
                  <a:gd name="T72" fmla="*/ 86 w 170"/>
                  <a:gd name="T73" fmla="*/ 124 h 130"/>
                  <a:gd name="T74" fmla="*/ 94 w 170"/>
                  <a:gd name="T75" fmla="*/ 128 h 130"/>
                  <a:gd name="T76" fmla="*/ 98 w 170"/>
                  <a:gd name="T77" fmla="*/ 127 h 130"/>
                  <a:gd name="T78" fmla="*/ 97 w 170"/>
                  <a:gd name="T79" fmla="*/ 122 h 130"/>
                  <a:gd name="T80" fmla="*/ 104 w 170"/>
                  <a:gd name="T81" fmla="*/ 119 h 130"/>
                  <a:gd name="T82" fmla="*/ 112 w 170"/>
                  <a:gd name="T83" fmla="*/ 116 h 130"/>
                  <a:gd name="T84" fmla="*/ 122 w 170"/>
                  <a:gd name="T85" fmla="*/ 108 h 130"/>
                  <a:gd name="T86" fmla="*/ 134 w 170"/>
                  <a:gd name="T87" fmla="*/ 105 h 130"/>
                  <a:gd name="T88" fmla="*/ 151 w 170"/>
                  <a:gd name="T89" fmla="*/ 105 h 130"/>
                  <a:gd name="T90" fmla="*/ 163 w 170"/>
                  <a:gd name="T91" fmla="*/ 105 h 130"/>
                  <a:gd name="T92" fmla="*/ 168 w 170"/>
                  <a:gd name="T93" fmla="*/ 9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0" h="130">
                    <a:moveTo>
                      <a:pt x="168" y="97"/>
                    </a:moveTo>
                    <a:cubicBezTo>
                      <a:pt x="133" y="77"/>
                      <a:pt x="133" y="77"/>
                      <a:pt x="133" y="77"/>
                    </a:cubicBezTo>
                    <a:cubicBezTo>
                      <a:pt x="133" y="77"/>
                      <a:pt x="137" y="77"/>
                      <a:pt x="129" y="62"/>
                    </a:cubicBezTo>
                    <a:cubicBezTo>
                      <a:pt x="129" y="62"/>
                      <a:pt x="122" y="56"/>
                      <a:pt x="120" y="56"/>
                    </a:cubicBezTo>
                    <a:cubicBezTo>
                      <a:pt x="117" y="56"/>
                      <a:pt x="97" y="52"/>
                      <a:pt x="96" y="52"/>
                    </a:cubicBezTo>
                    <a:cubicBezTo>
                      <a:pt x="94" y="52"/>
                      <a:pt x="85" y="51"/>
                      <a:pt x="85" y="51"/>
                    </a:cubicBezTo>
                    <a:cubicBezTo>
                      <a:pt x="84" y="50"/>
                      <a:pt x="81" y="48"/>
                      <a:pt x="79" y="48"/>
                    </a:cubicBezTo>
                    <a:cubicBezTo>
                      <a:pt x="77" y="47"/>
                      <a:pt x="73" y="48"/>
                      <a:pt x="72" y="50"/>
                    </a:cubicBezTo>
                    <a:cubicBezTo>
                      <a:pt x="70" y="51"/>
                      <a:pt x="68" y="54"/>
                      <a:pt x="66" y="53"/>
                    </a:cubicBezTo>
                    <a:cubicBezTo>
                      <a:pt x="65" y="51"/>
                      <a:pt x="65" y="49"/>
                      <a:pt x="63" y="48"/>
                    </a:cubicBezTo>
                    <a:cubicBezTo>
                      <a:pt x="61" y="47"/>
                      <a:pt x="52" y="40"/>
                      <a:pt x="51" y="38"/>
                    </a:cubicBezTo>
                    <a:cubicBezTo>
                      <a:pt x="49" y="37"/>
                      <a:pt x="45" y="30"/>
                      <a:pt x="44" y="28"/>
                    </a:cubicBezTo>
                    <a:cubicBezTo>
                      <a:pt x="43" y="25"/>
                      <a:pt x="43" y="23"/>
                      <a:pt x="40" y="20"/>
                    </a:cubicBezTo>
                    <a:cubicBezTo>
                      <a:pt x="37" y="18"/>
                      <a:pt x="35" y="15"/>
                      <a:pt x="35" y="15"/>
                    </a:cubicBezTo>
                    <a:cubicBezTo>
                      <a:pt x="35" y="15"/>
                      <a:pt x="33" y="15"/>
                      <a:pt x="32" y="16"/>
                    </a:cubicBezTo>
                    <a:cubicBezTo>
                      <a:pt x="32" y="17"/>
                      <a:pt x="28" y="20"/>
                      <a:pt x="27" y="18"/>
                    </a:cubicBezTo>
                    <a:cubicBezTo>
                      <a:pt x="26" y="16"/>
                      <a:pt x="26" y="10"/>
                      <a:pt x="24" y="8"/>
                    </a:cubicBezTo>
                    <a:cubicBezTo>
                      <a:pt x="23" y="6"/>
                      <a:pt x="20" y="2"/>
                      <a:pt x="20" y="2"/>
                    </a:cubicBezTo>
                    <a:cubicBezTo>
                      <a:pt x="18" y="0"/>
                      <a:pt x="18" y="0"/>
                      <a:pt x="18" y="0"/>
                    </a:cubicBezTo>
                    <a:cubicBezTo>
                      <a:pt x="18" y="0"/>
                      <a:pt x="11" y="1"/>
                      <a:pt x="8" y="1"/>
                    </a:cubicBezTo>
                    <a:cubicBezTo>
                      <a:pt x="3" y="98"/>
                      <a:pt x="3" y="98"/>
                      <a:pt x="3" y="98"/>
                    </a:cubicBezTo>
                    <a:cubicBezTo>
                      <a:pt x="3" y="99"/>
                      <a:pt x="3" y="99"/>
                      <a:pt x="3" y="99"/>
                    </a:cubicBezTo>
                    <a:cubicBezTo>
                      <a:pt x="2" y="100"/>
                      <a:pt x="1" y="101"/>
                      <a:pt x="0" y="102"/>
                    </a:cubicBezTo>
                    <a:cubicBezTo>
                      <a:pt x="1" y="103"/>
                      <a:pt x="1" y="103"/>
                      <a:pt x="1" y="103"/>
                    </a:cubicBezTo>
                    <a:cubicBezTo>
                      <a:pt x="1" y="103"/>
                      <a:pt x="3" y="102"/>
                      <a:pt x="5" y="102"/>
                    </a:cubicBezTo>
                    <a:cubicBezTo>
                      <a:pt x="8" y="102"/>
                      <a:pt x="10" y="102"/>
                      <a:pt x="14" y="104"/>
                    </a:cubicBezTo>
                    <a:cubicBezTo>
                      <a:pt x="19" y="105"/>
                      <a:pt x="29" y="107"/>
                      <a:pt x="32" y="109"/>
                    </a:cubicBezTo>
                    <a:cubicBezTo>
                      <a:pt x="34" y="111"/>
                      <a:pt x="39" y="118"/>
                      <a:pt x="41" y="117"/>
                    </a:cubicBezTo>
                    <a:cubicBezTo>
                      <a:pt x="43" y="116"/>
                      <a:pt x="48" y="112"/>
                      <a:pt x="49" y="110"/>
                    </a:cubicBezTo>
                    <a:cubicBezTo>
                      <a:pt x="50" y="109"/>
                      <a:pt x="54" y="107"/>
                      <a:pt x="56" y="107"/>
                    </a:cubicBezTo>
                    <a:cubicBezTo>
                      <a:pt x="58" y="107"/>
                      <a:pt x="62" y="107"/>
                      <a:pt x="64" y="105"/>
                    </a:cubicBezTo>
                    <a:cubicBezTo>
                      <a:pt x="67" y="103"/>
                      <a:pt x="67" y="101"/>
                      <a:pt x="68" y="100"/>
                    </a:cubicBezTo>
                    <a:cubicBezTo>
                      <a:pt x="68" y="99"/>
                      <a:pt x="74" y="99"/>
                      <a:pt x="70" y="103"/>
                    </a:cubicBezTo>
                    <a:cubicBezTo>
                      <a:pt x="66" y="108"/>
                      <a:pt x="63" y="110"/>
                      <a:pt x="64" y="111"/>
                    </a:cubicBezTo>
                    <a:cubicBezTo>
                      <a:pt x="66" y="111"/>
                      <a:pt x="67" y="113"/>
                      <a:pt x="69" y="113"/>
                    </a:cubicBezTo>
                    <a:cubicBezTo>
                      <a:pt x="70" y="113"/>
                      <a:pt x="73" y="115"/>
                      <a:pt x="76" y="116"/>
                    </a:cubicBezTo>
                    <a:cubicBezTo>
                      <a:pt x="79" y="118"/>
                      <a:pt x="83" y="123"/>
                      <a:pt x="86" y="124"/>
                    </a:cubicBezTo>
                    <a:cubicBezTo>
                      <a:pt x="88" y="125"/>
                      <a:pt x="92" y="128"/>
                      <a:pt x="94" y="128"/>
                    </a:cubicBezTo>
                    <a:cubicBezTo>
                      <a:pt x="96" y="128"/>
                      <a:pt x="98" y="130"/>
                      <a:pt x="98" y="127"/>
                    </a:cubicBezTo>
                    <a:cubicBezTo>
                      <a:pt x="98" y="125"/>
                      <a:pt x="95" y="123"/>
                      <a:pt x="97" y="122"/>
                    </a:cubicBezTo>
                    <a:cubicBezTo>
                      <a:pt x="99" y="120"/>
                      <a:pt x="101" y="120"/>
                      <a:pt x="104" y="119"/>
                    </a:cubicBezTo>
                    <a:cubicBezTo>
                      <a:pt x="107" y="118"/>
                      <a:pt x="110" y="117"/>
                      <a:pt x="112" y="116"/>
                    </a:cubicBezTo>
                    <a:cubicBezTo>
                      <a:pt x="114" y="115"/>
                      <a:pt x="120" y="110"/>
                      <a:pt x="122" y="108"/>
                    </a:cubicBezTo>
                    <a:cubicBezTo>
                      <a:pt x="123" y="107"/>
                      <a:pt x="128" y="104"/>
                      <a:pt x="134" y="105"/>
                    </a:cubicBezTo>
                    <a:cubicBezTo>
                      <a:pt x="139" y="105"/>
                      <a:pt x="145" y="105"/>
                      <a:pt x="151" y="105"/>
                    </a:cubicBezTo>
                    <a:cubicBezTo>
                      <a:pt x="157" y="106"/>
                      <a:pt x="161" y="105"/>
                      <a:pt x="163" y="105"/>
                    </a:cubicBezTo>
                    <a:cubicBezTo>
                      <a:pt x="165" y="104"/>
                      <a:pt x="170" y="100"/>
                      <a:pt x="168" y="9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latin typeface="Calibri Light" panose="020F0302020204030204"/>
                </a:endParaRPr>
              </a:p>
            </p:txBody>
          </p:sp>
          <p:sp>
            <p:nvSpPr>
              <p:cNvPr id="16" name="TextBox 36"/>
              <p:cNvSpPr txBox="1"/>
              <p:nvPr/>
            </p:nvSpPr>
            <p:spPr>
              <a:xfrm>
                <a:off x="6495578" y="5035315"/>
                <a:ext cx="7008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14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rPr>
                  <a:t>$25 M</a:t>
                </a:r>
                <a:endParaRPr kumimoji="0" lang="en-US" sz="1400" b="1" i="0" u="none" strike="noStrike" kern="0" cap="none" spc="0" normalizeH="0" baseline="0" noProof="0" dirty="0">
                  <a:ln>
                    <a:noFill/>
                  </a:ln>
                  <a:solidFill>
                    <a:prstClr val="white"/>
                  </a:solidFill>
                  <a:effectLst/>
                  <a:uLnTx/>
                  <a:uFillTx/>
                  <a:latin typeface="Lato Black" panose="020F0A02020204030203" pitchFamily="34" charset="0"/>
                  <a:ea typeface="Montserrat" charset="0"/>
                  <a:cs typeface="Montserrat" charset="0"/>
                </a:endParaRPr>
              </a:p>
            </p:txBody>
          </p:sp>
        </p:grpSp>
      </p:grpSp>
      <p:grpSp>
        <p:nvGrpSpPr>
          <p:cNvPr id="28" name="Group 83"/>
          <p:cNvGrpSpPr/>
          <p:nvPr/>
        </p:nvGrpSpPr>
        <p:grpSpPr>
          <a:xfrm>
            <a:off x="875131" y="2274912"/>
            <a:ext cx="2607601" cy="3528219"/>
            <a:chOff x="9049367" y="1530188"/>
            <a:chExt cx="1239492" cy="4314373"/>
          </a:xfrm>
        </p:grpSpPr>
        <p:sp>
          <p:nvSpPr>
            <p:cNvPr id="56" name="TextBox 84"/>
            <p:cNvSpPr txBox="1"/>
            <p:nvPr/>
          </p:nvSpPr>
          <p:spPr>
            <a:xfrm>
              <a:off x="9069036" y="1530188"/>
              <a:ext cx="975399" cy="6398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rPr>
                <a:t>文字内容</a:t>
              </a:r>
              <a:endParaRPr kumimoji="0" lang="en-US" altLang="zh-CN" sz="28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endParaRPr>
            </a:p>
          </p:txBody>
        </p:sp>
        <p:sp>
          <p:nvSpPr>
            <p:cNvPr id="57" name="TextBox 85"/>
            <p:cNvSpPr txBox="1"/>
            <p:nvPr/>
          </p:nvSpPr>
          <p:spPr>
            <a:xfrm>
              <a:off x="9049367" y="4097176"/>
              <a:ext cx="1130829" cy="1747385"/>
            </a:xfrm>
            <a:prstGeom prst="rect">
              <a:avLst/>
            </a:prstGeom>
            <a:noFill/>
          </p:spPr>
          <p:txBody>
            <a:bodyPr wrap="square" rtlCol="0">
              <a:spAutoFit/>
            </a:bodyPr>
            <a:lstStyle/>
            <a:p>
              <a:pPr defTabSz="914400">
                <a:lnSpc>
                  <a:spcPct val="130000"/>
                </a:lnSpc>
              </a:pPr>
              <a:r>
                <a:rPr lang="zh-CN" altLang="en-US" sz="20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0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8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58" name="TextBox 86"/>
            <p:cNvSpPr txBox="1"/>
            <p:nvPr/>
          </p:nvSpPr>
          <p:spPr>
            <a:xfrm>
              <a:off x="9064490" y="2212400"/>
              <a:ext cx="1224369" cy="1747385"/>
            </a:xfrm>
            <a:prstGeom prst="rect">
              <a:avLst/>
            </a:prstGeom>
            <a:noFill/>
          </p:spPr>
          <p:txBody>
            <a:bodyPr wrap="square" rtlCol="0">
              <a:spAutoFit/>
            </a:bodyPr>
            <a:lstStyle/>
            <a:p>
              <a:pPr defTabSz="914400">
                <a:lnSpc>
                  <a:spcPct val="130000"/>
                </a:lnSpc>
              </a:pPr>
              <a:r>
                <a:rPr lang="zh-CN" altLang="en-US" sz="20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20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2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2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800" dirty="0">
                <a:solidFill>
                  <a:prstClr val="black">
                    <a:lumMod val="65000"/>
                    <a:lumOff val="35000"/>
                  </a:prstClr>
                </a:solidFill>
                <a:latin typeface="Arial" panose="020B0604020202020204"/>
                <a:ea typeface="微软雅黑" panose="020B0503020204020204" charset="-122"/>
                <a:cs typeface="+mn-ea"/>
                <a:sym typeface="+mn-lt"/>
              </a:endParaRPr>
            </a:p>
          </p:txBody>
        </p:sp>
      </p:grpSp>
      <p:sp>
        <p:nvSpPr>
          <p:cNvPr id="59" name="Rectangle 115"/>
          <p:cNvSpPr/>
          <p:nvPr/>
        </p:nvSpPr>
        <p:spPr>
          <a:xfrm flipH="1">
            <a:off x="8535023" y="2319716"/>
            <a:ext cx="1056939" cy="237744"/>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TextBox 120"/>
          <p:cNvSpPr txBox="1"/>
          <p:nvPr/>
        </p:nvSpPr>
        <p:spPr>
          <a:xfrm flipH="1">
            <a:off x="8540505" y="2319716"/>
            <a:ext cx="887152" cy="207749"/>
          </a:xfrm>
          <a:prstGeom prst="rect">
            <a:avLst/>
          </a:prstGeom>
          <a:noFill/>
        </p:spPr>
        <p:txBody>
          <a:bodyPr wrap="square" numCol="1" spcCol="0" rtlCol="0" anchor="ctr">
            <a:spAutoFit/>
          </a:bodyPr>
          <a:lstStyle/>
          <a:p>
            <a:pPr algn="ctr" defTabSz="914400">
              <a:lnSpc>
                <a:spcPts val="900"/>
              </a:lnSpc>
            </a:pPr>
            <a:r>
              <a:rPr lang="id-ID" sz="800" dirty="0">
                <a:solidFill>
                  <a:prstClr val="white">
                    <a:lumMod val="95000"/>
                  </a:prstClr>
                </a:solidFill>
                <a:latin typeface="Lato Black" panose="020F0A02020204030203" pitchFamily="34" charset="0"/>
                <a:ea typeface="Montserrat Light" charset="0"/>
                <a:cs typeface="Montserrat Light" charset="0"/>
              </a:rPr>
              <a:t>Lorem</a:t>
            </a:r>
            <a:endParaRPr lang="en-US" sz="800" dirty="0">
              <a:solidFill>
                <a:prstClr val="white">
                  <a:lumMod val="95000"/>
                </a:prstClr>
              </a:solidFill>
              <a:latin typeface="Lato Black" panose="020F0A02020204030203" pitchFamily="34" charset="0"/>
              <a:ea typeface="Montserrat Light" charset="0"/>
              <a:cs typeface="Montserrat Light" charset="0"/>
            </a:endParaRPr>
          </a:p>
        </p:txBody>
      </p:sp>
      <p:sp>
        <p:nvSpPr>
          <p:cNvPr id="61" name="TextBox 125"/>
          <p:cNvSpPr txBox="1"/>
          <p:nvPr/>
        </p:nvSpPr>
        <p:spPr>
          <a:xfrm flipH="1">
            <a:off x="9593198" y="2328769"/>
            <a:ext cx="582993" cy="207749"/>
          </a:xfrm>
          <a:prstGeom prst="rect">
            <a:avLst/>
          </a:prstGeom>
          <a:noFill/>
        </p:spPr>
        <p:txBody>
          <a:bodyPr wrap="square" numCol="1" spcCol="0" rtlCol="0" anchor="ctr">
            <a:spAutoFit/>
          </a:bodyPr>
          <a:lstStyle/>
          <a:p>
            <a:pPr algn="ctr" defTabSz="914400">
              <a:lnSpc>
                <a:spcPts val="900"/>
              </a:lnSpc>
            </a:pPr>
            <a:r>
              <a:rPr lang="en-US" sz="1000" b="1" dirty="0">
                <a:solidFill>
                  <a:prstClr val="black">
                    <a:lumMod val="65000"/>
                    <a:lumOff val="35000"/>
                  </a:prstClr>
                </a:solidFill>
                <a:latin typeface="Lato Black" panose="020F0A02020204030203" pitchFamily="34" charset="0"/>
                <a:ea typeface="Montserrat Light" charset="0"/>
                <a:cs typeface="Montserrat Light" charset="0"/>
              </a:rPr>
              <a:t>60%</a:t>
            </a:r>
          </a:p>
        </p:txBody>
      </p:sp>
      <p:sp>
        <p:nvSpPr>
          <p:cNvPr id="62" name="Rectangle 117"/>
          <p:cNvSpPr/>
          <p:nvPr/>
        </p:nvSpPr>
        <p:spPr>
          <a:xfrm flipH="1">
            <a:off x="8535022" y="3007778"/>
            <a:ext cx="1807427" cy="237744"/>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122"/>
          <p:cNvSpPr txBox="1"/>
          <p:nvPr/>
        </p:nvSpPr>
        <p:spPr>
          <a:xfrm flipH="1">
            <a:off x="8540506" y="3007849"/>
            <a:ext cx="815752" cy="207749"/>
          </a:xfrm>
          <a:prstGeom prst="rect">
            <a:avLst/>
          </a:prstGeom>
          <a:noFill/>
        </p:spPr>
        <p:txBody>
          <a:bodyPr wrap="square" numCol="1" spcCol="0" rtlCol="0" anchor="ctr">
            <a:spAutoFit/>
          </a:bodyPr>
          <a:lstStyle/>
          <a:p>
            <a:pPr algn="ctr" defTabSz="914400">
              <a:lnSpc>
                <a:spcPts val="900"/>
              </a:lnSpc>
            </a:pPr>
            <a:r>
              <a:rPr lang="id-ID" sz="800" dirty="0">
                <a:solidFill>
                  <a:prstClr val="white">
                    <a:lumMod val="95000"/>
                  </a:prstClr>
                </a:solidFill>
                <a:latin typeface="Lato Black" panose="020F0A02020204030203" pitchFamily="34" charset="0"/>
                <a:ea typeface="Montserrat Light" charset="0"/>
                <a:cs typeface="Montserrat Light" charset="0"/>
              </a:rPr>
              <a:t>Lorem</a:t>
            </a:r>
            <a:endParaRPr lang="en-US" sz="800" dirty="0">
              <a:solidFill>
                <a:prstClr val="white">
                  <a:lumMod val="95000"/>
                </a:prstClr>
              </a:solidFill>
              <a:latin typeface="Lato Black" panose="020F0A02020204030203" pitchFamily="34" charset="0"/>
              <a:ea typeface="Montserrat Light" charset="0"/>
              <a:cs typeface="Montserrat Light" charset="0"/>
            </a:endParaRPr>
          </a:p>
        </p:txBody>
      </p:sp>
      <p:sp>
        <p:nvSpPr>
          <p:cNvPr id="64" name="TextBox 127"/>
          <p:cNvSpPr txBox="1"/>
          <p:nvPr/>
        </p:nvSpPr>
        <p:spPr>
          <a:xfrm flipH="1">
            <a:off x="10364235" y="3029602"/>
            <a:ext cx="536072" cy="207749"/>
          </a:xfrm>
          <a:prstGeom prst="rect">
            <a:avLst/>
          </a:prstGeom>
          <a:noFill/>
        </p:spPr>
        <p:txBody>
          <a:bodyPr wrap="square" numCol="1" spcCol="0" rtlCol="0" anchor="ctr">
            <a:spAutoFit/>
          </a:bodyPr>
          <a:lstStyle/>
          <a:p>
            <a:pPr algn="ctr" defTabSz="914400">
              <a:lnSpc>
                <a:spcPts val="900"/>
              </a:lnSpc>
            </a:pPr>
            <a:r>
              <a:rPr lang="en-US" sz="1000" b="1" dirty="0">
                <a:solidFill>
                  <a:prstClr val="black">
                    <a:lumMod val="65000"/>
                    <a:lumOff val="35000"/>
                  </a:prstClr>
                </a:solidFill>
                <a:latin typeface="Lato Black" panose="020F0A02020204030203" pitchFamily="34" charset="0"/>
                <a:ea typeface="Montserrat Light" charset="0"/>
                <a:cs typeface="Montserrat Light" charset="0"/>
              </a:rPr>
              <a:t>90%</a:t>
            </a:r>
          </a:p>
        </p:txBody>
      </p:sp>
      <p:sp>
        <p:nvSpPr>
          <p:cNvPr id="65" name="Rectangle 118"/>
          <p:cNvSpPr/>
          <p:nvPr/>
        </p:nvSpPr>
        <p:spPr>
          <a:xfrm flipH="1">
            <a:off x="8535023" y="3351809"/>
            <a:ext cx="1438345" cy="237744"/>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TextBox 123"/>
          <p:cNvSpPr txBox="1"/>
          <p:nvPr/>
        </p:nvSpPr>
        <p:spPr>
          <a:xfrm flipH="1">
            <a:off x="8540506" y="3353186"/>
            <a:ext cx="815752" cy="207749"/>
          </a:xfrm>
          <a:prstGeom prst="rect">
            <a:avLst/>
          </a:prstGeom>
          <a:noFill/>
        </p:spPr>
        <p:txBody>
          <a:bodyPr wrap="square" numCol="1" spcCol="0" rtlCol="0" anchor="ctr">
            <a:spAutoFit/>
          </a:bodyPr>
          <a:lstStyle/>
          <a:p>
            <a:pPr algn="ctr" defTabSz="914400">
              <a:lnSpc>
                <a:spcPts val="900"/>
              </a:lnSpc>
            </a:pPr>
            <a:r>
              <a:rPr lang="id-ID" sz="800" dirty="0">
                <a:solidFill>
                  <a:prstClr val="white">
                    <a:lumMod val="95000"/>
                  </a:prstClr>
                </a:solidFill>
                <a:latin typeface="Lato Black" panose="020F0A02020204030203" pitchFamily="34" charset="0"/>
                <a:ea typeface="Montserrat Light" charset="0"/>
                <a:cs typeface="Montserrat Light" charset="0"/>
              </a:rPr>
              <a:t>Lorem</a:t>
            </a:r>
            <a:endParaRPr lang="en-US" sz="800" dirty="0">
              <a:solidFill>
                <a:prstClr val="white">
                  <a:lumMod val="95000"/>
                </a:prstClr>
              </a:solidFill>
              <a:latin typeface="Lato Black" panose="020F0A02020204030203" pitchFamily="34" charset="0"/>
              <a:ea typeface="Montserrat Light" charset="0"/>
              <a:cs typeface="Montserrat Light" charset="0"/>
            </a:endParaRPr>
          </a:p>
        </p:txBody>
      </p:sp>
      <p:sp>
        <p:nvSpPr>
          <p:cNvPr id="67" name="TextBox 128"/>
          <p:cNvSpPr txBox="1"/>
          <p:nvPr/>
        </p:nvSpPr>
        <p:spPr>
          <a:xfrm flipH="1">
            <a:off x="9990098" y="3380345"/>
            <a:ext cx="536072" cy="207749"/>
          </a:xfrm>
          <a:prstGeom prst="rect">
            <a:avLst/>
          </a:prstGeom>
          <a:noFill/>
        </p:spPr>
        <p:txBody>
          <a:bodyPr wrap="square" numCol="1" spcCol="0" rtlCol="0" anchor="ctr">
            <a:spAutoFit/>
          </a:bodyPr>
          <a:lstStyle/>
          <a:p>
            <a:pPr algn="ctr" defTabSz="914400">
              <a:lnSpc>
                <a:spcPts val="900"/>
              </a:lnSpc>
            </a:pPr>
            <a:r>
              <a:rPr lang="en-US" sz="1000" b="1" dirty="0">
                <a:solidFill>
                  <a:prstClr val="black">
                    <a:lumMod val="65000"/>
                    <a:lumOff val="35000"/>
                  </a:prstClr>
                </a:solidFill>
                <a:latin typeface="Lato Black" panose="020F0A02020204030203" pitchFamily="34" charset="0"/>
                <a:ea typeface="Montserrat Light" charset="0"/>
                <a:cs typeface="Montserrat Light" charset="0"/>
              </a:rPr>
              <a:t>50%</a:t>
            </a:r>
          </a:p>
        </p:txBody>
      </p:sp>
      <p:sp>
        <p:nvSpPr>
          <p:cNvPr id="68" name="Rectangle 119"/>
          <p:cNvSpPr/>
          <p:nvPr/>
        </p:nvSpPr>
        <p:spPr>
          <a:xfrm flipH="1">
            <a:off x="8535022" y="3695840"/>
            <a:ext cx="1036782" cy="237744"/>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TextBox 124"/>
          <p:cNvSpPr txBox="1"/>
          <p:nvPr/>
        </p:nvSpPr>
        <p:spPr>
          <a:xfrm flipH="1">
            <a:off x="8540506" y="3697982"/>
            <a:ext cx="815752" cy="207749"/>
          </a:xfrm>
          <a:prstGeom prst="rect">
            <a:avLst/>
          </a:prstGeom>
          <a:noFill/>
        </p:spPr>
        <p:txBody>
          <a:bodyPr wrap="square" numCol="1" spcCol="0" rtlCol="0" anchor="ctr">
            <a:spAutoFit/>
          </a:bodyPr>
          <a:lstStyle/>
          <a:p>
            <a:pPr algn="ctr" defTabSz="914400">
              <a:lnSpc>
                <a:spcPts val="900"/>
              </a:lnSpc>
            </a:pPr>
            <a:r>
              <a:rPr lang="id-ID" sz="800" dirty="0">
                <a:solidFill>
                  <a:prstClr val="white">
                    <a:lumMod val="95000"/>
                  </a:prstClr>
                </a:solidFill>
                <a:latin typeface="Lato Black" panose="020F0A02020204030203" pitchFamily="34" charset="0"/>
                <a:ea typeface="Montserrat Light" charset="0"/>
                <a:cs typeface="Montserrat Light" charset="0"/>
              </a:rPr>
              <a:t>Lorem</a:t>
            </a:r>
            <a:endParaRPr lang="en-US" sz="800" dirty="0">
              <a:solidFill>
                <a:prstClr val="white">
                  <a:lumMod val="95000"/>
                </a:prstClr>
              </a:solidFill>
              <a:latin typeface="Lato Black" panose="020F0A02020204030203" pitchFamily="34" charset="0"/>
              <a:ea typeface="Montserrat Light" charset="0"/>
              <a:cs typeface="Montserrat Light" charset="0"/>
            </a:endParaRPr>
          </a:p>
        </p:txBody>
      </p:sp>
      <p:sp>
        <p:nvSpPr>
          <p:cNvPr id="70" name="TextBox 129"/>
          <p:cNvSpPr txBox="1"/>
          <p:nvPr/>
        </p:nvSpPr>
        <p:spPr>
          <a:xfrm flipH="1">
            <a:off x="9571805" y="3725141"/>
            <a:ext cx="536072" cy="207749"/>
          </a:xfrm>
          <a:prstGeom prst="rect">
            <a:avLst/>
          </a:prstGeom>
          <a:noFill/>
        </p:spPr>
        <p:txBody>
          <a:bodyPr wrap="square" numCol="1" spcCol="0" rtlCol="0" anchor="ctr">
            <a:spAutoFit/>
          </a:bodyPr>
          <a:lstStyle/>
          <a:p>
            <a:pPr algn="ctr" defTabSz="914400">
              <a:lnSpc>
                <a:spcPts val="900"/>
              </a:lnSpc>
            </a:pPr>
            <a:r>
              <a:rPr lang="en-US" sz="1000" b="1" dirty="0">
                <a:solidFill>
                  <a:prstClr val="black">
                    <a:lumMod val="65000"/>
                    <a:lumOff val="35000"/>
                  </a:prstClr>
                </a:solidFill>
                <a:latin typeface="Lato Black" panose="020F0A02020204030203" pitchFamily="34" charset="0"/>
                <a:ea typeface="Montserrat Light" charset="0"/>
                <a:cs typeface="Montserrat Light" charset="0"/>
              </a:rPr>
              <a:t>35%</a:t>
            </a:r>
          </a:p>
        </p:txBody>
      </p:sp>
      <p:sp>
        <p:nvSpPr>
          <p:cNvPr id="71" name="TextBox 134"/>
          <p:cNvSpPr txBox="1"/>
          <p:nvPr/>
        </p:nvSpPr>
        <p:spPr>
          <a:xfrm flipH="1">
            <a:off x="8524144" y="4075764"/>
            <a:ext cx="815752" cy="207749"/>
          </a:xfrm>
          <a:prstGeom prst="rect">
            <a:avLst/>
          </a:prstGeom>
          <a:solidFill>
            <a:srgbClr val="C00000"/>
          </a:solidFill>
        </p:spPr>
        <p:txBody>
          <a:bodyPr wrap="square" numCol="1" spcCol="0" rtlCol="0" anchor="ctr">
            <a:spAutoFit/>
          </a:bodyPr>
          <a:lstStyle/>
          <a:p>
            <a:pPr algn="ctr" defTabSz="914400">
              <a:lnSpc>
                <a:spcPts val="900"/>
              </a:lnSpc>
            </a:pPr>
            <a:r>
              <a:rPr lang="id-ID" sz="800" dirty="0">
                <a:solidFill>
                  <a:prstClr val="white">
                    <a:lumMod val="95000"/>
                  </a:prstClr>
                </a:solidFill>
                <a:latin typeface="Lato Black" panose="020F0A02020204030203" pitchFamily="34" charset="0"/>
                <a:ea typeface="Montserrat Light" charset="0"/>
                <a:cs typeface="Montserrat Light" charset="0"/>
              </a:rPr>
              <a:t>Lorem</a:t>
            </a:r>
            <a:endParaRPr lang="en-US" sz="800" dirty="0">
              <a:solidFill>
                <a:prstClr val="white">
                  <a:lumMod val="95000"/>
                </a:prstClr>
              </a:solidFill>
              <a:latin typeface="Lato Black" panose="020F0A02020204030203" pitchFamily="34" charset="0"/>
              <a:ea typeface="Montserrat Light" charset="0"/>
              <a:cs typeface="Montserrat Light" charset="0"/>
            </a:endParaRPr>
          </a:p>
        </p:txBody>
      </p:sp>
      <p:sp>
        <p:nvSpPr>
          <p:cNvPr id="72" name="TextBox 135"/>
          <p:cNvSpPr txBox="1"/>
          <p:nvPr/>
        </p:nvSpPr>
        <p:spPr>
          <a:xfrm flipH="1">
            <a:off x="9247955" y="4084810"/>
            <a:ext cx="536072" cy="207749"/>
          </a:xfrm>
          <a:prstGeom prst="rect">
            <a:avLst/>
          </a:prstGeom>
          <a:noFill/>
        </p:spPr>
        <p:txBody>
          <a:bodyPr wrap="square" numCol="1" spcCol="0" rtlCol="0" anchor="ctr">
            <a:spAutoFit/>
          </a:bodyPr>
          <a:lstStyle/>
          <a:p>
            <a:pPr algn="ctr" defTabSz="914400">
              <a:lnSpc>
                <a:spcPts val="900"/>
              </a:lnSpc>
            </a:pPr>
            <a:r>
              <a:rPr lang="id-ID" sz="1000" b="1" dirty="0">
                <a:solidFill>
                  <a:prstClr val="black">
                    <a:lumMod val="65000"/>
                    <a:lumOff val="35000"/>
                  </a:prstClr>
                </a:solidFill>
                <a:latin typeface="Lato Black" panose="020F0A02020204030203" pitchFamily="34" charset="0"/>
                <a:ea typeface="Montserrat Light" charset="0"/>
                <a:cs typeface="Montserrat Light" charset="0"/>
              </a:rPr>
              <a:t>1</a:t>
            </a:r>
            <a:r>
              <a:rPr lang="en-US" sz="1000" b="1" dirty="0">
                <a:solidFill>
                  <a:prstClr val="black">
                    <a:lumMod val="65000"/>
                    <a:lumOff val="35000"/>
                  </a:prstClr>
                </a:solidFill>
                <a:latin typeface="Lato Black" panose="020F0A02020204030203" pitchFamily="34" charset="0"/>
                <a:ea typeface="Montserrat Light" charset="0"/>
                <a:cs typeface="Montserrat Light" charset="0"/>
              </a:rPr>
              <a:t>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aphicFrame>
        <p:nvGraphicFramePr>
          <p:cNvPr id="7" name="Chart 1"/>
          <p:cNvGraphicFramePr/>
          <p:nvPr/>
        </p:nvGraphicFramePr>
        <p:xfrm>
          <a:off x="635863" y="1355725"/>
          <a:ext cx="7037493" cy="423333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p:nvPr/>
        </p:nvSpPr>
        <p:spPr>
          <a:xfrm>
            <a:off x="9211071" y="1558925"/>
            <a:ext cx="20759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9" name="Rectangle 7"/>
          <p:cNvSpPr/>
          <p:nvPr/>
        </p:nvSpPr>
        <p:spPr>
          <a:xfrm>
            <a:off x="9211071" y="2798325"/>
            <a:ext cx="20759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0" name="Rectangle 8"/>
          <p:cNvSpPr/>
          <p:nvPr/>
        </p:nvSpPr>
        <p:spPr>
          <a:xfrm>
            <a:off x="9211071" y="4058225"/>
            <a:ext cx="20759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1" name="Rounded Rectangle 9"/>
          <p:cNvSpPr/>
          <p:nvPr/>
        </p:nvSpPr>
        <p:spPr>
          <a:xfrm>
            <a:off x="8282957" y="1701225"/>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01</a:t>
            </a:r>
          </a:p>
        </p:txBody>
      </p:sp>
      <p:sp>
        <p:nvSpPr>
          <p:cNvPr id="12" name="Rounded Rectangle 10"/>
          <p:cNvSpPr/>
          <p:nvPr/>
        </p:nvSpPr>
        <p:spPr>
          <a:xfrm>
            <a:off x="8282957" y="2940625"/>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02</a:t>
            </a:r>
          </a:p>
        </p:txBody>
      </p:sp>
      <p:sp>
        <p:nvSpPr>
          <p:cNvPr id="13" name="Rounded Rectangle 11"/>
          <p:cNvSpPr/>
          <p:nvPr/>
        </p:nvSpPr>
        <p:spPr>
          <a:xfrm>
            <a:off x="8282957" y="4172069"/>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Rounded Rectangle 3"/>
          <p:cNvSpPr/>
          <p:nvPr/>
        </p:nvSpPr>
        <p:spPr>
          <a:xfrm>
            <a:off x="5357163" y="1175628"/>
            <a:ext cx="1450037" cy="1401392"/>
          </a:xfrm>
          <a:prstGeom prst="roundRect">
            <a:avLst>
              <a:gd name="adj" fmla="val 8236"/>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8" name="Rounded Rectangle 6"/>
          <p:cNvSpPr/>
          <p:nvPr/>
        </p:nvSpPr>
        <p:spPr>
          <a:xfrm>
            <a:off x="914400" y="3293400"/>
            <a:ext cx="1420427" cy="1372776"/>
          </a:xfrm>
          <a:prstGeom prst="roundRect">
            <a:avLst>
              <a:gd name="adj" fmla="val 8236"/>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9" name="Rounded Rectangle 7"/>
          <p:cNvSpPr/>
          <p:nvPr/>
        </p:nvSpPr>
        <p:spPr>
          <a:xfrm>
            <a:off x="3149600" y="3293400"/>
            <a:ext cx="1420427" cy="1372776"/>
          </a:xfrm>
          <a:prstGeom prst="roundRect">
            <a:avLst>
              <a:gd name="adj" fmla="val 8236"/>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Rounded Rectangle 8"/>
          <p:cNvSpPr/>
          <p:nvPr/>
        </p:nvSpPr>
        <p:spPr>
          <a:xfrm>
            <a:off x="5371968" y="3293400"/>
            <a:ext cx="1420427" cy="1372776"/>
          </a:xfrm>
          <a:prstGeom prst="roundRect">
            <a:avLst>
              <a:gd name="adj" fmla="val 8236"/>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ounded Rectangle 9"/>
          <p:cNvSpPr/>
          <p:nvPr/>
        </p:nvSpPr>
        <p:spPr>
          <a:xfrm>
            <a:off x="7621973" y="3293400"/>
            <a:ext cx="1420427" cy="1372776"/>
          </a:xfrm>
          <a:prstGeom prst="roundRect">
            <a:avLst>
              <a:gd name="adj" fmla="val 8236"/>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Rounded Rectangle 10"/>
          <p:cNvSpPr/>
          <p:nvPr/>
        </p:nvSpPr>
        <p:spPr>
          <a:xfrm>
            <a:off x="9857173" y="3293400"/>
            <a:ext cx="1420427" cy="1372776"/>
          </a:xfrm>
          <a:prstGeom prst="roundRect">
            <a:avLst>
              <a:gd name="adj" fmla="val 8236"/>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cxnSp>
        <p:nvCxnSpPr>
          <p:cNvPr id="13" name="Straight Connector 11"/>
          <p:cNvCxnSpPr>
            <a:stCxn id="8" idx="0"/>
            <a:endCxn id="7" idx="2"/>
          </p:cNvCxnSpPr>
          <p:nvPr/>
        </p:nvCxnSpPr>
        <p:spPr>
          <a:xfrm flipV="1">
            <a:off x="1624613" y="2577021"/>
            <a:ext cx="4457568" cy="716380"/>
          </a:xfrm>
          <a:prstGeom prst="line">
            <a:avLst/>
          </a:prstGeom>
          <a:noFill/>
          <a:ln w="12700" cap="flat" cmpd="sng" algn="ctr">
            <a:solidFill>
              <a:sysClr val="window" lastClr="FFFFFF">
                <a:lumMod val="65000"/>
              </a:sysClr>
            </a:solidFill>
            <a:prstDash val="solid"/>
            <a:miter lim="800000"/>
          </a:ln>
          <a:effectLst/>
        </p:spPr>
      </p:cxnSp>
      <p:cxnSp>
        <p:nvCxnSpPr>
          <p:cNvPr id="14" name="Straight Connector 13"/>
          <p:cNvCxnSpPr>
            <a:stCxn id="7" idx="2"/>
            <a:endCxn id="9" idx="0"/>
          </p:cNvCxnSpPr>
          <p:nvPr/>
        </p:nvCxnSpPr>
        <p:spPr>
          <a:xfrm flipH="1">
            <a:off x="3859813" y="2577021"/>
            <a:ext cx="2222368" cy="716380"/>
          </a:xfrm>
          <a:prstGeom prst="line">
            <a:avLst/>
          </a:prstGeom>
          <a:noFill/>
          <a:ln w="12700" cap="flat" cmpd="sng" algn="ctr">
            <a:solidFill>
              <a:sysClr val="window" lastClr="FFFFFF">
                <a:lumMod val="65000"/>
              </a:sysClr>
            </a:solidFill>
            <a:prstDash val="solid"/>
            <a:miter lim="800000"/>
          </a:ln>
          <a:effectLst/>
        </p:spPr>
      </p:cxnSp>
      <p:cxnSp>
        <p:nvCxnSpPr>
          <p:cNvPr id="15" name="Straight Connector 15"/>
          <p:cNvCxnSpPr>
            <a:stCxn id="7" idx="2"/>
            <a:endCxn id="10" idx="0"/>
          </p:cNvCxnSpPr>
          <p:nvPr/>
        </p:nvCxnSpPr>
        <p:spPr>
          <a:xfrm>
            <a:off x="6082181" y="2577021"/>
            <a:ext cx="0" cy="716380"/>
          </a:xfrm>
          <a:prstGeom prst="line">
            <a:avLst/>
          </a:prstGeom>
          <a:noFill/>
          <a:ln w="12700" cap="flat" cmpd="sng" algn="ctr">
            <a:solidFill>
              <a:sysClr val="window" lastClr="FFFFFF">
                <a:lumMod val="65000"/>
              </a:sysClr>
            </a:solidFill>
            <a:prstDash val="solid"/>
            <a:miter lim="800000"/>
          </a:ln>
          <a:effectLst/>
        </p:spPr>
      </p:cxnSp>
      <p:cxnSp>
        <p:nvCxnSpPr>
          <p:cNvPr id="16" name="Straight Connector 17"/>
          <p:cNvCxnSpPr>
            <a:stCxn id="7" idx="2"/>
            <a:endCxn id="11" idx="0"/>
          </p:cNvCxnSpPr>
          <p:nvPr/>
        </p:nvCxnSpPr>
        <p:spPr>
          <a:xfrm>
            <a:off x="6082182" y="2577021"/>
            <a:ext cx="2250005" cy="716380"/>
          </a:xfrm>
          <a:prstGeom prst="line">
            <a:avLst/>
          </a:prstGeom>
          <a:noFill/>
          <a:ln w="12700" cap="flat" cmpd="sng" algn="ctr">
            <a:solidFill>
              <a:sysClr val="window" lastClr="FFFFFF">
                <a:lumMod val="65000"/>
              </a:sysClr>
            </a:solidFill>
            <a:prstDash val="solid"/>
            <a:miter lim="800000"/>
          </a:ln>
          <a:effectLst/>
        </p:spPr>
      </p:cxnSp>
      <p:cxnSp>
        <p:nvCxnSpPr>
          <p:cNvPr id="17" name="Straight Connector 19"/>
          <p:cNvCxnSpPr>
            <a:stCxn id="7" idx="2"/>
            <a:endCxn id="12" idx="0"/>
          </p:cNvCxnSpPr>
          <p:nvPr/>
        </p:nvCxnSpPr>
        <p:spPr>
          <a:xfrm>
            <a:off x="6082182" y="2577021"/>
            <a:ext cx="4485205" cy="716380"/>
          </a:xfrm>
          <a:prstGeom prst="line">
            <a:avLst/>
          </a:prstGeom>
          <a:noFill/>
          <a:ln w="12700" cap="flat" cmpd="sng" algn="ctr">
            <a:solidFill>
              <a:sysClr val="window" lastClr="FFFFFF">
                <a:lumMod val="65000"/>
              </a:sysClr>
            </a:solidFill>
            <a:prstDash val="solid"/>
            <a:miter lim="800000"/>
          </a:ln>
          <a:effectLst/>
        </p:spPr>
      </p:cxnSp>
      <p:sp>
        <p:nvSpPr>
          <p:cNvPr id="18" name="Rectangle 20"/>
          <p:cNvSpPr/>
          <p:nvPr/>
        </p:nvSpPr>
        <p:spPr>
          <a:xfrm>
            <a:off x="688242" y="4729268"/>
            <a:ext cx="1872743" cy="812530"/>
          </a:xfrm>
          <a:prstGeom prst="rect">
            <a:avLst/>
          </a:prstGeom>
        </p:spPr>
        <p:txBody>
          <a:bodyPr wrap="square">
            <a:spAutoFit/>
          </a:bodyPr>
          <a:lstStyle/>
          <a:p>
            <a:pPr algn="ctr" defTabSz="914400">
              <a:lnSpc>
                <a:spcPct val="130000"/>
              </a:lnSpc>
            </a:pP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6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9" name="Rectangle 21"/>
          <p:cNvSpPr/>
          <p:nvPr/>
        </p:nvSpPr>
        <p:spPr>
          <a:xfrm>
            <a:off x="2902458" y="4729268"/>
            <a:ext cx="1872743" cy="812530"/>
          </a:xfrm>
          <a:prstGeom prst="rect">
            <a:avLst/>
          </a:prstGeom>
        </p:spPr>
        <p:txBody>
          <a:bodyPr wrap="square">
            <a:spAutoFit/>
          </a:bodyPr>
          <a:lstStyle/>
          <a:p>
            <a:pPr algn="ctr" defTabSz="914400">
              <a:lnSpc>
                <a:spcPct val="130000"/>
              </a:lnSpc>
            </a:pP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6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20" name="Rectangle 22"/>
          <p:cNvSpPr/>
          <p:nvPr/>
        </p:nvSpPr>
        <p:spPr>
          <a:xfrm>
            <a:off x="5137658" y="4729268"/>
            <a:ext cx="1872743" cy="812530"/>
          </a:xfrm>
          <a:prstGeom prst="rect">
            <a:avLst/>
          </a:prstGeom>
        </p:spPr>
        <p:txBody>
          <a:bodyPr wrap="square">
            <a:spAutoFit/>
          </a:bodyPr>
          <a:lstStyle/>
          <a:p>
            <a:pPr algn="ctr" defTabSz="914400">
              <a:lnSpc>
                <a:spcPct val="130000"/>
              </a:lnSpc>
            </a:pP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6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21" name="Rectangle 23"/>
          <p:cNvSpPr/>
          <p:nvPr/>
        </p:nvSpPr>
        <p:spPr>
          <a:xfrm>
            <a:off x="7372858" y="4729268"/>
            <a:ext cx="1872743" cy="812530"/>
          </a:xfrm>
          <a:prstGeom prst="rect">
            <a:avLst/>
          </a:prstGeom>
        </p:spPr>
        <p:txBody>
          <a:bodyPr wrap="square">
            <a:spAutoFit/>
          </a:bodyPr>
          <a:lstStyle/>
          <a:p>
            <a:pPr algn="ctr" defTabSz="914400">
              <a:lnSpc>
                <a:spcPct val="130000"/>
              </a:lnSpc>
            </a:pP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6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22" name="Rectangle 24"/>
          <p:cNvSpPr/>
          <p:nvPr/>
        </p:nvSpPr>
        <p:spPr>
          <a:xfrm>
            <a:off x="9608058" y="4729268"/>
            <a:ext cx="1872743" cy="812530"/>
          </a:xfrm>
          <a:prstGeom prst="rect">
            <a:avLst/>
          </a:prstGeom>
        </p:spPr>
        <p:txBody>
          <a:bodyPr wrap="square">
            <a:spAutoFit/>
          </a:bodyPr>
          <a:lstStyle/>
          <a:p>
            <a:pPr algn="ctr" defTabSz="914400">
              <a:lnSpc>
                <a:spcPct val="130000"/>
              </a:lnSpc>
            </a:pP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9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9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6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23" name="Freeform 58"/>
          <p:cNvSpPr/>
          <p:nvPr/>
        </p:nvSpPr>
        <p:spPr bwMode="auto">
          <a:xfrm>
            <a:off x="5856648" y="1480429"/>
            <a:ext cx="451067" cy="4675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4" name="Rectangle 26"/>
          <p:cNvSpPr/>
          <p:nvPr/>
        </p:nvSpPr>
        <p:spPr>
          <a:xfrm>
            <a:off x="5320181" y="1996649"/>
            <a:ext cx="1524000"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sp>
        <p:nvSpPr>
          <p:cNvPr id="25" name="Rectangle 27"/>
          <p:cNvSpPr/>
          <p:nvPr/>
        </p:nvSpPr>
        <p:spPr>
          <a:xfrm>
            <a:off x="5312028" y="4176115"/>
            <a:ext cx="1524000"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sp>
        <p:nvSpPr>
          <p:cNvPr id="26" name="Rectangle 28"/>
          <p:cNvSpPr/>
          <p:nvPr/>
        </p:nvSpPr>
        <p:spPr>
          <a:xfrm>
            <a:off x="7590433" y="4176115"/>
            <a:ext cx="1524000"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sp>
        <p:nvSpPr>
          <p:cNvPr id="27" name="Rectangle 29"/>
          <p:cNvSpPr/>
          <p:nvPr/>
        </p:nvSpPr>
        <p:spPr>
          <a:xfrm>
            <a:off x="9805387" y="4176115"/>
            <a:ext cx="1524000"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sp>
        <p:nvSpPr>
          <p:cNvPr id="28" name="Rectangle 30"/>
          <p:cNvSpPr/>
          <p:nvPr/>
        </p:nvSpPr>
        <p:spPr>
          <a:xfrm>
            <a:off x="3076828" y="4176115"/>
            <a:ext cx="1524000"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sp>
        <p:nvSpPr>
          <p:cNvPr id="29" name="Rectangle 31"/>
          <p:cNvSpPr/>
          <p:nvPr/>
        </p:nvSpPr>
        <p:spPr>
          <a:xfrm>
            <a:off x="862613" y="4176115"/>
            <a:ext cx="1524000"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grpSp>
        <p:nvGrpSpPr>
          <p:cNvPr id="30" name="Group 32"/>
          <p:cNvGrpSpPr/>
          <p:nvPr/>
        </p:nvGrpSpPr>
        <p:grpSpPr>
          <a:xfrm>
            <a:off x="10258214" y="3654433"/>
            <a:ext cx="572429" cy="311812"/>
            <a:chOff x="6750050" y="3321051"/>
            <a:chExt cx="195263" cy="106363"/>
          </a:xfrm>
          <a:solidFill>
            <a:sysClr val="window" lastClr="FFFFFF"/>
          </a:solidFill>
        </p:grpSpPr>
        <p:sp>
          <p:nvSpPr>
            <p:cNvPr id="31"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2"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3"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34" name="Freeform 59"/>
          <p:cNvSpPr>
            <a:spLocks noEditPoints="1"/>
          </p:cNvSpPr>
          <p:nvPr/>
        </p:nvSpPr>
        <p:spPr bwMode="auto">
          <a:xfrm>
            <a:off x="5900808" y="3548441"/>
            <a:ext cx="390577" cy="523796"/>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nvGrpSpPr>
          <p:cNvPr id="35" name="Group 37"/>
          <p:cNvGrpSpPr/>
          <p:nvPr/>
        </p:nvGrpSpPr>
        <p:grpSpPr>
          <a:xfrm>
            <a:off x="1306905" y="3592861"/>
            <a:ext cx="635415" cy="434956"/>
            <a:chOff x="2324100" y="1814513"/>
            <a:chExt cx="266700" cy="182563"/>
          </a:xfrm>
          <a:solidFill>
            <a:sysClr val="window" lastClr="FFFFFF"/>
          </a:solidFill>
        </p:grpSpPr>
        <p:sp>
          <p:nvSpPr>
            <p:cNvPr id="36" name="Freeform 38"/>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7" name="Freeform 39"/>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8" name="Group 40"/>
          <p:cNvGrpSpPr/>
          <p:nvPr/>
        </p:nvGrpSpPr>
        <p:grpSpPr>
          <a:xfrm>
            <a:off x="3665658" y="3508459"/>
            <a:ext cx="346340" cy="603757"/>
            <a:chOff x="5734050" y="3273426"/>
            <a:chExt cx="117475" cy="204788"/>
          </a:xfrm>
          <a:solidFill>
            <a:sysClr val="window" lastClr="FFFFFF"/>
          </a:solidFill>
        </p:grpSpPr>
        <p:sp>
          <p:nvSpPr>
            <p:cNvPr id="39" name="Freeform 22"/>
            <p:cNvSpPr/>
            <p:nvPr/>
          </p:nvSpPr>
          <p:spPr bwMode="auto">
            <a:xfrm>
              <a:off x="5756275" y="3273426"/>
              <a:ext cx="95250" cy="204788"/>
            </a:xfrm>
            <a:custGeom>
              <a:avLst/>
              <a:gdLst>
                <a:gd name="T0" fmla="*/ 53 w 59"/>
                <a:gd name="T1" fmla="*/ 6 h 126"/>
                <a:gd name="T2" fmla="*/ 9 w 59"/>
                <a:gd name="T3" fmla="*/ 38 h 126"/>
                <a:gd name="T4" fmla="*/ 0 w 59"/>
                <a:gd name="T5" fmla="*/ 40 h 126"/>
                <a:gd name="T6" fmla="*/ 0 w 59"/>
                <a:gd name="T7" fmla="*/ 87 h 126"/>
                <a:gd name="T8" fmla="*/ 9 w 59"/>
                <a:gd name="T9" fmla="*/ 88 h 126"/>
                <a:gd name="T10" fmla="*/ 52 w 59"/>
                <a:gd name="T11" fmla="*/ 120 h 126"/>
                <a:gd name="T12" fmla="*/ 59 w 59"/>
                <a:gd name="T13" fmla="*/ 120 h 126"/>
                <a:gd name="T14" fmla="*/ 59 w 59"/>
                <a:gd name="T15" fmla="*/ 6 h 126"/>
                <a:gd name="T16" fmla="*/ 53 w 59"/>
                <a:gd name="T17"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3" y="6"/>
                  </a:moveTo>
                  <a:cubicBezTo>
                    <a:pt x="9" y="38"/>
                    <a:pt x="9" y="38"/>
                    <a:pt x="9" y="38"/>
                  </a:cubicBezTo>
                  <a:cubicBezTo>
                    <a:pt x="9" y="38"/>
                    <a:pt x="5" y="38"/>
                    <a:pt x="0" y="40"/>
                  </a:cubicBezTo>
                  <a:cubicBezTo>
                    <a:pt x="0" y="87"/>
                    <a:pt x="0" y="87"/>
                    <a:pt x="0" y="87"/>
                  </a:cubicBezTo>
                  <a:cubicBezTo>
                    <a:pt x="5" y="88"/>
                    <a:pt x="9" y="88"/>
                    <a:pt x="9" y="88"/>
                  </a:cubicBezTo>
                  <a:cubicBezTo>
                    <a:pt x="52" y="120"/>
                    <a:pt x="52" y="120"/>
                    <a:pt x="52" y="120"/>
                  </a:cubicBezTo>
                  <a:cubicBezTo>
                    <a:pt x="52" y="120"/>
                    <a:pt x="59" y="126"/>
                    <a:pt x="59" y="120"/>
                  </a:cubicBezTo>
                  <a:cubicBezTo>
                    <a:pt x="59" y="113"/>
                    <a:pt x="59" y="12"/>
                    <a:pt x="59" y="6"/>
                  </a:cubicBezTo>
                  <a:cubicBezTo>
                    <a:pt x="59" y="0"/>
                    <a:pt x="53" y="6"/>
                    <a:pt x="5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40" name="Freeform 23"/>
            <p:cNvSpPr/>
            <p:nvPr/>
          </p:nvSpPr>
          <p:spPr bwMode="auto">
            <a:xfrm>
              <a:off x="5734050" y="3341688"/>
              <a:ext cx="11113" cy="69850"/>
            </a:xfrm>
            <a:custGeom>
              <a:avLst/>
              <a:gdLst>
                <a:gd name="T0" fmla="*/ 0 w 7"/>
                <a:gd name="T1" fmla="*/ 7 h 43"/>
                <a:gd name="T2" fmla="*/ 0 w 7"/>
                <a:gd name="T3" fmla="*/ 37 h 43"/>
                <a:gd name="T4" fmla="*/ 7 w 7"/>
                <a:gd name="T5" fmla="*/ 43 h 43"/>
                <a:gd name="T6" fmla="*/ 7 w 7"/>
                <a:gd name="T7" fmla="*/ 0 h 43"/>
                <a:gd name="T8" fmla="*/ 0 w 7"/>
                <a:gd name="T9" fmla="*/ 7 h 43"/>
              </a:gdLst>
              <a:ahLst/>
              <a:cxnLst>
                <a:cxn ang="0">
                  <a:pos x="T0" y="T1"/>
                </a:cxn>
                <a:cxn ang="0">
                  <a:pos x="T2" y="T3"/>
                </a:cxn>
                <a:cxn ang="0">
                  <a:pos x="T4" y="T5"/>
                </a:cxn>
                <a:cxn ang="0">
                  <a:pos x="T6" y="T7"/>
                </a:cxn>
                <a:cxn ang="0">
                  <a:pos x="T8" y="T9"/>
                </a:cxn>
              </a:cxnLst>
              <a:rect l="0" t="0" r="r" b="b"/>
              <a:pathLst>
                <a:path w="7" h="43">
                  <a:moveTo>
                    <a:pt x="0" y="7"/>
                  </a:moveTo>
                  <a:cubicBezTo>
                    <a:pt x="0" y="16"/>
                    <a:pt x="0" y="31"/>
                    <a:pt x="0" y="37"/>
                  </a:cubicBezTo>
                  <a:cubicBezTo>
                    <a:pt x="0" y="40"/>
                    <a:pt x="3" y="42"/>
                    <a:pt x="7" y="43"/>
                  </a:cubicBezTo>
                  <a:cubicBezTo>
                    <a:pt x="7" y="0"/>
                    <a:pt x="7" y="0"/>
                    <a:pt x="7" y="0"/>
                  </a:cubicBezTo>
                  <a:cubicBezTo>
                    <a:pt x="3" y="1"/>
                    <a:pt x="0"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41" name="Group 43"/>
          <p:cNvGrpSpPr/>
          <p:nvPr/>
        </p:nvGrpSpPr>
        <p:grpSpPr>
          <a:xfrm>
            <a:off x="8189356" y="3564125"/>
            <a:ext cx="326155" cy="492424"/>
            <a:chOff x="549275" y="4406901"/>
            <a:chExt cx="161926" cy="244475"/>
          </a:xfrm>
          <a:solidFill>
            <a:sysClr val="window" lastClr="FFFFFF"/>
          </a:solidFill>
        </p:grpSpPr>
        <p:sp>
          <p:nvSpPr>
            <p:cNvPr id="4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43"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500" fill="hold"/>
                                        <p:tgtEl>
                                          <p:spTgt spid="27"/>
                                        </p:tgtEl>
                                        <p:attrNameLst>
                                          <p:attrName>ppt_w</p:attrName>
                                        </p:attrNameLst>
                                      </p:cBhvr>
                                      <p:tavLst>
                                        <p:tav tm="0">
                                          <p:val>
                                            <p:fltVal val="0"/>
                                          </p:val>
                                        </p:tav>
                                        <p:tav tm="100000">
                                          <p:val>
                                            <p:strVal val="#ppt_w"/>
                                          </p:val>
                                        </p:tav>
                                      </p:tavLst>
                                    </p:anim>
                                    <p:anim calcmode="lin" valueType="num">
                                      <p:cBhvr>
                                        <p:cTn id="110" dur="500" fill="hold"/>
                                        <p:tgtEl>
                                          <p:spTgt spid="27"/>
                                        </p:tgtEl>
                                        <p:attrNameLst>
                                          <p:attrName>ppt_h</p:attrName>
                                        </p:attrNameLst>
                                      </p:cBhvr>
                                      <p:tavLst>
                                        <p:tav tm="0">
                                          <p:val>
                                            <p:fltVal val="0"/>
                                          </p:val>
                                        </p:tav>
                                        <p:tav tm="100000">
                                          <p:val>
                                            <p:strVal val="#ppt_h"/>
                                          </p:val>
                                        </p:tav>
                                      </p:tavLst>
                                    </p:anim>
                                    <p:animEffect transition="in" filter="fade">
                                      <p:cBhvr>
                                        <p:cTn id="111" dur="500"/>
                                        <p:tgtEl>
                                          <p:spTgt spid="27"/>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ppt_w</p:attrName>
                                        </p:attrNameLst>
                                      </p:cBhvr>
                                      <p:tavLst>
                                        <p:tav tm="0">
                                          <p:val>
                                            <p:fltVal val="0"/>
                                          </p:val>
                                        </p:tav>
                                        <p:tav tm="100000">
                                          <p:val>
                                            <p:strVal val="#ppt_w"/>
                                          </p:val>
                                        </p:tav>
                                      </p:tavLst>
                                    </p:anim>
                                    <p:anim calcmode="lin" valueType="num">
                                      <p:cBhvr>
                                        <p:cTn id="115" dur="500" fill="hold"/>
                                        <p:tgtEl>
                                          <p:spTgt spid="28"/>
                                        </p:tgtEl>
                                        <p:attrNameLst>
                                          <p:attrName>ppt_h</p:attrName>
                                        </p:attrNameLst>
                                      </p:cBhvr>
                                      <p:tavLst>
                                        <p:tav tm="0">
                                          <p:val>
                                            <p:fltVal val="0"/>
                                          </p:val>
                                        </p:tav>
                                        <p:tav tm="100000">
                                          <p:val>
                                            <p:strVal val="#ppt_h"/>
                                          </p:val>
                                        </p:tav>
                                      </p:tavLst>
                                    </p:anim>
                                    <p:animEffect transition="in" filter="fade">
                                      <p:cBhvr>
                                        <p:cTn id="116" dur="500"/>
                                        <p:tgtEl>
                                          <p:spTgt spid="28"/>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500" fill="hold"/>
                                        <p:tgtEl>
                                          <p:spTgt spid="29"/>
                                        </p:tgtEl>
                                        <p:attrNameLst>
                                          <p:attrName>ppt_w</p:attrName>
                                        </p:attrNameLst>
                                      </p:cBhvr>
                                      <p:tavLst>
                                        <p:tav tm="0">
                                          <p:val>
                                            <p:fltVal val="0"/>
                                          </p:val>
                                        </p:tav>
                                        <p:tav tm="100000">
                                          <p:val>
                                            <p:strVal val="#ppt_w"/>
                                          </p:val>
                                        </p:tav>
                                      </p:tavLst>
                                    </p:anim>
                                    <p:anim calcmode="lin" valueType="num">
                                      <p:cBhvr>
                                        <p:cTn id="120" dur="500" fill="hold"/>
                                        <p:tgtEl>
                                          <p:spTgt spid="29"/>
                                        </p:tgtEl>
                                        <p:attrNameLst>
                                          <p:attrName>ppt_h</p:attrName>
                                        </p:attrNameLst>
                                      </p:cBhvr>
                                      <p:tavLst>
                                        <p:tav tm="0">
                                          <p:val>
                                            <p:fltVal val="0"/>
                                          </p:val>
                                        </p:tav>
                                        <p:tav tm="100000">
                                          <p:val>
                                            <p:strVal val="#ppt_h"/>
                                          </p:val>
                                        </p:tav>
                                      </p:tavLst>
                                    </p:anim>
                                    <p:animEffect transition="in" filter="fade">
                                      <p:cBhvr>
                                        <p:cTn id="121" dur="500"/>
                                        <p:tgtEl>
                                          <p:spTgt spid="29"/>
                                        </p:tgtEl>
                                      </p:cBhvr>
                                    </p:animEffect>
                                  </p:childTnLst>
                                </p:cTn>
                              </p:par>
                              <p:par>
                                <p:cTn id="122" presetID="53" presetClass="entr" presetSubtype="16" fill="hold" nodeType="with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anim calcmode="lin" valueType="num">
                                      <p:cBhvr>
                                        <p:cTn id="129" dur="500" fill="hold"/>
                                        <p:tgtEl>
                                          <p:spTgt spid="34"/>
                                        </p:tgtEl>
                                        <p:attrNameLst>
                                          <p:attrName>ppt_w</p:attrName>
                                        </p:attrNameLst>
                                      </p:cBhvr>
                                      <p:tavLst>
                                        <p:tav tm="0">
                                          <p:val>
                                            <p:fltVal val="0"/>
                                          </p:val>
                                        </p:tav>
                                        <p:tav tm="100000">
                                          <p:val>
                                            <p:strVal val="#ppt_w"/>
                                          </p:val>
                                        </p:tav>
                                      </p:tavLst>
                                    </p:anim>
                                    <p:anim calcmode="lin" valueType="num">
                                      <p:cBhvr>
                                        <p:cTn id="130" dur="500" fill="hold"/>
                                        <p:tgtEl>
                                          <p:spTgt spid="34"/>
                                        </p:tgtEl>
                                        <p:attrNameLst>
                                          <p:attrName>ppt_h</p:attrName>
                                        </p:attrNameLst>
                                      </p:cBhvr>
                                      <p:tavLst>
                                        <p:tav tm="0">
                                          <p:val>
                                            <p:fltVal val="0"/>
                                          </p:val>
                                        </p:tav>
                                        <p:tav tm="100000">
                                          <p:val>
                                            <p:strVal val="#ppt_h"/>
                                          </p:val>
                                        </p:tav>
                                      </p:tavLst>
                                    </p:anim>
                                    <p:animEffect transition="in" filter="fade">
                                      <p:cBhvr>
                                        <p:cTn id="131" dur="500"/>
                                        <p:tgtEl>
                                          <p:spTgt spid="34"/>
                                        </p:tgtEl>
                                      </p:cBhvr>
                                    </p:animEffect>
                                  </p:childTnLst>
                                </p:cTn>
                              </p:par>
                              <p:par>
                                <p:cTn id="132" presetID="53" presetClass="entr" presetSubtype="16" fill="hold" nodeType="with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par>
                                <p:cTn id="137" presetID="53" presetClass="entr" presetSubtype="16" fill="hold" nodeType="withEffect">
                                  <p:stCondLst>
                                    <p:cond delay="0"/>
                                  </p:stCondLst>
                                  <p:childTnLst>
                                    <p:set>
                                      <p:cBhvr>
                                        <p:cTn id="138" dur="1" fill="hold">
                                          <p:stCondLst>
                                            <p:cond delay="0"/>
                                          </p:stCondLst>
                                        </p:cTn>
                                        <p:tgtEl>
                                          <p:spTgt spid="38"/>
                                        </p:tgtEl>
                                        <p:attrNameLst>
                                          <p:attrName>style.visibility</p:attrName>
                                        </p:attrNameLst>
                                      </p:cBhvr>
                                      <p:to>
                                        <p:strVal val="visible"/>
                                      </p:to>
                                    </p:set>
                                    <p:anim calcmode="lin" valueType="num">
                                      <p:cBhvr>
                                        <p:cTn id="139" dur="500" fill="hold"/>
                                        <p:tgtEl>
                                          <p:spTgt spid="38"/>
                                        </p:tgtEl>
                                        <p:attrNameLst>
                                          <p:attrName>ppt_w</p:attrName>
                                        </p:attrNameLst>
                                      </p:cBhvr>
                                      <p:tavLst>
                                        <p:tav tm="0">
                                          <p:val>
                                            <p:fltVal val="0"/>
                                          </p:val>
                                        </p:tav>
                                        <p:tav tm="100000">
                                          <p:val>
                                            <p:strVal val="#ppt_w"/>
                                          </p:val>
                                        </p:tav>
                                      </p:tavLst>
                                    </p:anim>
                                    <p:anim calcmode="lin" valueType="num">
                                      <p:cBhvr>
                                        <p:cTn id="140" dur="500" fill="hold"/>
                                        <p:tgtEl>
                                          <p:spTgt spid="38"/>
                                        </p:tgtEl>
                                        <p:attrNameLst>
                                          <p:attrName>ppt_h</p:attrName>
                                        </p:attrNameLst>
                                      </p:cBhvr>
                                      <p:tavLst>
                                        <p:tav tm="0">
                                          <p:val>
                                            <p:fltVal val="0"/>
                                          </p:val>
                                        </p:tav>
                                        <p:tav tm="100000">
                                          <p:val>
                                            <p:strVal val="#ppt_h"/>
                                          </p:val>
                                        </p:tav>
                                      </p:tavLst>
                                    </p:anim>
                                    <p:animEffect transition="in" filter="fade">
                                      <p:cBhvr>
                                        <p:cTn id="141" dur="500"/>
                                        <p:tgtEl>
                                          <p:spTgt spid="38"/>
                                        </p:tgtEl>
                                      </p:cBhvr>
                                    </p:animEffect>
                                  </p:childTnLst>
                                </p:cTn>
                              </p:par>
                              <p:par>
                                <p:cTn id="142" presetID="53" presetClass="entr" presetSubtype="16" fill="hold" nodeType="withEffect">
                                  <p:stCondLst>
                                    <p:cond delay="0"/>
                                  </p:stCondLst>
                                  <p:childTnLst>
                                    <p:set>
                                      <p:cBhvr>
                                        <p:cTn id="143" dur="1" fill="hold">
                                          <p:stCondLst>
                                            <p:cond delay="0"/>
                                          </p:stCondLst>
                                        </p:cTn>
                                        <p:tgtEl>
                                          <p:spTgt spid="41"/>
                                        </p:tgtEl>
                                        <p:attrNameLst>
                                          <p:attrName>style.visibility</p:attrName>
                                        </p:attrNameLst>
                                      </p:cBhvr>
                                      <p:to>
                                        <p:strVal val="visible"/>
                                      </p:to>
                                    </p:set>
                                    <p:anim calcmode="lin" valueType="num">
                                      <p:cBhvr>
                                        <p:cTn id="144" dur="500" fill="hold"/>
                                        <p:tgtEl>
                                          <p:spTgt spid="41"/>
                                        </p:tgtEl>
                                        <p:attrNameLst>
                                          <p:attrName>ppt_w</p:attrName>
                                        </p:attrNameLst>
                                      </p:cBhvr>
                                      <p:tavLst>
                                        <p:tav tm="0">
                                          <p:val>
                                            <p:fltVal val="0"/>
                                          </p:val>
                                        </p:tav>
                                        <p:tav tm="100000">
                                          <p:val>
                                            <p:strVal val="#ppt_w"/>
                                          </p:val>
                                        </p:tav>
                                      </p:tavLst>
                                    </p:anim>
                                    <p:anim calcmode="lin" valueType="num">
                                      <p:cBhvr>
                                        <p:cTn id="145" dur="500" fill="hold"/>
                                        <p:tgtEl>
                                          <p:spTgt spid="41"/>
                                        </p:tgtEl>
                                        <p:attrNameLst>
                                          <p:attrName>ppt_h</p:attrName>
                                        </p:attrNameLst>
                                      </p:cBhvr>
                                      <p:tavLst>
                                        <p:tav tm="0">
                                          <p:val>
                                            <p:fltVal val="0"/>
                                          </p:val>
                                        </p:tav>
                                        <p:tav tm="100000">
                                          <p:val>
                                            <p:strVal val="#ppt_h"/>
                                          </p:val>
                                        </p:tav>
                                      </p:tavLst>
                                    </p:anim>
                                    <p:animEffect transition="in" filter="fade">
                                      <p:cBhvr>
                                        <p:cTn id="1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8" grpId="0"/>
      <p:bldP spid="19" grpId="0"/>
      <p:bldP spid="20" grpId="0"/>
      <p:bldP spid="21" grpId="0"/>
      <p:bldP spid="22" grpId="0"/>
      <p:bldP spid="23" grpId="0" animBg="1"/>
      <p:bldP spid="24" grpId="0"/>
      <p:bldP spid="25" grpId="0"/>
      <p:bldP spid="26" grpId="0"/>
      <p:bldP spid="27" grpId="0"/>
      <p:bldP spid="28" grpId="0"/>
      <p:bldP spid="29" grpId="0"/>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组合 6"/>
          <p:cNvGrpSpPr/>
          <p:nvPr/>
        </p:nvGrpSpPr>
        <p:grpSpPr>
          <a:xfrm>
            <a:off x="1712001" y="2592255"/>
            <a:ext cx="1386417" cy="567691"/>
            <a:chOff x="482601" y="1790700"/>
            <a:chExt cx="1039813" cy="473075"/>
          </a:xfrm>
          <a:solidFill>
            <a:srgbClr val="FFC000"/>
          </a:solidFill>
        </p:grpSpPr>
        <p:sp>
          <p:nvSpPr>
            <p:cNvPr id="8" name="Freeform 182"/>
            <p:cNvSpPr/>
            <p:nvPr/>
          </p:nvSpPr>
          <p:spPr bwMode="auto">
            <a:xfrm>
              <a:off x="482601" y="1870075"/>
              <a:ext cx="187325" cy="393700"/>
            </a:xfrm>
            <a:custGeom>
              <a:avLst/>
              <a:gdLst>
                <a:gd name="T0" fmla="*/ 38 w 50"/>
                <a:gd name="T1" fmla="*/ 0 h 105"/>
                <a:gd name="T2" fmla="*/ 13 w 50"/>
                <a:gd name="T3" fmla="*/ 0 h 105"/>
                <a:gd name="T4" fmla="*/ 0 w 50"/>
                <a:gd name="T5" fmla="*/ 10 h 105"/>
                <a:gd name="T6" fmla="*/ 0 w 50"/>
                <a:gd name="T7" fmla="*/ 11 h 105"/>
                <a:gd name="T8" fmla="*/ 0 w 50"/>
                <a:gd name="T9" fmla="*/ 12 h 105"/>
                <a:gd name="T10" fmla="*/ 0 w 50"/>
                <a:gd name="T11" fmla="*/ 47 h 105"/>
                <a:gd name="T12" fmla="*/ 4 w 50"/>
                <a:gd name="T13" fmla="*/ 51 h 105"/>
                <a:gd name="T14" fmla="*/ 9 w 50"/>
                <a:gd name="T15" fmla="*/ 47 h 105"/>
                <a:gd name="T16" fmla="*/ 9 w 50"/>
                <a:gd name="T17" fmla="*/ 17 h 105"/>
                <a:gd name="T18" fmla="*/ 12 w 50"/>
                <a:gd name="T19" fmla="*/ 17 h 105"/>
                <a:gd name="T20" fmla="*/ 12 w 50"/>
                <a:gd name="T21" fmla="*/ 46 h 105"/>
                <a:gd name="T22" fmla="*/ 12 w 50"/>
                <a:gd name="T23" fmla="*/ 47 h 105"/>
                <a:gd name="T24" fmla="*/ 12 w 50"/>
                <a:gd name="T25" fmla="*/ 99 h 105"/>
                <a:gd name="T26" fmla="*/ 18 w 50"/>
                <a:gd name="T27" fmla="*/ 105 h 105"/>
                <a:gd name="T28" fmla="*/ 24 w 50"/>
                <a:gd name="T29" fmla="*/ 99 h 105"/>
                <a:gd name="T30" fmla="*/ 24 w 50"/>
                <a:gd name="T31" fmla="*/ 53 h 105"/>
                <a:gd name="T32" fmla="*/ 26 w 50"/>
                <a:gd name="T33" fmla="*/ 53 h 105"/>
                <a:gd name="T34" fmla="*/ 26 w 50"/>
                <a:gd name="T35" fmla="*/ 99 h 105"/>
                <a:gd name="T36" fmla="*/ 32 w 50"/>
                <a:gd name="T37" fmla="*/ 105 h 105"/>
                <a:gd name="T38" fmla="*/ 38 w 50"/>
                <a:gd name="T39" fmla="*/ 99 h 105"/>
                <a:gd name="T40" fmla="*/ 38 w 50"/>
                <a:gd name="T41" fmla="*/ 46 h 105"/>
                <a:gd name="T42" fmla="*/ 38 w 50"/>
                <a:gd name="T43" fmla="*/ 46 h 105"/>
                <a:gd name="T44" fmla="*/ 38 w 50"/>
                <a:gd name="T45" fmla="*/ 17 h 105"/>
                <a:gd name="T46" fmla="*/ 41 w 50"/>
                <a:gd name="T47" fmla="*/ 17 h 105"/>
                <a:gd name="T48" fmla="*/ 41 w 50"/>
                <a:gd name="T49" fmla="*/ 47 h 105"/>
                <a:gd name="T50" fmla="*/ 45 w 50"/>
                <a:gd name="T51" fmla="*/ 51 h 105"/>
                <a:gd name="T52" fmla="*/ 50 w 50"/>
                <a:gd name="T53" fmla="*/ 47 h 105"/>
                <a:gd name="T54" fmla="*/ 50 w 50"/>
                <a:gd name="T55" fmla="*/ 12 h 105"/>
                <a:gd name="T56" fmla="*/ 50 w 50"/>
                <a:gd name="T57" fmla="*/ 11 h 105"/>
                <a:gd name="T58" fmla="*/ 50 w 50"/>
                <a:gd name="T59" fmla="*/ 10 h 105"/>
                <a:gd name="T60" fmla="*/ 38 w 50"/>
                <a:gd name="T6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105">
                  <a:moveTo>
                    <a:pt x="38" y="0"/>
                  </a:moveTo>
                  <a:cubicBezTo>
                    <a:pt x="13" y="0"/>
                    <a:pt x="13" y="0"/>
                    <a:pt x="13" y="0"/>
                  </a:cubicBezTo>
                  <a:cubicBezTo>
                    <a:pt x="4" y="0"/>
                    <a:pt x="0" y="8"/>
                    <a:pt x="0" y="10"/>
                  </a:cubicBezTo>
                  <a:cubicBezTo>
                    <a:pt x="0" y="11"/>
                    <a:pt x="0" y="11"/>
                    <a:pt x="0" y="11"/>
                  </a:cubicBezTo>
                  <a:cubicBezTo>
                    <a:pt x="0" y="12"/>
                    <a:pt x="0" y="12"/>
                    <a:pt x="0" y="12"/>
                  </a:cubicBezTo>
                  <a:cubicBezTo>
                    <a:pt x="0" y="47"/>
                    <a:pt x="0" y="47"/>
                    <a:pt x="0" y="47"/>
                  </a:cubicBezTo>
                  <a:cubicBezTo>
                    <a:pt x="0" y="49"/>
                    <a:pt x="2" y="51"/>
                    <a:pt x="4" y="51"/>
                  </a:cubicBezTo>
                  <a:cubicBezTo>
                    <a:pt x="7" y="51"/>
                    <a:pt x="9" y="49"/>
                    <a:pt x="9" y="47"/>
                  </a:cubicBezTo>
                  <a:cubicBezTo>
                    <a:pt x="9" y="17"/>
                    <a:pt x="9" y="17"/>
                    <a:pt x="9" y="17"/>
                  </a:cubicBezTo>
                  <a:cubicBezTo>
                    <a:pt x="12" y="17"/>
                    <a:pt x="12" y="17"/>
                    <a:pt x="12" y="17"/>
                  </a:cubicBezTo>
                  <a:cubicBezTo>
                    <a:pt x="12" y="46"/>
                    <a:pt x="12" y="46"/>
                    <a:pt x="12" y="46"/>
                  </a:cubicBezTo>
                  <a:cubicBezTo>
                    <a:pt x="12" y="46"/>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7"/>
                    <a:pt x="41" y="47"/>
                    <a:pt x="41" y="47"/>
                  </a:cubicBezTo>
                  <a:cubicBezTo>
                    <a:pt x="41" y="49"/>
                    <a:pt x="43" y="51"/>
                    <a:pt x="45" y="51"/>
                  </a:cubicBezTo>
                  <a:cubicBezTo>
                    <a:pt x="48" y="51"/>
                    <a:pt x="50" y="49"/>
                    <a:pt x="50" y="47"/>
                  </a:cubicBezTo>
                  <a:cubicBezTo>
                    <a:pt x="50" y="12"/>
                    <a:pt x="50" y="12"/>
                    <a:pt x="50" y="12"/>
                  </a:cubicBezTo>
                  <a:cubicBezTo>
                    <a:pt x="50" y="11"/>
                    <a:pt x="50" y="11"/>
                    <a:pt x="50" y="11"/>
                  </a:cubicBezTo>
                  <a:cubicBezTo>
                    <a:pt x="50" y="10"/>
                    <a:pt x="50" y="10"/>
                    <a:pt x="50" y="10"/>
                  </a:cubicBezTo>
                  <a:cubicBezTo>
                    <a:pt x="50" y="7"/>
                    <a:pt x="46"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 name="Oval 183"/>
            <p:cNvSpPr>
              <a:spLocks noChangeArrowheads="1"/>
            </p:cNvSpPr>
            <p:nvPr/>
          </p:nvSpPr>
          <p:spPr bwMode="auto">
            <a:xfrm>
              <a:off x="539751" y="1790700"/>
              <a:ext cx="74613"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0" name="Rectangle 184"/>
            <p:cNvSpPr>
              <a:spLocks noChangeArrowheads="1"/>
            </p:cNvSpPr>
            <p:nvPr/>
          </p:nvSpPr>
          <p:spPr bwMode="auto">
            <a:xfrm>
              <a:off x="752476" y="1870075"/>
              <a:ext cx="769938" cy="371475"/>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lgn="ctr" defTabSz="914400" fontAlgn="base">
                <a:spcBef>
                  <a:spcPct val="0"/>
                </a:spcBef>
                <a:spcAft>
                  <a:spcPct val="0"/>
                </a:spcAft>
              </a:pPr>
              <a:r>
                <a:rPr lang="en-US" altLang="zh-CN" dirty="0">
                  <a:solidFill>
                    <a:prstClr val="white"/>
                  </a:solidFill>
                  <a:latin typeface="Arial" panose="020B0604020202020204" pitchFamily="34" charset="0"/>
                  <a:ea typeface="华文细黑" panose="02010600040101010101" pitchFamily="2" charset="-122"/>
                </a:rPr>
                <a:t>19%</a:t>
              </a:r>
              <a:endParaRPr lang="zh-CN" altLang="en-US" dirty="0">
                <a:solidFill>
                  <a:prstClr val="white"/>
                </a:solidFill>
                <a:latin typeface="Arial" panose="020B0604020202020204" pitchFamily="34" charset="0"/>
                <a:ea typeface="华文细黑" panose="02010600040101010101" pitchFamily="2" charset="-122"/>
              </a:endParaRPr>
            </a:p>
          </p:txBody>
        </p:sp>
      </p:grpSp>
      <p:grpSp>
        <p:nvGrpSpPr>
          <p:cNvPr id="11" name="组合 10"/>
          <p:cNvGrpSpPr/>
          <p:nvPr/>
        </p:nvGrpSpPr>
        <p:grpSpPr>
          <a:xfrm>
            <a:off x="1712001" y="1777392"/>
            <a:ext cx="1405468" cy="567691"/>
            <a:chOff x="468313" y="2319338"/>
            <a:chExt cx="1054101" cy="473075"/>
          </a:xfrm>
          <a:solidFill>
            <a:srgbClr val="C00000"/>
          </a:solidFill>
        </p:grpSpPr>
        <p:sp>
          <p:nvSpPr>
            <p:cNvPr id="12" name="Oval 179"/>
            <p:cNvSpPr>
              <a:spLocks noChangeArrowheads="1"/>
            </p:cNvSpPr>
            <p:nvPr/>
          </p:nvSpPr>
          <p:spPr bwMode="auto">
            <a:xfrm>
              <a:off x="539751" y="2319338"/>
              <a:ext cx="71438" cy="71438"/>
            </a:xfrm>
            <a:prstGeom prst="ellipse">
              <a:avLst/>
            </a:prstGeom>
            <a:grpFill/>
            <a:ln>
              <a:noFill/>
            </a:ln>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3" name="Freeform 180"/>
            <p:cNvSpPr/>
            <p:nvPr/>
          </p:nvSpPr>
          <p:spPr bwMode="auto">
            <a:xfrm>
              <a:off x="468313" y="2406650"/>
              <a:ext cx="220663" cy="385763"/>
            </a:xfrm>
            <a:custGeom>
              <a:avLst/>
              <a:gdLst>
                <a:gd name="T0" fmla="*/ 58 w 59"/>
                <a:gd name="T1" fmla="*/ 38 h 103"/>
                <a:gd name="T2" fmla="*/ 47 w 59"/>
                <a:gd name="T3" fmla="*/ 6 h 103"/>
                <a:gd name="T4" fmla="*/ 40 w 59"/>
                <a:gd name="T5" fmla="*/ 0 h 103"/>
                <a:gd name="T6" fmla="*/ 17 w 59"/>
                <a:gd name="T7" fmla="*/ 0 h 103"/>
                <a:gd name="T8" fmla="*/ 11 w 59"/>
                <a:gd name="T9" fmla="*/ 3 h 103"/>
                <a:gd name="T10" fmla="*/ 11 w 59"/>
                <a:gd name="T11" fmla="*/ 4 h 103"/>
                <a:gd name="T12" fmla="*/ 11 w 59"/>
                <a:gd name="T13" fmla="*/ 5 h 103"/>
                <a:gd name="T14" fmla="*/ 11 w 59"/>
                <a:gd name="T15" fmla="*/ 5 h 103"/>
                <a:gd name="T16" fmla="*/ 0 w 59"/>
                <a:gd name="T17" fmla="*/ 38 h 103"/>
                <a:gd name="T18" fmla="*/ 3 w 59"/>
                <a:gd name="T19" fmla="*/ 44 h 103"/>
                <a:gd name="T20" fmla="*/ 8 w 59"/>
                <a:gd name="T21" fmla="*/ 41 h 103"/>
                <a:gd name="T22" fmla="*/ 16 w 59"/>
                <a:gd name="T23" fmla="*/ 15 h 103"/>
                <a:gd name="T24" fmla="*/ 17 w 59"/>
                <a:gd name="T25" fmla="*/ 15 h 103"/>
                <a:gd name="T26" fmla="*/ 18 w 59"/>
                <a:gd name="T27" fmla="*/ 15 h 103"/>
                <a:gd name="T28" fmla="*/ 6 w 59"/>
                <a:gd name="T29" fmla="*/ 62 h 103"/>
                <a:gd name="T30" fmla="*/ 18 w 59"/>
                <a:gd name="T31" fmla="*/ 62 h 103"/>
                <a:gd name="T32" fmla="*/ 18 w 59"/>
                <a:gd name="T33" fmla="*/ 99 h 103"/>
                <a:gd name="T34" fmla="*/ 23 w 59"/>
                <a:gd name="T35" fmla="*/ 103 h 103"/>
                <a:gd name="T36" fmla="*/ 28 w 59"/>
                <a:gd name="T37" fmla="*/ 99 h 103"/>
                <a:gd name="T38" fmla="*/ 28 w 59"/>
                <a:gd name="T39" fmla="*/ 62 h 103"/>
                <a:gd name="T40" fmla="*/ 31 w 59"/>
                <a:gd name="T41" fmla="*/ 62 h 103"/>
                <a:gd name="T42" fmla="*/ 31 w 59"/>
                <a:gd name="T43" fmla="*/ 99 h 103"/>
                <a:gd name="T44" fmla="*/ 35 w 59"/>
                <a:gd name="T45" fmla="*/ 103 h 103"/>
                <a:gd name="T46" fmla="*/ 40 w 59"/>
                <a:gd name="T47" fmla="*/ 99 h 103"/>
                <a:gd name="T48" fmla="*/ 40 w 59"/>
                <a:gd name="T49" fmla="*/ 62 h 103"/>
                <a:gd name="T50" fmla="*/ 53 w 59"/>
                <a:gd name="T51" fmla="*/ 62 h 103"/>
                <a:gd name="T52" fmla="*/ 40 w 59"/>
                <a:gd name="T53" fmla="*/ 15 h 103"/>
                <a:gd name="T54" fmla="*/ 40 w 59"/>
                <a:gd name="T55" fmla="*/ 15 h 103"/>
                <a:gd name="T56" fmla="*/ 41 w 59"/>
                <a:gd name="T57" fmla="*/ 15 h 103"/>
                <a:gd name="T58" fmla="*/ 50 w 59"/>
                <a:gd name="T59" fmla="*/ 41 h 103"/>
                <a:gd name="T60" fmla="*/ 55 w 59"/>
                <a:gd name="T61" fmla="*/ 43 h 103"/>
                <a:gd name="T62" fmla="*/ 58 w 59"/>
                <a:gd name="T6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03">
                  <a:moveTo>
                    <a:pt x="58" y="38"/>
                  </a:moveTo>
                  <a:cubicBezTo>
                    <a:pt x="47" y="6"/>
                    <a:pt x="47" y="6"/>
                    <a:pt x="47" y="6"/>
                  </a:cubicBezTo>
                  <a:cubicBezTo>
                    <a:pt x="47" y="3"/>
                    <a:pt x="44" y="0"/>
                    <a:pt x="40" y="0"/>
                  </a:cubicBezTo>
                  <a:cubicBezTo>
                    <a:pt x="17" y="0"/>
                    <a:pt x="17" y="0"/>
                    <a:pt x="17" y="0"/>
                  </a:cubicBezTo>
                  <a:cubicBezTo>
                    <a:pt x="15" y="0"/>
                    <a:pt x="13" y="1"/>
                    <a:pt x="11" y="3"/>
                  </a:cubicBezTo>
                  <a:cubicBezTo>
                    <a:pt x="11" y="4"/>
                    <a:pt x="11" y="4"/>
                    <a:pt x="11" y="4"/>
                  </a:cubicBezTo>
                  <a:cubicBezTo>
                    <a:pt x="11" y="5"/>
                    <a:pt x="11" y="5"/>
                    <a:pt x="11" y="5"/>
                  </a:cubicBezTo>
                  <a:cubicBezTo>
                    <a:pt x="11" y="5"/>
                    <a:pt x="11" y="5"/>
                    <a:pt x="11" y="5"/>
                  </a:cubicBezTo>
                  <a:cubicBezTo>
                    <a:pt x="0" y="38"/>
                    <a:pt x="0" y="38"/>
                    <a:pt x="0" y="38"/>
                  </a:cubicBezTo>
                  <a:cubicBezTo>
                    <a:pt x="0" y="40"/>
                    <a:pt x="1" y="43"/>
                    <a:pt x="3" y="44"/>
                  </a:cubicBezTo>
                  <a:cubicBezTo>
                    <a:pt x="5" y="44"/>
                    <a:pt x="8" y="43"/>
                    <a:pt x="8" y="41"/>
                  </a:cubicBezTo>
                  <a:cubicBezTo>
                    <a:pt x="16" y="15"/>
                    <a:pt x="16" y="15"/>
                    <a:pt x="16" y="15"/>
                  </a:cubicBezTo>
                  <a:cubicBezTo>
                    <a:pt x="17" y="15"/>
                    <a:pt x="17" y="15"/>
                    <a:pt x="17" y="15"/>
                  </a:cubicBezTo>
                  <a:cubicBezTo>
                    <a:pt x="18" y="15"/>
                    <a:pt x="18" y="15"/>
                    <a:pt x="18" y="15"/>
                  </a:cubicBezTo>
                  <a:cubicBezTo>
                    <a:pt x="6" y="62"/>
                    <a:pt x="6" y="62"/>
                    <a:pt x="6" y="62"/>
                  </a:cubicBezTo>
                  <a:cubicBezTo>
                    <a:pt x="18" y="62"/>
                    <a:pt x="18" y="62"/>
                    <a:pt x="18" y="62"/>
                  </a:cubicBezTo>
                  <a:cubicBezTo>
                    <a:pt x="18" y="99"/>
                    <a:pt x="18" y="99"/>
                    <a:pt x="18" y="99"/>
                  </a:cubicBezTo>
                  <a:cubicBezTo>
                    <a:pt x="18" y="101"/>
                    <a:pt x="20" y="103"/>
                    <a:pt x="23" y="103"/>
                  </a:cubicBezTo>
                  <a:cubicBezTo>
                    <a:pt x="26" y="103"/>
                    <a:pt x="28" y="101"/>
                    <a:pt x="28" y="99"/>
                  </a:cubicBezTo>
                  <a:cubicBezTo>
                    <a:pt x="28" y="62"/>
                    <a:pt x="28" y="62"/>
                    <a:pt x="28" y="62"/>
                  </a:cubicBezTo>
                  <a:cubicBezTo>
                    <a:pt x="31" y="62"/>
                    <a:pt x="31" y="62"/>
                    <a:pt x="31" y="62"/>
                  </a:cubicBezTo>
                  <a:cubicBezTo>
                    <a:pt x="31" y="99"/>
                    <a:pt x="31" y="99"/>
                    <a:pt x="31" y="99"/>
                  </a:cubicBezTo>
                  <a:cubicBezTo>
                    <a:pt x="31" y="101"/>
                    <a:pt x="33" y="103"/>
                    <a:pt x="35" y="103"/>
                  </a:cubicBezTo>
                  <a:cubicBezTo>
                    <a:pt x="38" y="103"/>
                    <a:pt x="40" y="101"/>
                    <a:pt x="40" y="99"/>
                  </a:cubicBezTo>
                  <a:cubicBezTo>
                    <a:pt x="40" y="62"/>
                    <a:pt x="40" y="62"/>
                    <a:pt x="40" y="62"/>
                  </a:cubicBezTo>
                  <a:cubicBezTo>
                    <a:pt x="53" y="62"/>
                    <a:pt x="53" y="62"/>
                    <a:pt x="53" y="62"/>
                  </a:cubicBezTo>
                  <a:cubicBezTo>
                    <a:pt x="40" y="15"/>
                    <a:pt x="40" y="15"/>
                    <a:pt x="40" y="15"/>
                  </a:cubicBezTo>
                  <a:cubicBezTo>
                    <a:pt x="40" y="15"/>
                    <a:pt x="40" y="15"/>
                    <a:pt x="40" y="15"/>
                  </a:cubicBezTo>
                  <a:cubicBezTo>
                    <a:pt x="41" y="15"/>
                    <a:pt x="41" y="15"/>
                    <a:pt x="41" y="15"/>
                  </a:cubicBezTo>
                  <a:cubicBezTo>
                    <a:pt x="50" y="41"/>
                    <a:pt x="50" y="41"/>
                    <a:pt x="50" y="41"/>
                  </a:cubicBezTo>
                  <a:cubicBezTo>
                    <a:pt x="51" y="43"/>
                    <a:pt x="53" y="44"/>
                    <a:pt x="55" y="43"/>
                  </a:cubicBezTo>
                  <a:cubicBezTo>
                    <a:pt x="57" y="43"/>
                    <a:pt x="59" y="40"/>
                    <a:pt x="58" y="38"/>
                  </a:cubicBezTo>
                </a:path>
              </a:pathLst>
            </a:custGeom>
            <a:grpFill/>
            <a:ln>
              <a:noFill/>
            </a:ln>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4" name="Rectangle 181"/>
            <p:cNvSpPr>
              <a:spLocks noChangeArrowheads="1"/>
            </p:cNvSpPr>
            <p:nvPr/>
          </p:nvSpPr>
          <p:spPr bwMode="auto">
            <a:xfrm>
              <a:off x="752476" y="2387600"/>
              <a:ext cx="769938" cy="371475"/>
            </a:xfrm>
            <a:prstGeom prst="rect">
              <a:avLst/>
            </a:prstGeom>
            <a:grpFill/>
            <a:ln>
              <a:noFill/>
            </a:ln>
          </p:spPr>
          <p:txBody>
            <a:bodyPr vert="horz" wrap="square" lIns="121920" tIns="60960" rIns="121920" bIns="60960"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prstClr val="white"/>
                  </a:solidFill>
                  <a:effectLst/>
                  <a:uLnTx/>
                  <a:uFillTx/>
                  <a:latin typeface="Arial" panose="020B0604020202020204" pitchFamily="34" charset="0"/>
                  <a:ea typeface="华文细黑" panose="02010600040101010101" pitchFamily="2" charset="-122"/>
                </a:rPr>
                <a:t>81%</a:t>
              </a: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华文细黑" panose="02010600040101010101" pitchFamily="2" charset="-122"/>
              </a:endParaRPr>
            </a:p>
          </p:txBody>
        </p:sp>
      </p:grpSp>
      <p:grpSp>
        <p:nvGrpSpPr>
          <p:cNvPr id="15" name="组合 14"/>
          <p:cNvGrpSpPr/>
          <p:nvPr/>
        </p:nvGrpSpPr>
        <p:grpSpPr>
          <a:xfrm>
            <a:off x="3894731" y="1426157"/>
            <a:ext cx="5357283" cy="742951"/>
            <a:chOff x="2556915" y="1628700"/>
            <a:chExt cx="4017962" cy="619125"/>
          </a:xfrm>
          <a:solidFill>
            <a:srgbClr val="C00000"/>
          </a:solidFill>
        </p:grpSpPr>
        <p:sp>
          <p:nvSpPr>
            <p:cNvPr id="16" name="Freeform 91"/>
            <p:cNvSpPr/>
            <p:nvPr/>
          </p:nvSpPr>
          <p:spPr bwMode="auto">
            <a:xfrm>
              <a:off x="3144290"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7" name="Oval 92"/>
            <p:cNvSpPr>
              <a:spLocks noChangeArrowheads="1"/>
            </p:cNvSpPr>
            <p:nvPr/>
          </p:nvSpPr>
          <p:spPr bwMode="auto">
            <a:xfrm>
              <a:off x="3218902"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8" name="Freeform 93"/>
            <p:cNvSpPr/>
            <p:nvPr/>
          </p:nvSpPr>
          <p:spPr bwMode="auto">
            <a:xfrm>
              <a:off x="34332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19" name="Oval 94"/>
            <p:cNvSpPr>
              <a:spLocks noChangeArrowheads="1"/>
            </p:cNvSpPr>
            <p:nvPr/>
          </p:nvSpPr>
          <p:spPr bwMode="auto">
            <a:xfrm>
              <a:off x="3507827"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0" name="Freeform 95"/>
            <p:cNvSpPr/>
            <p:nvPr/>
          </p:nvSpPr>
          <p:spPr bwMode="auto">
            <a:xfrm>
              <a:off x="37316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1" name="Oval 96"/>
            <p:cNvSpPr>
              <a:spLocks noChangeArrowheads="1"/>
            </p:cNvSpPr>
            <p:nvPr/>
          </p:nvSpPr>
          <p:spPr bwMode="auto">
            <a:xfrm>
              <a:off x="3796752" y="1628700"/>
              <a:ext cx="1063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2" name="Freeform 97"/>
            <p:cNvSpPr/>
            <p:nvPr/>
          </p:nvSpPr>
          <p:spPr bwMode="auto">
            <a:xfrm>
              <a:off x="25569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3" name="Oval 98"/>
            <p:cNvSpPr>
              <a:spLocks noChangeArrowheads="1"/>
            </p:cNvSpPr>
            <p:nvPr/>
          </p:nvSpPr>
          <p:spPr bwMode="auto">
            <a:xfrm>
              <a:off x="2631527"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4" name="Freeform 99"/>
            <p:cNvSpPr/>
            <p:nvPr/>
          </p:nvSpPr>
          <p:spPr bwMode="auto">
            <a:xfrm>
              <a:off x="2855365"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5" name="Oval 100"/>
            <p:cNvSpPr>
              <a:spLocks noChangeArrowheads="1"/>
            </p:cNvSpPr>
            <p:nvPr/>
          </p:nvSpPr>
          <p:spPr bwMode="auto">
            <a:xfrm>
              <a:off x="2920452" y="1628700"/>
              <a:ext cx="1063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6" name="Freeform 101"/>
            <p:cNvSpPr/>
            <p:nvPr/>
          </p:nvSpPr>
          <p:spPr bwMode="auto">
            <a:xfrm>
              <a:off x="4598440"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7" name="Oval 102"/>
            <p:cNvSpPr>
              <a:spLocks noChangeArrowheads="1"/>
            </p:cNvSpPr>
            <p:nvPr/>
          </p:nvSpPr>
          <p:spPr bwMode="auto">
            <a:xfrm>
              <a:off x="4673052" y="1628700"/>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8" name="Freeform 103"/>
            <p:cNvSpPr/>
            <p:nvPr/>
          </p:nvSpPr>
          <p:spPr bwMode="auto">
            <a:xfrm>
              <a:off x="48857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29" name="Oval 104"/>
            <p:cNvSpPr>
              <a:spLocks noChangeArrowheads="1"/>
            </p:cNvSpPr>
            <p:nvPr/>
          </p:nvSpPr>
          <p:spPr bwMode="auto">
            <a:xfrm>
              <a:off x="4960390"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0" name="Freeform 105"/>
            <p:cNvSpPr/>
            <p:nvPr/>
          </p:nvSpPr>
          <p:spPr bwMode="auto">
            <a:xfrm>
              <a:off x="51747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1" name="Oval 106"/>
            <p:cNvSpPr>
              <a:spLocks noChangeArrowheads="1"/>
            </p:cNvSpPr>
            <p:nvPr/>
          </p:nvSpPr>
          <p:spPr bwMode="auto">
            <a:xfrm>
              <a:off x="5249315"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2" name="Freeform 107"/>
            <p:cNvSpPr/>
            <p:nvPr/>
          </p:nvSpPr>
          <p:spPr bwMode="auto">
            <a:xfrm>
              <a:off x="4009477"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3" name="Oval 108"/>
            <p:cNvSpPr>
              <a:spLocks noChangeArrowheads="1"/>
            </p:cNvSpPr>
            <p:nvPr/>
          </p:nvSpPr>
          <p:spPr bwMode="auto">
            <a:xfrm>
              <a:off x="4084090"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4" name="Freeform 109"/>
            <p:cNvSpPr/>
            <p:nvPr/>
          </p:nvSpPr>
          <p:spPr bwMode="auto">
            <a:xfrm>
              <a:off x="4298402" y="1735063"/>
              <a:ext cx="246063"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5" name="Oval 110"/>
            <p:cNvSpPr>
              <a:spLocks noChangeArrowheads="1"/>
            </p:cNvSpPr>
            <p:nvPr/>
          </p:nvSpPr>
          <p:spPr bwMode="auto">
            <a:xfrm>
              <a:off x="4373015"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6" name="Freeform 111"/>
            <p:cNvSpPr/>
            <p:nvPr/>
          </p:nvSpPr>
          <p:spPr bwMode="auto">
            <a:xfrm>
              <a:off x="6039890"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7" name="Oval 112"/>
            <p:cNvSpPr>
              <a:spLocks noChangeArrowheads="1"/>
            </p:cNvSpPr>
            <p:nvPr/>
          </p:nvSpPr>
          <p:spPr bwMode="auto">
            <a:xfrm>
              <a:off x="6114502"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8" name="Freeform 113"/>
            <p:cNvSpPr/>
            <p:nvPr/>
          </p:nvSpPr>
          <p:spPr bwMode="auto">
            <a:xfrm>
              <a:off x="6339927" y="1735063"/>
              <a:ext cx="234950" cy="512762"/>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39" name="Oval 114"/>
            <p:cNvSpPr>
              <a:spLocks noChangeArrowheads="1"/>
            </p:cNvSpPr>
            <p:nvPr/>
          </p:nvSpPr>
          <p:spPr bwMode="auto">
            <a:xfrm>
              <a:off x="6403427"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0" name="Freeform 115"/>
            <p:cNvSpPr/>
            <p:nvPr/>
          </p:nvSpPr>
          <p:spPr bwMode="auto">
            <a:xfrm>
              <a:off x="5452515" y="1735063"/>
              <a:ext cx="246063" cy="512762"/>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1" name="Oval 116"/>
            <p:cNvSpPr>
              <a:spLocks noChangeArrowheads="1"/>
            </p:cNvSpPr>
            <p:nvPr/>
          </p:nvSpPr>
          <p:spPr bwMode="auto">
            <a:xfrm>
              <a:off x="5527127" y="1628700"/>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2" name="Freeform 117"/>
            <p:cNvSpPr/>
            <p:nvPr/>
          </p:nvSpPr>
          <p:spPr bwMode="auto">
            <a:xfrm>
              <a:off x="5752552" y="1735063"/>
              <a:ext cx="244475" cy="512762"/>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3" name="Oval 118"/>
            <p:cNvSpPr>
              <a:spLocks noChangeArrowheads="1"/>
            </p:cNvSpPr>
            <p:nvPr/>
          </p:nvSpPr>
          <p:spPr bwMode="auto">
            <a:xfrm>
              <a:off x="5827165" y="1628700"/>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grpSp>
      <p:grpSp>
        <p:nvGrpSpPr>
          <p:cNvPr id="44" name="组合 43"/>
          <p:cNvGrpSpPr/>
          <p:nvPr/>
        </p:nvGrpSpPr>
        <p:grpSpPr>
          <a:xfrm>
            <a:off x="3894731" y="2271979"/>
            <a:ext cx="5357283" cy="744855"/>
            <a:chOff x="2556915" y="2333550"/>
            <a:chExt cx="4017962" cy="620712"/>
          </a:xfrm>
          <a:solidFill>
            <a:srgbClr val="C00000"/>
          </a:solidFill>
        </p:grpSpPr>
        <p:sp>
          <p:nvSpPr>
            <p:cNvPr id="45" name="Freeform 119"/>
            <p:cNvSpPr/>
            <p:nvPr/>
          </p:nvSpPr>
          <p:spPr bwMode="auto">
            <a:xfrm>
              <a:off x="3144290"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6" name="Oval 120"/>
            <p:cNvSpPr>
              <a:spLocks noChangeArrowheads="1"/>
            </p:cNvSpPr>
            <p:nvPr/>
          </p:nvSpPr>
          <p:spPr bwMode="auto">
            <a:xfrm>
              <a:off x="3218902"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7" name="Freeform 121"/>
            <p:cNvSpPr/>
            <p:nvPr/>
          </p:nvSpPr>
          <p:spPr bwMode="auto">
            <a:xfrm>
              <a:off x="34332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8" name="Oval 122"/>
            <p:cNvSpPr>
              <a:spLocks noChangeArrowheads="1"/>
            </p:cNvSpPr>
            <p:nvPr/>
          </p:nvSpPr>
          <p:spPr bwMode="auto">
            <a:xfrm>
              <a:off x="3507827"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49" name="Freeform 123"/>
            <p:cNvSpPr/>
            <p:nvPr/>
          </p:nvSpPr>
          <p:spPr bwMode="auto">
            <a:xfrm>
              <a:off x="37316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0" name="Oval 124"/>
            <p:cNvSpPr>
              <a:spLocks noChangeArrowheads="1"/>
            </p:cNvSpPr>
            <p:nvPr/>
          </p:nvSpPr>
          <p:spPr bwMode="auto">
            <a:xfrm>
              <a:off x="3796752" y="2333550"/>
              <a:ext cx="106363"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1" name="Freeform 125"/>
            <p:cNvSpPr/>
            <p:nvPr/>
          </p:nvSpPr>
          <p:spPr bwMode="auto">
            <a:xfrm>
              <a:off x="25569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2" name="Oval 126"/>
            <p:cNvSpPr>
              <a:spLocks noChangeArrowheads="1"/>
            </p:cNvSpPr>
            <p:nvPr/>
          </p:nvSpPr>
          <p:spPr bwMode="auto">
            <a:xfrm>
              <a:off x="2631527"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3" name="Freeform 127"/>
            <p:cNvSpPr/>
            <p:nvPr/>
          </p:nvSpPr>
          <p:spPr bwMode="auto">
            <a:xfrm>
              <a:off x="2855365"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4" name="Oval 128"/>
            <p:cNvSpPr>
              <a:spLocks noChangeArrowheads="1"/>
            </p:cNvSpPr>
            <p:nvPr/>
          </p:nvSpPr>
          <p:spPr bwMode="auto">
            <a:xfrm>
              <a:off x="2920452" y="2333550"/>
              <a:ext cx="106363"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5" name="Freeform 129"/>
            <p:cNvSpPr/>
            <p:nvPr/>
          </p:nvSpPr>
          <p:spPr bwMode="auto">
            <a:xfrm>
              <a:off x="4598440"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19"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6" name="Oval 130"/>
            <p:cNvSpPr>
              <a:spLocks noChangeArrowheads="1"/>
            </p:cNvSpPr>
            <p:nvPr/>
          </p:nvSpPr>
          <p:spPr bwMode="auto">
            <a:xfrm>
              <a:off x="4673052" y="2333550"/>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7" name="Freeform 131"/>
            <p:cNvSpPr/>
            <p:nvPr/>
          </p:nvSpPr>
          <p:spPr bwMode="auto">
            <a:xfrm>
              <a:off x="48857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8" name="Oval 132"/>
            <p:cNvSpPr>
              <a:spLocks noChangeArrowheads="1"/>
            </p:cNvSpPr>
            <p:nvPr/>
          </p:nvSpPr>
          <p:spPr bwMode="auto">
            <a:xfrm>
              <a:off x="4960390"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59" name="Freeform 133"/>
            <p:cNvSpPr/>
            <p:nvPr/>
          </p:nvSpPr>
          <p:spPr bwMode="auto">
            <a:xfrm>
              <a:off x="51747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0" name="Oval 134"/>
            <p:cNvSpPr>
              <a:spLocks noChangeArrowheads="1"/>
            </p:cNvSpPr>
            <p:nvPr/>
          </p:nvSpPr>
          <p:spPr bwMode="auto">
            <a:xfrm>
              <a:off x="5249315"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1" name="Freeform 135"/>
            <p:cNvSpPr/>
            <p:nvPr/>
          </p:nvSpPr>
          <p:spPr bwMode="auto">
            <a:xfrm>
              <a:off x="4009477"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2" name="Oval 136"/>
            <p:cNvSpPr>
              <a:spLocks noChangeArrowheads="1"/>
            </p:cNvSpPr>
            <p:nvPr/>
          </p:nvSpPr>
          <p:spPr bwMode="auto">
            <a:xfrm>
              <a:off x="4084090"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3" name="Freeform 137"/>
            <p:cNvSpPr/>
            <p:nvPr/>
          </p:nvSpPr>
          <p:spPr bwMode="auto">
            <a:xfrm>
              <a:off x="4298402" y="2441500"/>
              <a:ext cx="246063"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7 w 23"/>
                <a:gd name="T39" fmla="*/ 45 h 48"/>
                <a:gd name="T40" fmla="*/ 17 w 23"/>
                <a:gd name="T41" fmla="*/ 21 h 48"/>
                <a:gd name="T42" fmla="*/ 17 w 23"/>
                <a:gd name="T43" fmla="*/ 21 h 48"/>
                <a:gd name="T44" fmla="*/ 17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4" name="Oval 138"/>
            <p:cNvSpPr>
              <a:spLocks noChangeArrowheads="1"/>
            </p:cNvSpPr>
            <p:nvPr/>
          </p:nvSpPr>
          <p:spPr bwMode="auto">
            <a:xfrm>
              <a:off x="4373015"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5" name="Freeform 139"/>
            <p:cNvSpPr/>
            <p:nvPr/>
          </p:nvSpPr>
          <p:spPr bwMode="auto">
            <a:xfrm>
              <a:off x="6039890"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8 w 23"/>
                <a:gd name="T27" fmla="*/ 48 h 48"/>
                <a:gd name="T28" fmla="*/ 11 w 23"/>
                <a:gd name="T29" fmla="*/ 45 h 48"/>
                <a:gd name="T30" fmla="*/ 11 w 23"/>
                <a:gd name="T31" fmla="*/ 24 h 48"/>
                <a:gd name="T32" fmla="*/ 12 w 23"/>
                <a:gd name="T33" fmla="*/ 24 h 48"/>
                <a:gd name="T34" fmla="*/ 12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6" name="Oval 140"/>
            <p:cNvSpPr>
              <a:spLocks noChangeArrowheads="1"/>
            </p:cNvSpPr>
            <p:nvPr/>
          </p:nvSpPr>
          <p:spPr bwMode="auto">
            <a:xfrm>
              <a:off x="6114502"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7" name="Freeform 141"/>
            <p:cNvSpPr/>
            <p:nvPr/>
          </p:nvSpPr>
          <p:spPr bwMode="auto">
            <a:xfrm>
              <a:off x="6339927" y="2441500"/>
              <a:ext cx="234950" cy="512762"/>
            </a:xfrm>
            <a:custGeom>
              <a:avLst/>
              <a:gdLst>
                <a:gd name="T0" fmla="*/ 17 w 22"/>
                <a:gd name="T1" fmla="*/ 0 h 48"/>
                <a:gd name="T2" fmla="*/ 5 w 22"/>
                <a:gd name="T3" fmla="*/ 0 h 48"/>
                <a:gd name="T4" fmla="*/ 0 w 22"/>
                <a:gd name="T5" fmla="*/ 4 h 48"/>
                <a:gd name="T6" fmla="*/ 0 w 22"/>
                <a:gd name="T7" fmla="*/ 5 h 48"/>
                <a:gd name="T8" fmla="*/ 0 w 22"/>
                <a:gd name="T9" fmla="*/ 5 h 48"/>
                <a:gd name="T10" fmla="*/ 0 w 22"/>
                <a:gd name="T11" fmla="*/ 21 h 48"/>
                <a:gd name="T12" fmla="*/ 1 w 22"/>
                <a:gd name="T13" fmla="*/ 23 h 48"/>
                <a:gd name="T14" fmla="*/ 3 w 22"/>
                <a:gd name="T15" fmla="*/ 21 h 48"/>
                <a:gd name="T16" fmla="*/ 3 w 22"/>
                <a:gd name="T17" fmla="*/ 7 h 48"/>
                <a:gd name="T18" fmla="*/ 5 w 22"/>
                <a:gd name="T19" fmla="*/ 7 h 48"/>
                <a:gd name="T20" fmla="*/ 5 w 22"/>
                <a:gd name="T21" fmla="*/ 21 h 48"/>
                <a:gd name="T22" fmla="*/ 5 w 22"/>
                <a:gd name="T23" fmla="*/ 21 h 48"/>
                <a:gd name="T24" fmla="*/ 5 w 22"/>
                <a:gd name="T25" fmla="*/ 45 h 48"/>
                <a:gd name="T26" fmla="*/ 8 w 22"/>
                <a:gd name="T27" fmla="*/ 48 h 48"/>
                <a:gd name="T28" fmla="*/ 10 w 22"/>
                <a:gd name="T29" fmla="*/ 45 h 48"/>
                <a:gd name="T30" fmla="*/ 10 w 22"/>
                <a:gd name="T31" fmla="*/ 24 h 48"/>
                <a:gd name="T32" fmla="*/ 12 w 22"/>
                <a:gd name="T33" fmla="*/ 24 h 48"/>
                <a:gd name="T34" fmla="*/ 12 w 22"/>
                <a:gd name="T35" fmla="*/ 45 h 48"/>
                <a:gd name="T36" fmla="*/ 14 w 22"/>
                <a:gd name="T37" fmla="*/ 48 h 48"/>
                <a:gd name="T38" fmla="*/ 17 w 22"/>
                <a:gd name="T39" fmla="*/ 45 h 48"/>
                <a:gd name="T40" fmla="*/ 17 w 22"/>
                <a:gd name="T41" fmla="*/ 21 h 48"/>
                <a:gd name="T42" fmla="*/ 17 w 22"/>
                <a:gd name="T43" fmla="*/ 21 h 48"/>
                <a:gd name="T44" fmla="*/ 17 w 22"/>
                <a:gd name="T45" fmla="*/ 7 h 48"/>
                <a:gd name="T46" fmla="*/ 18 w 22"/>
                <a:gd name="T47" fmla="*/ 7 h 48"/>
                <a:gd name="T48" fmla="*/ 18 w 22"/>
                <a:gd name="T49" fmla="*/ 21 h 48"/>
                <a:gd name="T50" fmla="*/ 20 w 22"/>
                <a:gd name="T51" fmla="*/ 23 h 48"/>
                <a:gd name="T52" fmla="*/ 22 w 22"/>
                <a:gd name="T53" fmla="*/ 21 h 48"/>
                <a:gd name="T54" fmla="*/ 22 w 22"/>
                <a:gd name="T55" fmla="*/ 5 h 48"/>
                <a:gd name="T56" fmla="*/ 22 w 22"/>
                <a:gd name="T57" fmla="*/ 5 h 48"/>
                <a:gd name="T58" fmla="*/ 22 w 22"/>
                <a:gd name="T59" fmla="*/ 4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8" name="Oval 142"/>
            <p:cNvSpPr>
              <a:spLocks noChangeArrowheads="1"/>
            </p:cNvSpPr>
            <p:nvPr/>
          </p:nvSpPr>
          <p:spPr bwMode="auto">
            <a:xfrm>
              <a:off x="6403427"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69" name="Freeform 143"/>
            <p:cNvSpPr/>
            <p:nvPr/>
          </p:nvSpPr>
          <p:spPr bwMode="auto">
            <a:xfrm>
              <a:off x="5452515" y="2441500"/>
              <a:ext cx="246063" cy="512762"/>
            </a:xfrm>
            <a:custGeom>
              <a:avLst/>
              <a:gdLst>
                <a:gd name="T0" fmla="*/ 18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4 w 23"/>
                <a:gd name="T15" fmla="*/ 21 h 48"/>
                <a:gd name="T16" fmla="*/ 4 w 23"/>
                <a:gd name="T17" fmla="*/ 7 h 48"/>
                <a:gd name="T18" fmla="*/ 6 w 23"/>
                <a:gd name="T19" fmla="*/ 7 h 48"/>
                <a:gd name="T20" fmla="*/ 6 w 23"/>
                <a:gd name="T21" fmla="*/ 21 h 48"/>
                <a:gd name="T22" fmla="*/ 6 w 23"/>
                <a:gd name="T23" fmla="*/ 21 h 48"/>
                <a:gd name="T24" fmla="*/ 6 w 23"/>
                <a:gd name="T25" fmla="*/ 45 h 48"/>
                <a:gd name="T26" fmla="*/ 9 w 23"/>
                <a:gd name="T27" fmla="*/ 48 h 48"/>
                <a:gd name="T28" fmla="*/ 11 w 23"/>
                <a:gd name="T29" fmla="*/ 45 h 48"/>
                <a:gd name="T30" fmla="*/ 11 w 23"/>
                <a:gd name="T31" fmla="*/ 24 h 48"/>
                <a:gd name="T32" fmla="*/ 13 w 23"/>
                <a:gd name="T33" fmla="*/ 24 h 48"/>
                <a:gd name="T34" fmla="*/ 13 w 23"/>
                <a:gd name="T35" fmla="*/ 45 h 48"/>
                <a:gd name="T36" fmla="*/ 15 w 23"/>
                <a:gd name="T37" fmla="*/ 48 h 48"/>
                <a:gd name="T38" fmla="*/ 18 w 23"/>
                <a:gd name="T39" fmla="*/ 45 h 48"/>
                <a:gd name="T40" fmla="*/ 18 w 23"/>
                <a:gd name="T41" fmla="*/ 21 h 48"/>
                <a:gd name="T42" fmla="*/ 18 w 23"/>
                <a:gd name="T43" fmla="*/ 21 h 48"/>
                <a:gd name="T44" fmla="*/ 18 w 23"/>
                <a:gd name="T45" fmla="*/ 7 h 48"/>
                <a:gd name="T46" fmla="*/ 19 w 23"/>
                <a:gd name="T47" fmla="*/ 7 h 48"/>
                <a:gd name="T48" fmla="*/ 19 w 23"/>
                <a:gd name="T49" fmla="*/ 21 h 48"/>
                <a:gd name="T50" fmla="*/ 21 w 23"/>
                <a:gd name="T51" fmla="*/ 23 h 48"/>
                <a:gd name="T52" fmla="*/ 23 w 23"/>
                <a:gd name="T53" fmla="*/ 21 h 48"/>
                <a:gd name="T54" fmla="*/ 23 w 23"/>
                <a:gd name="T55" fmla="*/ 5 h 48"/>
                <a:gd name="T56" fmla="*/ 23 w 23"/>
                <a:gd name="T57" fmla="*/ 5 h 48"/>
                <a:gd name="T58" fmla="*/ 23 w 23"/>
                <a:gd name="T59" fmla="*/ 4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0" name="Oval 144"/>
            <p:cNvSpPr>
              <a:spLocks noChangeArrowheads="1"/>
            </p:cNvSpPr>
            <p:nvPr/>
          </p:nvSpPr>
          <p:spPr bwMode="auto">
            <a:xfrm>
              <a:off x="5527127" y="2333550"/>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1" name="Freeform 145"/>
            <p:cNvSpPr/>
            <p:nvPr/>
          </p:nvSpPr>
          <p:spPr bwMode="auto">
            <a:xfrm>
              <a:off x="5752552" y="2441500"/>
              <a:ext cx="244475" cy="512762"/>
            </a:xfrm>
            <a:custGeom>
              <a:avLst/>
              <a:gdLst>
                <a:gd name="T0" fmla="*/ 17 w 23"/>
                <a:gd name="T1" fmla="*/ 0 h 48"/>
                <a:gd name="T2" fmla="*/ 6 w 23"/>
                <a:gd name="T3" fmla="*/ 0 h 48"/>
                <a:gd name="T4" fmla="*/ 0 w 23"/>
                <a:gd name="T5" fmla="*/ 4 h 48"/>
                <a:gd name="T6" fmla="*/ 0 w 23"/>
                <a:gd name="T7" fmla="*/ 5 h 48"/>
                <a:gd name="T8" fmla="*/ 0 w 23"/>
                <a:gd name="T9" fmla="*/ 5 h 48"/>
                <a:gd name="T10" fmla="*/ 0 w 23"/>
                <a:gd name="T11" fmla="*/ 21 h 48"/>
                <a:gd name="T12" fmla="*/ 2 w 23"/>
                <a:gd name="T13" fmla="*/ 23 h 48"/>
                <a:gd name="T14" fmla="*/ 3 w 23"/>
                <a:gd name="T15" fmla="*/ 21 h 48"/>
                <a:gd name="T16" fmla="*/ 3 w 23"/>
                <a:gd name="T17" fmla="*/ 7 h 48"/>
                <a:gd name="T18" fmla="*/ 5 w 23"/>
                <a:gd name="T19" fmla="*/ 7 h 48"/>
                <a:gd name="T20" fmla="*/ 5 w 23"/>
                <a:gd name="T21" fmla="*/ 21 h 48"/>
                <a:gd name="T22" fmla="*/ 5 w 23"/>
                <a:gd name="T23" fmla="*/ 21 h 48"/>
                <a:gd name="T24" fmla="*/ 5 w 23"/>
                <a:gd name="T25" fmla="*/ 45 h 48"/>
                <a:gd name="T26" fmla="*/ 8 w 23"/>
                <a:gd name="T27" fmla="*/ 48 h 48"/>
                <a:gd name="T28" fmla="*/ 10 w 23"/>
                <a:gd name="T29" fmla="*/ 45 h 48"/>
                <a:gd name="T30" fmla="*/ 10 w 23"/>
                <a:gd name="T31" fmla="*/ 24 h 48"/>
                <a:gd name="T32" fmla="*/ 12 w 23"/>
                <a:gd name="T33" fmla="*/ 24 h 48"/>
                <a:gd name="T34" fmla="*/ 12 w 23"/>
                <a:gd name="T35" fmla="*/ 45 h 48"/>
                <a:gd name="T36" fmla="*/ 14 w 23"/>
                <a:gd name="T37" fmla="*/ 48 h 48"/>
                <a:gd name="T38" fmla="*/ 17 w 23"/>
                <a:gd name="T39" fmla="*/ 45 h 48"/>
                <a:gd name="T40" fmla="*/ 17 w 23"/>
                <a:gd name="T41" fmla="*/ 21 h 48"/>
                <a:gd name="T42" fmla="*/ 17 w 23"/>
                <a:gd name="T43" fmla="*/ 21 h 48"/>
                <a:gd name="T44" fmla="*/ 17 w 23"/>
                <a:gd name="T45" fmla="*/ 7 h 48"/>
                <a:gd name="T46" fmla="*/ 18 w 23"/>
                <a:gd name="T47" fmla="*/ 7 h 48"/>
                <a:gd name="T48" fmla="*/ 18 w 23"/>
                <a:gd name="T49" fmla="*/ 21 h 48"/>
                <a:gd name="T50" fmla="*/ 20 w 23"/>
                <a:gd name="T51" fmla="*/ 23 h 48"/>
                <a:gd name="T52" fmla="*/ 23 w 23"/>
                <a:gd name="T53" fmla="*/ 21 h 48"/>
                <a:gd name="T54" fmla="*/ 23 w 23"/>
                <a:gd name="T55" fmla="*/ 5 h 48"/>
                <a:gd name="T56" fmla="*/ 23 w 23"/>
                <a:gd name="T57" fmla="*/ 5 h 48"/>
                <a:gd name="T58" fmla="*/ 23 w 23"/>
                <a:gd name="T59" fmla="*/ 4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2" name="Oval 146"/>
            <p:cNvSpPr>
              <a:spLocks noChangeArrowheads="1"/>
            </p:cNvSpPr>
            <p:nvPr/>
          </p:nvSpPr>
          <p:spPr bwMode="auto">
            <a:xfrm>
              <a:off x="5827165" y="2333550"/>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grpSp>
      <p:grpSp>
        <p:nvGrpSpPr>
          <p:cNvPr id="73" name="组合 72"/>
          <p:cNvGrpSpPr/>
          <p:nvPr/>
        </p:nvGrpSpPr>
        <p:grpSpPr>
          <a:xfrm>
            <a:off x="3894739" y="3106369"/>
            <a:ext cx="2264833" cy="744856"/>
            <a:chOff x="2556915" y="3028875"/>
            <a:chExt cx="1698625" cy="620713"/>
          </a:xfrm>
          <a:solidFill>
            <a:srgbClr val="C00000"/>
          </a:solidFill>
        </p:grpSpPr>
        <p:sp>
          <p:nvSpPr>
            <p:cNvPr id="74" name="Freeform 147"/>
            <p:cNvSpPr/>
            <p:nvPr/>
          </p:nvSpPr>
          <p:spPr bwMode="auto">
            <a:xfrm>
              <a:off x="3144290"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5" name="Oval 148"/>
            <p:cNvSpPr>
              <a:spLocks noChangeArrowheads="1"/>
            </p:cNvSpPr>
            <p:nvPr/>
          </p:nvSpPr>
          <p:spPr bwMode="auto">
            <a:xfrm>
              <a:off x="3218902" y="3028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6" name="Freeform 149"/>
            <p:cNvSpPr/>
            <p:nvPr/>
          </p:nvSpPr>
          <p:spPr bwMode="auto">
            <a:xfrm>
              <a:off x="34332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7" name="Oval 150"/>
            <p:cNvSpPr>
              <a:spLocks noChangeArrowheads="1"/>
            </p:cNvSpPr>
            <p:nvPr/>
          </p:nvSpPr>
          <p:spPr bwMode="auto">
            <a:xfrm>
              <a:off x="3507827" y="3028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8" name="Freeform 151"/>
            <p:cNvSpPr/>
            <p:nvPr/>
          </p:nvSpPr>
          <p:spPr bwMode="auto">
            <a:xfrm>
              <a:off x="37316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79" name="Oval 152"/>
            <p:cNvSpPr>
              <a:spLocks noChangeArrowheads="1"/>
            </p:cNvSpPr>
            <p:nvPr/>
          </p:nvSpPr>
          <p:spPr bwMode="auto">
            <a:xfrm>
              <a:off x="3796752" y="3028875"/>
              <a:ext cx="106363"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80" name="Freeform 153"/>
            <p:cNvSpPr/>
            <p:nvPr/>
          </p:nvSpPr>
          <p:spPr bwMode="auto">
            <a:xfrm>
              <a:off x="2556915" y="3135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81" name="Oval 154"/>
            <p:cNvSpPr>
              <a:spLocks noChangeArrowheads="1"/>
            </p:cNvSpPr>
            <p:nvPr/>
          </p:nvSpPr>
          <p:spPr bwMode="auto">
            <a:xfrm>
              <a:off x="2631527" y="3028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82" name="Freeform 155"/>
            <p:cNvSpPr/>
            <p:nvPr/>
          </p:nvSpPr>
          <p:spPr bwMode="auto">
            <a:xfrm>
              <a:off x="2855365" y="3135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83" name="Oval 156"/>
            <p:cNvSpPr>
              <a:spLocks noChangeArrowheads="1"/>
            </p:cNvSpPr>
            <p:nvPr/>
          </p:nvSpPr>
          <p:spPr bwMode="auto">
            <a:xfrm>
              <a:off x="2920452" y="3028875"/>
              <a:ext cx="106363"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84" name="Freeform 163"/>
            <p:cNvSpPr/>
            <p:nvPr/>
          </p:nvSpPr>
          <p:spPr bwMode="auto">
            <a:xfrm>
              <a:off x="4009477" y="3135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sp>
          <p:nvSpPr>
            <p:cNvPr id="85" name="Oval 164"/>
            <p:cNvSpPr>
              <a:spLocks noChangeArrowheads="1"/>
            </p:cNvSpPr>
            <p:nvPr/>
          </p:nvSpPr>
          <p:spPr bwMode="auto">
            <a:xfrm>
              <a:off x="4084090" y="3028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华文细黑" panose="02010600040101010101" pitchFamily="2" charset="-122"/>
              </a:endParaRPr>
            </a:p>
          </p:txBody>
        </p:sp>
      </p:grpSp>
      <p:grpSp>
        <p:nvGrpSpPr>
          <p:cNvPr id="86" name="组合 85"/>
          <p:cNvGrpSpPr/>
          <p:nvPr/>
        </p:nvGrpSpPr>
        <p:grpSpPr>
          <a:xfrm>
            <a:off x="6216721" y="3106369"/>
            <a:ext cx="3035300" cy="744856"/>
            <a:chOff x="4141788" y="3190875"/>
            <a:chExt cx="2276475" cy="620713"/>
          </a:xfrm>
          <a:solidFill>
            <a:srgbClr val="FFC000"/>
          </a:solidFill>
        </p:grpSpPr>
        <p:sp>
          <p:nvSpPr>
            <p:cNvPr id="87" name="Freeform 157"/>
            <p:cNvSpPr/>
            <p:nvPr/>
          </p:nvSpPr>
          <p:spPr bwMode="auto">
            <a:xfrm>
              <a:off x="4441826"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88" name="Oval 158"/>
            <p:cNvSpPr>
              <a:spLocks noChangeArrowheads="1"/>
            </p:cNvSpPr>
            <p:nvPr/>
          </p:nvSpPr>
          <p:spPr bwMode="auto">
            <a:xfrm>
              <a:off x="4516438" y="3190875"/>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89" name="Freeform 159"/>
            <p:cNvSpPr/>
            <p:nvPr/>
          </p:nvSpPr>
          <p:spPr bwMode="auto">
            <a:xfrm>
              <a:off x="4729163"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0" name="Oval 160"/>
            <p:cNvSpPr>
              <a:spLocks noChangeArrowheads="1"/>
            </p:cNvSpPr>
            <p:nvPr/>
          </p:nvSpPr>
          <p:spPr bwMode="auto">
            <a:xfrm>
              <a:off x="4803776"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1" name="Freeform 161"/>
            <p:cNvSpPr/>
            <p:nvPr/>
          </p:nvSpPr>
          <p:spPr bwMode="auto">
            <a:xfrm>
              <a:off x="50180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2" name="Oval 162"/>
            <p:cNvSpPr>
              <a:spLocks noChangeArrowheads="1"/>
            </p:cNvSpPr>
            <p:nvPr/>
          </p:nvSpPr>
          <p:spPr bwMode="auto">
            <a:xfrm>
              <a:off x="5092701"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3" name="Freeform 165"/>
            <p:cNvSpPr/>
            <p:nvPr/>
          </p:nvSpPr>
          <p:spPr bwMode="auto">
            <a:xfrm>
              <a:off x="4141788" y="3297238"/>
              <a:ext cx="246063"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7 w 23"/>
                <a:gd name="T39" fmla="*/ 46 h 48"/>
                <a:gd name="T40" fmla="*/ 17 w 23"/>
                <a:gd name="T41" fmla="*/ 21 h 48"/>
                <a:gd name="T42" fmla="*/ 17 w 23"/>
                <a:gd name="T43" fmla="*/ 21 h 48"/>
                <a:gd name="T44" fmla="*/ 17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4" name="Oval 166"/>
            <p:cNvSpPr>
              <a:spLocks noChangeArrowheads="1"/>
            </p:cNvSpPr>
            <p:nvPr/>
          </p:nvSpPr>
          <p:spPr bwMode="auto">
            <a:xfrm>
              <a:off x="4216401"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5" name="Freeform 167"/>
            <p:cNvSpPr/>
            <p:nvPr/>
          </p:nvSpPr>
          <p:spPr bwMode="auto">
            <a:xfrm>
              <a:off x="5883276"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8 w 23"/>
                <a:gd name="T27" fmla="*/ 48 h 48"/>
                <a:gd name="T28" fmla="*/ 11 w 23"/>
                <a:gd name="T29" fmla="*/ 46 h 48"/>
                <a:gd name="T30" fmla="*/ 11 w 23"/>
                <a:gd name="T31" fmla="*/ 25 h 48"/>
                <a:gd name="T32" fmla="*/ 12 w 23"/>
                <a:gd name="T33" fmla="*/ 25 h 48"/>
                <a:gd name="T34" fmla="*/ 12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6" name="Oval 168"/>
            <p:cNvSpPr>
              <a:spLocks noChangeArrowheads="1"/>
            </p:cNvSpPr>
            <p:nvPr/>
          </p:nvSpPr>
          <p:spPr bwMode="auto">
            <a:xfrm>
              <a:off x="5957888"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7" name="Freeform 169"/>
            <p:cNvSpPr/>
            <p:nvPr/>
          </p:nvSpPr>
          <p:spPr bwMode="auto">
            <a:xfrm>
              <a:off x="6183313" y="3297238"/>
              <a:ext cx="234950" cy="514350"/>
            </a:xfrm>
            <a:custGeom>
              <a:avLst/>
              <a:gdLst>
                <a:gd name="T0" fmla="*/ 17 w 22"/>
                <a:gd name="T1" fmla="*/ 0 h 48"/>
                <a:gd name="T2" fmla="*/ 5 w 22"/>
                <a:gd name="T3" fmla="*/ 0 h 48"/>
                <a:gd name="T4" fmla="*/ 0 w 22"/>
                <a:gd name="T5" fmla="*/ 5 h 48"/>
                <a:gd name="T6" fmla="*/ 0 w 22"/>
                <a:gd name="T7" fmla="*/ 5 h 48"/>
                <a:gd name="T8" fmla="*/ 0 w 22"/>
                <a:gd name="T9" fmla="*/ 6 h 48"/>
                <a:gd name="T10" fmla="*/ 0 w 22"/>
                <a:gd name="T11" fmla="*/ 22 h 48"/>
                <a:gd name="T12" fmla="*/ 1 w 22"/>
                <a:gd name="T13" fmla="*/ 24 h 48"/>
                <a:gd name="T14" fmla="*/ 3 w 22"/>
                <a:gd name="T15" fmla="*/ 22 h 48"/>
                <a:gd name="T16" fmla="*/ 3 w 22"/>
                <a:gd name="T17" fmla="*/ 8 h 48"/>
                <a:gd name="T18" fmla="*/ 5 w 22"/>
                <a:gd name="T19" fmla="*/ 8 h 48"/>
                <a:gd name="T20" fmla="*/ 5 w 22"/>
                <a:gd name="T21" fmla="*/ 21 h 48"/>
                <a:gd name="T22" fmla="*/ 5 w 22"/>
                <a:gd name="T23" fmla="*/ 22 h 48"/>
                <a:gd name="T24" fmla="*/ 5 w 22"/>
                <a:gd name="T25" fmla="*/ 46 h 48"/>
                <a:gd name="T26" fmla="*/ 8 w 22"/>
                <a:gd name="T27" fmla="*/ 48 h 48"/>
                <a:gd name="T28" fmla="*/ 10 w 22"/>
                <a:gd name="T29" fmla="*/ 46 h 48"/>
                <a:gd name="T30" fmla="*/ 10 w 22"/>
                <a:gd name="T31" fmla="*/ 25 h 48"/>
                <a:gd name="T32" fmla="*/ 12 w 22"/>
                <a:gd name="T33" fmla="*/ 25 h 48"/>
                <a:gd name="T34" fmla="*/ 12 w 22"/>
                <a:gd name="T35" fmla="*/ 46 h 48"/>
                <a:gd name="T36" fmla="*/ 14 w 22"/>
                <a:gd name="T37" fmla="*/ 48 h 48"/>
                <a:gd name="T38" fmla="*/ 17 w 22"/>
                <a:gd name="T39" fmla="*/ 46 h 48"/>
                <a:gd name="T40" fmla="*/ 17 w 22"/>
                <a:gd name="T41" fmla="*/ 21 h 48"/>
                <a:gd name="T42" fmla="*/ 17 w 22"/>
                <a:gd name="T43" fmla="*/ 21 h 48"/>
                <a:gd name="T44" fmla="*/ 17 w 22"/>
                <a:gd name="T45" fmla="*/ 8 h 48"/>
                <a:gd name="T46" fmla="*/ 18 w 22"/>
                <a:gd name="T47" fmla="*/ 8 h 48"/>
                <a:gd name="T48" fmla="*/ 18 w 22"/>
                <a:gd name="T49" fmla="*/ 22 h 48"/>
                <a:gd name="T50" fmla="*/ 20 w 22"/>
                <a:gd name="T51" fmla="*/ 24 h 48"/>
                <a:gd name="T52" fmla="*/ 22 w 22"/>
                <a:gd name="T53" fmla="*/ 22 h 48"/>
                <a:gd name="T54" fmla="*/ 22 w 22"/>
                <a:gd name="T55" fmla="*/ 6 h 48"/>
                <a:gd name="T56" fmla="*/ 22 w 22"/>
                <a:gd name="T57" fmla="*/ 5 h 48"/>
                <a:gd name="T58" fmla="*/ 22 w 22"/>
                <a:gd name="T59" fmla="*/ 5 h 48"/>
                <a:gd name="T60" fmla="*/ 17 w 22"/>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48">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8" name="Oval 170"/>
            <p:cNvSpPr>
              <a:spLocks noChangeArrowheads="1"/>
            </p:cNvSpPr>
            <p:nvPr/>
          </p:nvSpPr>
          <p:spPr bwMode="auto">
            <a:xfrm>
              <a:off x="6246813"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99" name="Freeform 171"/>
            <p:cNvSpPr/>
            <p:nvPr/>
          </p:nvSpPr>
          <p:spPr bwMode="auto">
            <a:xfrm>
              <a:off x="5295901" y="3297238"/>
              <a:ext cx="246063" cy="514350"/>
            </a:xfrm>
            <a:custGeom>
              <a:avLst/>
              <a:gdLst>
                <a:gd name="T0" fmla="*/ 18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4 w 23"/>
                <a:gd name="T15" fmla="*/ 22 h 48"/>
                <a:gd name="T16" fmla="*/ 4 w 23"/>
                <a:gd name="T17" fmla="*/ 8 h 48"/>
                <a:gd name="T18" fmla="*/ 6 w 23"/>
                <a:gd name="T19" fmla="*/ 8 h 48"/>
                <a:gd name="T20" fmla="*/ 6 w 23"/>
                <a:gd name="T21" fmla="*/ 21 h 48"/>
                <a:gd name="T22" fmla="*/ 6 w 23"/>
                <a:gd name="T23" fmla="*/ 22 h 48"/>
                <a:gd name="T24" fmla="*/ 6 w 23"/>
                <a:gd name="T25" fmla="*/ 46 h 48"/>
                <a:gd name="T26" fmla="*/ 9 w 23"/>
                <a:gd name="T27" fmla="*/ 48 h 48"/>
                <a:gd name="T28" fmla="*/ 11 w 23"/>
                <a:gd name="T29" fmla="*/ 46 h 48"/>
                <a:gd name="T30" fmla="*/ 11 w 23"/>
                <a:gd name="T31" fmla="*/ 25 h 48"/>
                <a:gd name="T32" fmla="*/ 13 w 23"/>
                <a:gd name="T33" fmla="*/ 25 h 48"/>
                <a:gd name="T34" fmla="*/ 13 w 23"/>
                <a:gd name="T35" fmla="*/ 46 h 48"/>
                <a:gd name="T36" fmla="*/ 15 w 23"/>
                <a:gd name="T37" fmla="*/ 48 h 48"/>
                <a:gd name="T38" fmla="*/ 18 w 23"/>
                <a:gd name="T39" fmla="*/ 46 h 48"/>
                <a:gd name="T40" fmla="*/ 18 w 23"/>
                <a:gd name="T41" fmla="*/ 21 h 48"/>
                <a:gd name="T42" fmla="*/ 18 w 23"/>
                <a:gd name="T43" fmla="*/ 21 h 48"/>
                <a:gd name="T44" fmla="*/ 18 w 23"/>
                <a:gd name="T45" fmla="*/ 8 h 48"/>
                <a:gd name="T46" fmla="*/ 19 w 23"/>
                <a:gd name="T47" fmla="*/ 8 h 48"/>
                <a:gd name="T48" fmla="*/ 19 w 23"/>
                <a:gd name="T49" fmla="*/ 22 h 48"/>
                <a:gd name="T50" fmla="*/ 21 w 23"/>
                <a:gd name="T51" fmla="*/ 24 h 48"/>
                <a:gd name="T52" fmla="*/ 23 w 23"/>
                <a:gd name="T53" fmla="*/ 22 h 48"/>
                <a:gd name="T54" fmla="*/ 23 w 23"/>
                <a:gd name="T55" fmla="*/ 6 h 48"/>
                <a:gd name="T56" fmla="*/ 23 w 23"/>
                <a:gd name="T57" fmla="*/ 5 h 48"/>
                <a:gd name="T58" fmla="*/ 23 w 23"/>
                <a:gd name="T59" fmla="*/ 5 h 48"/>
                <a:gd name="T60" fmla="*/ 18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9" y="48"/>
                  </a:cubicBezTo>
                  <a:cubicBezTo>
                    <a:pt x="10" y="48"/>
                    <a:pt x="11" y="47"/>
                    <a:pt x="11" y="46"/>
                  </a:cubicBezTo>
                  <a:cubicBezTo>
                    <a:pt x="11" y="25"/>
                    <a:pt x="11" y="25"/>
                    <a:pt x="11" y="25"/>
                  </a:cubicBezTo>
                  <a:cubicBezTo>
                    <a:pt x="13" y="25"/>
                    <a:pt x="13" y="25"/>
                    <a:pt x="13" y="25"/>
                  </a:cubicBezTo>
                  <a:cubicBezTo>
                    <a:pt x="13" y="46"/>
                    <a:pt x="13" y="46"/>
                    <a:pt x="13" y="46"/>
                  </a:cubicBezTo>
                  <a:cubicBezTo>
                    <a:pt x="13"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00" name="Oval 172"/>
            <p:cNvSpPr>
              <a:spLocks noChangeArrowheads="1"/>
            </p:cNvSpPr>
            <p:nvPr/>
          </p:nvSpPr>
          <p:spPr bwMode="auto">
            <a:xfrm>
              <a:off x="5370513" y="3190875"/>
              <a:ext cx="96838"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01" name="Freeform 173"/>
            <p:cNvSpPr/>
            <p:nvPr/>
          </p:nvSpPr>
          <p:spPr bwMode="auto">
            <a:xfrm>
              <a:off x="5595938" y="3297238"/>
              <a:ext cx="244475" cy="514350"/>
            </a:xfrm>
            <a:custGeom>
              <a:avLst/>
              <a:gdLst>
                <a:gd name="T0" fmla="*/ 17 w 23"/>
                <a:gd name="T1" fmla="*/ 0 h 48"/>
                <a:gd name="T2" fmla="*/ 6 w 23"/>
                <a:gd name="T3" fmla="*/ 0 h 48"/>
                <a:gd name="T4" fmla="*/ 0 w 23"/>
                <a:gd name="T5" fmla="*/ 5 h 48"/>
                <a:gd name="T6" fmla="*/ 0 w 23"/>
                <a:gd name="T7" fmla="*/ 5 h 48"/>
                <a:gd name="T8" fmla="*/ 0 w 23"/>
                <a:gd name="T9" fmla="*/ 6 h 48"/>
                <a:gd name="T10" fmla="*/ 0 w 23"/>
                <a:gd name="T11" fmla="*/ 22 h 48"/>
                <a:gd name="T12" fmla="*/ 2 w 23"/>
                <a:gd name="T13" fmla="*/ 24 h 48"/>
                <a:gd name="T14" fmla="*/ 3 w 23"/>
                <a:gd name="T15" fmla="*/ 22 h 48"/>
                <a:gd name="T16" fmla="*/ 3 w 23"/>
                <a:gd name="T17" fmla="*/ 8 h 48"/>
                <a:gd name="T18" fmla="*/ 5 w 23"/>
                <a:gd name="T19" fmla="*/ 8 h 48"/>
                <a:gd name="T20" fmla="*/ 5 w 23"/>
                <a:gd name="T21" fmla="*/ 21 h 48"/>
                <a:gd name="T22" fmla="*/ 5 w 23"/>
                <a:gd name="T23" fmla="*/ 22 h 48"/>
                <a:gd name="T24" fmla="*/ 5 w 23"/>
                <a:gd name="T25" fmla="*/ 46 h 48"/>
                <a:gd name="T26" fmla="*/ 8 w 23"/>
                <a:gd name="T27" fmla="*/ 48 h 48"/>
                <a:gd name="T28" fmla="*/ 10 w 23"/>
                <a:gd name="T29" fmla="*/ 46 h 48"/>
                <a:gd name="T30" fmla="*/ 10 w 23"/>
                <a:gd name="T31" fmla="*/ 25 h 48"/>
                <a:gd name="T32" fmla="*/ 12 w 23"/>
                <a:gd name="T33" fmla="*/ 25 h 48"/>
                <a:gd name="T34" fmla="*/ 12 w 23"/>
                <a:gd name="T35" fmla="*/ 46 h 48"/>
                <a:gd name="T36" fmla="*/ 14 w 23"/>
                <a:gd name="T37" fmla="*/ 48 h 48"/>
                <a:gd name="T38" fmla="*/ 17 w 23"/>
                <a:gd name="T39" fmla="*/ 46 h 48"/>
                <a:gd name="T40" fmla="*/ 17 w 23"/>
                <a:gd name="T41" fmla="*/ 21 h 48"/>
                <a:gd name="T42" fmla="*/ 17 w 23"/>
                <a:gd name="T43" fmla="*/ 21 h 48"/>
                <a:gd name="T44" fmla="*/ 17 w 23"/>
                <a:gd name="T45" fmla="*/ 8 h 48"/>
                <a:gd name="T46" fmla="*/ 18 w 23"/>
                <a:gd name="T47" fmla="*/ 8 h 48"/>
                <a:gd name="T48" fmla="*/ 18 w 23"/>
                <a:gd name="T49" fmla="*/ 22 h 48"/>
                <a:gd name="T50" fmla="*/ 20 w 23"/>
                <a:gd name="T51" fmla="*/ 24 h 48"/>
                <a:gd name="T52" fmla="*/ 23 w 23"/>
                <a:gd name="T53" fmla="*/ 22 h 48"/>
                <a:gd name="T54" fmla="*/ 23 w 23"/>
                <a:gd name="T55" fmla="*/ 6 h 48"/>
                <a:gd name="T56" fmla="*/ 23 w 23"/>
                <a:gd name="T57" fmla="*/ 5 h 48"/>
                <a:gd name="T58" fmla="*/ 23 w 23"/>
                <a:gd name="T59" fmla="*/ 5 h 48"/>
                <a:gd name="T60" fmla="*/ 17 w 23"/>
                <a:gd name="T6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48">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02" name="Oval 174"/>
            <p:cNvSpPr>
              <a:spLocks noChangeArrowheads="1"/>
            </p:cNvSpPr>
            <p:nvPr/>
          </p:nvSpPr>
          <p:spPr bwMode="auto">
            <a:xfrm>
              <a:off x="5670551" y="3190875"/>
              <a:ext cx="95250" cy="968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grpSp>
      <p:sp>
        <p:nvSpPr>
          <p:cNvPr id="103" name="Freeform 195"/>
          <p:cNvSpPr/>
          <p:nvPr/>
        </p:nvSpPr>
        <p:spPr bwMode="auto">
          <a:xfrm rot="16200000">
            <a:off x="8751696" y="2296799"/>
            <a:ext cx="2238376" cy="718069"/>
          </a:xfrm>
          <a:custGeom>
            <a:avLst/>
            <a:gdLst>
              <a:gd name="T0" fmla="*/ 104 w 221"/>
              <a:gd name="T1" fmla="*/ 64 h 64"/>
              <a:gd name="T2" fmla="*/ 83 w 221"/>
              <a:gd name="T3" fmla="*/ 41 h 64"/>
              <a:gd name="T4" fmla="*/ 61 w 221"/>
              <a:gd name="T5" fmla="*/ 43 h 64"/>
              <a:gd name="T6" fmla="*/ 38 w 221"/>
              <a:gd name="T7" fmla="*/ 46 h 64"/>
              <a:gd name="T8" fmla="*/ 0 w 221"/>
              <a:gd name="T9" fmla="*/ 6 h 64"/>
              <a:gd name="T10" fmla="*/ 0 w 221"/>
              <a:gd name="T11" fmla="*/ 0 h 64"/>
              <a:gd name="T12" fmla="*/ 16 w 221"/>
              <a:gd name="T13" fmla="*/ 0 h 64"/>
              <a:gd name="T14" fmla="*/ 16 w 221"/>
              <a:gd name="T15" fmla="*/ 4 h 64"/>
              <a:gd name="T16" fmla="*/ 40 w 221"/>
              <a:gd name="T17" fmla="*/ 27 h 64"/>
              <a:gd name="T18" fmla="*/ 59 w 221"/>
              <a:gd name="T19" fmla="*/ 25 h 64"/>
              <a:gd name="T20" fmla="*/ 81 w 221"/>
              <a:gd name="T21" fmla="*/ 22 h 64"/>
              <a:gd name="T22" fmla="*/ 111 w 221"/>
              <a:gd name="T23" fmla="*/ 43 h 64"/>
              <a:gd name="T24" fmla="*/ 111 w 221"/>
              <a:gd name="T25" fmla="*/ 43 h 64"/>
              <a:gd name="T26" fmla="*/ 141 w 221"/>
              <a:gd name="T27" fmla="*/ 22 h 64"/>
              <a:gd name="T28" fmla="*/ 162 w 221"/>
              <a:gd name="T29" fmla="*/ 25 h 64"/>
              <a:gd name="T30" fmla="*/ 182 w 221"/>
              <a:gd name="T31" fmla="*/ 27 h 64"/>
              <a:gd name="T32" fmla="*/ 206 w 221"/>
              <a:gd name="T33" fmla="*/ 4 h 64"/>
              <a:gd name="T34" fmla="*/ 206 w 221"/>
              <a:gd name="T35" fmla="*/ 0 h 64"/>
              <a:gd name="T36" fmla="*/ 221 w 221"/>
              <a:gd name="T37" fmla="*/ 0 h 64"/>
              <a:gd name="T38" fmla="*/ 221 w 221"/>
              <a:gd name="T39" fmla="*/ 5 h 64"/>
              <a:gd name="T40" fmla="*/ 185 w 221"/>
              <a:gd name="T41" fmla="*/ 46 h 64"/>
              <a:gd name="T42" fmla="*/ 162 w 221"/>
              <a:gd name="T43" fmla="*/ 43 h 64"/>
              <a:gd name="T44" fmla="*/ 139 w 221"/>
              <a:gd name="T45" fmla="*/ 41 h 64"/>
              <a:gd name="T46" fmla="*/ 118 w 221"/>
              <a:gd name="T47" fmla="*/ 64 h 64"/>
              <a:gd name="T48" fmla="*/ 104 w 221"/>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1" h="64">
                <a:moveTo>
                  <a:pt x="104" y="64"/>
                </a:moveTo>
                <a:cubicBezTo>
                  <a:pt x="104" y="44"/>
                  <a:pt x="92" y="42"/>
                  <a:pt x="83" y="41"/>
                </a:cubicBezTo>
                <a:cubicBezTo>
                  <a:pt x="76" y="41"/>
                  <a:pt x="69" y="42"/>
                  <a:pt x="61" y="43"/>
                </a:cubicBezTo>
                <a:cubicBezTo>
                  <a:pt x="53" y="45"/>
                  <a:pt x="46" y="46"/>
                  <a:pt x="38" y="46"/>
                </a:cubicBezTo>
                <a:cubicBezTo>
                  <a:pt x="10" y="46"/>
                  <a:pt x="0" y="28"/>
                  <a:pt x="0" y="6"/>
                </a:cubicBezTo>
                <a:cubicBezTo>
                  <a:pt x="0" y="0"/>
                  <a:pt x="0" y="0"/>
                  <a:pt x="0" y="0"/>
                </a:cubicBezTo>
                <a:cubicBezTo>
                  <a:pt x="16" y="0"/>
                  <a:pt x="16" y="0"/>
                  <a:pt x="16" y="0"/>
                </a:cubicBezTo>
                <a:cubicBezTo>
                  <a:pt x="16" y="4"/>
                  <a:pt x="16" y="4"/>
                  <a:pt x="16" y="4"/>
                </a:cubicBezTo>
                <a:cubicBezTo>
                  <a:pt x="16" y="20"/>
                  <a:pt x="24" y="27"/>
                  <a:pt x="40" y="27"/>
                </a:cubicBezTo>
                <a:cubicBezTo>
                  <a:pt x="46" y="27"/>
                  <a:pt x="53" y="25"/>
                  <a:pt x="59" y="25"/>
                </a:cubicBezTo>
                <a:cubicBezTo>
                  <a:pt x="66" y="24"/>
                  <a:pt x="73" y="22"/>
                  <a:pt x="81" y="22"/>
                </a:cubicBezTo>
                <a:cubicBezTo>
                  <a:pt x="98" y="22"/>
                  <a:pt x="108" y="30"/>
                  <a:pt x="111" y="43"/>
                </a:cubicBezTo>
                <a:cubicBezTo>
                  <a:pt x="111" y="43"/>
                  <a:pt x="111" y="43"/>
                  <a:pt x="111" y="43"/>
                </a:cubicBezTo>
                <a:cubicBezTo>
                  <a:pt x="115" y="30"/>
                  <a:pt x="124" y="22"/>
                  <a:pt x="141" y="22"/>
                </a:cubicBezTo>
                <a:cubicBezTo>
                  <a:pt x="149" y="22"/>
                  <a:pt x="155" y="24"/>
                  <a:pt x="162" y="25"/>
                </a:cubicBezTo>
                <a:cubicBezTo>
                  <a:pt x="169" y="25"/>
                  <a:pt x="176" y="27"/>
                  <a:pt x="182" y="27"/>
                </a:cubicBezTo>
                <a:cubicBezTo>
                  <a:pt x="197" y="27"/>
                  <a:pt x="205" y="21"/>
                  <a:pt x="206" y="4"/>
                </a:cubicBezTo>
                <a:cubicBezTo>
                  <a:pt x="206" y="0"/>
                  <a:pt x="206" y="0"/>
                  <a:pt x="206" y="0"/>
                </a:cubicBezTo>
                <a:cubicBezTo>
                  <a:pt x="221" y="0"/>
                  <a:pt x="221" y="0"/>
                  <a:pt x="221" y="0"/>
                </a:cubicBezTo>
                <a:cubicBezTo>
                  <a:pt x="221" y="5"/>
                  <a:pt x="221" y="5"/>
                  <a:pt x="221" y="5"/>
                </a:cubicBezTo>
                <a:cubicBezTo>
                  <a:pt x="221" y="29"/>
                  <a:pt x="210" y="46"/>
                  <a:pt x="185" y="46"/>
                </a:cubicBezTo>
                <a:cubicBezTo>
                  <a:pt x="177" y="46"/>
                  <a:pt x="170" y="45"/>
                  <a:pt x="162" y="43"/>
                </a:cubicBezTo>
                <a:cubicBezTo>
                  <a:pt x="154" y="42"/>
                  <a:pt x="146" y="41"/>
                  <a:pt x="139" y="41"/>
                </a:cubicBezTo>
                <a:cubicBezTo>
                  <a:pt x="129" y="41"/>
                  <a:pt x="118" y="44"/>
                  <a:pt x="118" y="64"/>
                </a:cubicBezTo>
                <a:lnTo>
                  <a:pt x="104" y="64"/>
                </a:lnTo>
                <a:close/>
              </a:path>
            </a:pathLst>
          </a:custGeom>
          <a:solidFill>
            <a:srgbClr val="C00000"/>
          </a:solidFill>
          <a:ln>
            <a:noFill/>
          </a:ln>
        </p:spPr>
        <p:txBody>
          <a:bodyPr vert="horz" wrap="square" lIns="121920" tIns="60960" rIns="121920" bIns="60960" numCol="1" anchor="t" anchorCtr="0" compatLnSpc="1"/>
          <a:lstStyle/>
          <a:p>
            <a:pPr defTabSz="914400" fontAlgn="base">
              <a:spcBef>
                <a:spcPct val="0"/>
              </a:spcBef>
              <a:spcAft>
                <a:spcPct val="0"/>
              </a:spcAft>
            </a:pPr>
            <a:endParaRPr lang="zh-CN" altLang="en-US">
              <a:solidFill>
                <a:prstClr val="black"/>
              </a:solidFill>
              <a:latin typeface="Arial" panose="020B0604020202020204" pitchFamily="34" charset="0"/>
              <a:ea typeface="华文细黑" panose="02010600040101010101" pitchFamily="2" charset="-122"/>
            </a:endParaRPr>
          </a:p>
        </p:txBody>
      </p:sp>
      <p:sp>
        <p:nvSpPr>
          <p:cNvPr id="104" name="Rectangle 14"/>
          <p:cNvSpPr/>
          <p:nvPr/>
        </p:nvSpPr>
        <p:spPr>
          <a:xfrm>
            <a:off x="1217083" y="4297830"/>
            <a:ext cx="2075943" cy="1172629"/>
          </a:xfrm>
          <a:prstGeom prst="rect">
            <a:avLst/>
          </a:prstGeom>
        </p:spPr>
        <p:txBody>
          <a:bodyPr wrap="square">
            <a:spAutoFit/>
          </a:bodyPr>
          <a:lstStyle/>
          <a:p>
            <a:pPr algn="ct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algn="ct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05" name="Rectangle 14"/>
          <p:cNvSpPr/>
          <p:nvPr/>
        </p:nvSpPr>
        <p:spPr>
          <a:xfrm>
            <a:off x="3733821" y="4287470"/>
            <a:ext cx="2075943" cy="1172629"/>
          </a:xfrm>
          <a:prstGeom prst="rect">
            <a:avLst/>
          </a:prstGeom>
        </p:spPr>
        <p:txBody>
          <a:bodyPr wrap="square">
            <a:spAutoFit/>
          </a:bodyPr>
          <a:lstStyle/>
          <a:p>
            <a:pPr algn="ct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algn="ct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06" name="Rectangle 14"/>
          <p:cNvSpPr/>
          <p:nvPr/>
        </p:nvSpPr>
        <p:spPr>
          <a:xfrm>
            <a:off x="6250559" y="4285605"/>
            <a:ext cx="2075943" cy="1172629"/>
          </a:xfrm>
          <a:prstGeom prst="rect">
            <a:avLst/>
          </a:prstGeom>
        </p:spPr>
        <p:txBody>
          <a:bodyPr wrap="square">
            <a:spAutoFit/>
          </a:bodyPr>
          <a:lstStyle/>
          <a:p>
            <a:pPr algn="ct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algn="ct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07" name="Rectangle 14"/>
          <p:cNvSpPr/>
          <p:nvPr/>
        </p:nvSpPr>
        <p:spPr>
          <a:xfrm>
            <a:off x="8767298" y="4285604"/>
            <a:ext cx="2075943" cy="1172629"/>
          </a:xfrm>
          <a:prstGeom prst="rect">
            <a:avLst/>
          </a:prstGeom>
        </p:spPr>
        <p:txBody>
          <a:bodyPr wrap="square">
            <a:spAutoFit/>
          </a:bodyPr>
          <a:lstStyle/>
          <a:p>
            <a:pPr algn="ct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algn="ct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12223" b="12781"/>
          <a:stretch>
            <a:fillRect/>
          </a:stretch>
        </p:blipFill>
        <p:spPr>
          <a:xfrm>
            <a:off x="0" y="1"/>
            <a:ext cx="12192000" cy="6858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0713962" cy="6858000"/>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9461" y="-203200"/>
            <a:ext cx="5436277"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72"/>
          <p:cNvSpPr/>
          <p:nvPr/>
        </p:nvSpPr>
        <p:spPr>
          <a:xfrm>
            <a:off x="3697661" y="2457045"/>
            <a:ext cx="3888432" cy="480689"/>
          </a:xfrm>
          <a:prstGeom prst="roundRect">
            <a:avLst>
              <a:gd name="adj" fmla="val 50000"/>
            </a:avLst>
          </a:prstGeom>
          <a:solidFill>
            <a:srgbClr val="C100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椭圆 2"/>
          <p:cNvSpPr/>
          <p:nvPr/>
        </p:nvSpPr>
        <p:spPr>
          <a:xfrm>
            <a:off x="3409629" y="2409357"/>
            <a:ext cx="576064" cy="576064"/>
          </a:xfrm>
          <a:prstGeom prst="ellipse">
            <a:avLst/>
          </a:prstGeom>
          <a:solidFill>
            <a:srgbClr val="C10001"/>
          </a:solidFill>
          <a:ln w="571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TextBox 16"/>
          <p:cNvSpPr txBox="1"/>
          <p:nvPr/>
        </p:nvSpPr>
        <p:spPr>
          <a:xfrm>
            <a:off x="3060924" y="3088494"/>
            <a:ext cx="5017418" cy="89065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文字内容文字内容文字内容文字内容文字内容文字内容文字内容文字内容文字内容文字内容文字内容文字内容文字内容文字内容文字内容文字内容</a:t>
            </a:r>
          </a:p>
        </p:txBody>
      </p:sp>
      <p:sp>
        <p:nvSpPr>
          <p:cNvPr id="11" name="TextBox 16"/>
          <p:cNvSpPr txBox="1"/>
          <p:nvPr/>
        </p:nvSpPr>
        <p:spPr>
          <a:xfrm>
            <a:off x="3484753" y="2292962"/>
            <a:ext cx="4314248" cy="692459"/>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zh-CN" altLang="en-US" sz="2600" b="1" dirty="0">
                <a:solidFill>
                  <a:prstClr val="white"/>
                </a:solidFill>
                <a:latin typeface="微软雅黑" panose="020B0503020204020204" charset="-122"/>
                <a:ea typeface="微软雅黑" panose="020B0503020204020204" charset="-122"/>
              </a:rPr>
              <a:t>在此添加您的标题</a:t>
            </a:r>
          </a:p>
        </p:txBody>
      </p:sp>
      <p:sp>
        <p:nvSpPr>
          <p:cNvPr id="12" name="TextBox 16"/>
          <p:cNvSpPr txBox="1"/>
          <p:nvPr/>
        </p:nvSpPr>
        <p:spPr>
          <a:xfrm>
            <a:off x="3236671" y="2342428"/>
            <a:ext cx="921980" cy="621735"/>
          </a:xfrm>
          <a:prstGeom prst="rect">
            <a:avLst/>
          </a:prstGeom>
          <a:noFill/>
        </p:spPr>
        <p:txBody>
          <a:bodyPr wrap="square" lIns="91404" tIns="45701" rIns="91404" bIns="4570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fontAlgn="base">
              <a:lnSpc>
                <a:spcPct val="150000"/>
              </a:lnSpc>
              <a:spcBef>
                <a:spcPct val="0"/>
              </a:spcBef>
              <a:spcAft>
                <a:spcPct val="0"/>
              </a:spcAft>
            </a:pPr>
            <a:r>
              <a:rPr lang="en-US" altLang="zh-CN" sz="2600" b="1" dirty="0">
                <a:solidFill>
                  <a:prstClr val="white"/>
                </a:solidFill>
                <a:latin typeface="微软雅黑" panose="020B0503020204020204" charset="-122"/>
                <a:ea typeface="微软雅黑" panose="020B0503020204020204" charset="-122"/>
              </a:rPr>
              <a:t>01</a:t>
            </a:r>
            <a:endParaRPr lang="zh-CN" altLang="en-US" sz="2600" b="1" dirty="0">
              <a:solidFill>
                <a:prstClr val="white"/>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91" y="0"/>
            <a:ext cx="10713962" cy="6858000"/>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101" y="0"/>
            <a:ext cx="431424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Rectangle 8"/>
          <p:cNvSpPr/>
          <p:nvPr/>
        </p:nvSpPr>
        <p:spPr>
          <a:xfrm>
            <a:off x="2251075" y="4474026"/>
            <a:ext cx="3251200" cy="1452705"/>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p>
        </p:txBody>
      </p:sp>
      <p:sp>
        <p:nvSpPr>
          <p:cNvPr id="8" name="Rectangle 9"/>
          <p:cNvSpPr/>
          <p:nvPr/>
        </p:nvSpPr>
        <p:spPr>
          <a:xfrm>
            <a:off x="2251075" y="3052448"/>
            <a:ext cx="3251200" cy="1452705"/>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p>
        </p:txBody>
      </p:sp>
      <p:sp>
        <p:nvSpPr>
          <p:cNvPr id="9" name="Rectangle 10"/>
          <p:cNvSpPr/>
          <p:nvPr/>
        </p:nvSpPr>
        <p:spPr>
          <a:xfrm>
            <a:off x="2251075" y="1597204"/>
            <a:ext cx="3251200" cy="1452705"/>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p>
        </p:txBody>
      </p:sp>
      <p:sp>
        <p:nvSpPr>
          <p:cNvPr id="10" name="Rounded Rectangle 17"/>
          <p:cNvSpPr/>
          <p:nvPr/>
        </p:nvSpPr>
        <p:spPr>
          <a:xfrm>
            <a:off x="1031875" y="1632643"/>
            <a:ext cx="1073657" cy="1037639"/>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ounded Rectangle 18"/>
          <p:cNvSpPr/>
          <p:nvPr/>
        </p:nvSpPr>
        <p:spPr>
          <a:xfrm>
            <a:off x="1031875" y="3069893"/>
            <a:ext cx="1073657" cy="1037639"/>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Rounded Rectangle 19"/>
          <p:cNvSpPr/>
          <p:nvPr/>
        </p:nvSpPr>
        <p:spPr>
          <a:xfrm>
            <a:off x="1031875" y="4515943"/>
            <a:ext cx="1073657" cy="1037639"/>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3" name="Rectangle 20"/>
          <p:cNvSpPr/>
          <p:nvPr/>
        </p:nvSpPr>
        <p:spPr>
          <a:xfrm>
            <a:off x="8042275" y="4506052"/>
            <a:ext cx="3251200" cy="1452705"/>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p>
        </p:txBody>
      </p:sp>
      <p:sp>
        <p:nvSpPr>
          <p:cNvPr id="14" name="Rectangle 21"/>
          <p:cNvSpPr/>
          <p:nvPr/>
        </p:nvSpPr>
        <p:spPr>
          <a:xfrm>
            <a:off x="8042275" y="3084473"/>
            <a:ext cx="3251200" cy="1452705"/>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p>
        </p:txBody>
      </p:sp>
      <p:sp>
        <p:nvSpPr>
          <p:cNvPr id="15" name="Rectangle 22"/>
          <p:cNvSpPr/>
          <p:nvPr/>
        </p:nvSpPr>
        <p:spPr>
          <a:xfrm>
            <a:off x="8042275" y="1629229"/>
            <a:ext cx="3251200" cy="1452705"/>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p>
        </p:txBody>
      </p:sp>
      <p:sp>
        <p:nvSpPr>
          <p:cNvPr id="16" name="Rounded Rectangle 23"/>
          <p:cNvSpPr/>
          <p:nvPr/>
        </p:nvSpPr>
        <p:spPr>
          <a:xfrm>
            <a:off x="6823075" y="1664669"/>
            <a:ext cx="1073657" cy="1037639"/>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7" name="Rounded Rectangle 24"/>
          <p:cNvSpPr/>
          <p:nvPr/>
        </p:nvSpPr>
        <p:spPr>
          <a:xfrm>
            <a:off x="6823075" y="3101918"/>
            <a:ext cx="1073657" cy="1037639"/>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8" name="Rounded Rectangle 25"/>
          <p:cNvSpPr/>
          <p:nvPr/>
        </p:nvSpPr>
        <p:spPr>
          <a:xfrm>
            <a:off x="6823075" y="4547969"/>
            <a:ext cx="1073657" cy="1037639"/>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19" name="Group 26"/>
          <p:cNvGrpSpPr/>
          <p:nvPr/>
        </p:nvGrpSpPr>
        <p:grpSpPr>
          <a:xfrm>
            <a:off x="1300092" y="3358679"/>
            <a:ext cx="519747" cy="524115"/>
            <a:chOff x="6418263" y="2255838"/>
            <a:chExt cx="188913" cy="190501"/>
          </a:xfrm>
          <a:solidFill>
            <a:sysClr val="window" lastClr="FFFFFF"/>
          </a:solidFill>
        </p:grpSpPr>
        <p:sp>
          <p:nvSpPr>
            <p:cNvPr id="20"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1"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22" name="Freeform 38"/>
          <p:cNvSpPr>
            <a:spLocks noEditPoints="1"/>
          </p:cNvSpPr>
          <p:nvPr/>
        </p:nvSpPr>
        <p:spPr bwMode="auto">
          <a:xfrm>
            <a:off x="1300092" y="1899113"/>
            <a:ext cx="537219" cy="528481"/>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nvGrpSpPr>
          <p:cNvPr id="23" name="Group 34"/>
          <p:cNvGrpSpPr/>
          <p:nvPr/>
        </p:nvGrpSpPr>
        <p:grpSpPr>
          <a:xfrm>
            <a:off x="7137796" y="1916583"/>
            <a:ext cx="441129" cy="511011"/>
            <a:chOff x="3581400" y="3905251"/>
            <a:chExt cx="160338" cy="185738"/>
          </a:xfrm>
          <a:solidFill>
            <a:sysClr val="window" lastClr="FFFFFF"/>
          </a:solidFill>
        </p:grpSpPr>
        <p:sp>
          <p:nvSpPr>
            <p:cNvPr id="24"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5"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7"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8" name="Group 39"/>
          <p:cNvGrpSpPr/>
          <p:nvPr/>
        </p:nvGrpSpPr>
        <p:grpSpPr>
          <a:xfrm>
            <a:off x="7078834" y="4780708"/>
            <a:ext cx="593995" cy="572157"/>
            <a:chOff x="4616450" y="1549401"/>
            <a:chExt cx="215900" cy="207963"/>
          </a:xfrm>
          <a:solidFill>
            <a:sysClr val="window" lastClr="FFFFFF"/>
          </a:solidFill>
        </p:grpSpPr>
        <p:sp>
          <p:nvSpPr>
            <p:cNvPr id="29"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0"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31" name="Freeform 32"/>
          <p:cNvSpPr/>
          <p:nvPr/>
        </p:nvSpPr>
        <p:spPr bwMode="auto">
          <a:xfrm>
            <a:off x="7047627" y="3405892"/>
            <a:ext cx="605547" cy="534957"/>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2" name="Freeform 58"/>
          <p:cNvSpPr/>
          <p:nvPr/>
        </p:nvSpPr>
        <p:spPr bwMode="auto">
          <a:xfrm>
            <a:off x="1302712" y="4782514"/>
            <a:ext cx="517127" cy="5360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p:bldP spid="14" grpId="0"/>
      <p:bldP spid="15" grpId="0"/>
      <p:bldP spid="16" grpId="0" animBg="1"/>
      <p:bldP spid="17" grpId="0" animBg="1"/>
      <p:bldP spid="18" grpId="0" animBg="1"/>
      <p:bldP spid="22"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Group 1"/>
          <p:cNvGrpSpPr/>
          <p:nvPr/>
        </p:nvGrpSpPr>
        <p:grpSpPr>
          <a:xfrm>
            <a:off x="812800" y="1280556"/>
            <a:ext cx="2032000" cy="2120380"/>
            <a:chOff x="609600" y="1514866"/>
            <a:chExt cx="1524000" cy="1590285"/>
          </a:xfrm>
        </p:grpSpPr>
        <p:sp>
          <p:nvSpPr>
            <p:cNvPr id="8" name="Rounded Rectangle 3"/>
            <p:cNvSpPr/>
            <p:nvPr/>
          </p:nvSpPr>
          <p:spPr>
            <a:xfrm>
              <a:off x="609600" y="1514866"/>
              <a:ext cx="304800" cy="1590285"/>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9" name="Rounded Rectangle 6"/>
            <p:cNvSpPr/>
            <p:nvPr/>
          </p:nvSpPr>
          <p:spPr>
            <a:xfrm>
              <a:off x="1021080" y="1514866"/>
              <a:ext cx="304800" cy="1590285"/>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Rounded Rectangle 7"/>
            <p:cNvSpPr/>
            <p:nvPr/>
          </p:nvSpPr>
          <p:spPr>
            <a:xfrm>
              <a:off x="1427480" y="1835473"/>
              <a:ext cx="304800" cy="1269678"/>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ounded Rectangle 8"/>
            <p:cNvSpPr/>
            <p:nvPr/>
          </p:nvSpPr>
          <p:spPr>
            <a:xfrm>
              <a:off x="1828800" y="2242017"/>
              <a:ext cx="304800" cy="863134"/>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sp>
        <p:nvSpPr>
          <p:cNvPr id="12" name="Rectangle 9"/>
          <p:cNvSpPr/>
          <p:nvPr/>
        </p:nvSpPr>
        <p:spPr>
          <a:xfrm>
            <a:off x="694002" y="3469402"/>
            <a:ext cx="2340591" cy="1332673"/>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9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3" name="Rectangle 10"/>
          <p:cNvSpPr/>
          <p:nvPr/>
        </p:nvSpPr>
        <p:spPr>
          <a:xfrm>
            <a:off x="3440989" y="3469402"/>
            <a:ext cx="2340591" cy="1332673"/>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9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4" name="Rectangle 11"/>
          <p:cNvSpPr/>
          <p:nvPr/>
        </p:nvSpPr>
        <p:spPr>
          <a:xfrm>
            <a:off x="6184189" y="3469402"/>
            <a:ext cx="2340591" cy="1332673"/>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9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5" name="Rectangle 12"/>
          <p:cNvSpPr/>
          <p:nvPr/>
        </p:nvSpPr>
        <p:spPr>
          <a:xfrm>
            <a:off x="8937009" y="3469402"/>
            <a:ext cx="2340591" cy="1332673"/>
          </a:xfrm>
          <a:prstGeom prst="rect">
            <a:avLst/>
          </a:prstGeom>
        </p:spPr>
        <p:txBody>
          <a:bodyPr wrap="square">
            <a:spAutoFit/>
          </a:bodyPr>
          <a:lstStyle/>
          <a:p>
            <a:pPr defTabSz="914400">
              <a:lnSpc>
                <a:spcPct val="130000"/>
              </a:lnSpc>
            </a:pPr>
            <a:r>
              <a:rPr lang="zh-CN" altLang="en-US"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1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1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a:t>
            </a:r>
            <a:endParaRPr lang="en-US" altLang="zh-CN" sz="9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6" name="Rectangle 13"/>
          <p:cNvSpPr/>
          <p:nvPr/>
        </p:nvSpPr>
        <p:spPr>
          <a:xfrm>
            <a:off x="1320801" y="5151247"/>
            <a:ext cx="2120188" cy="379656"/>
          </a:xfrm>
          <a:prstGeom prst="rect">
            <a:avLst/>
          </a:prstGeom>
        </p:spPr>
        <p:txBody>
          <a:bodyPr wrap="square">
            <a:spAutoFit/>
          </a:bodyPr>
          <a:lstStyle/>
          <a:p>
            <a:pPr defTabSz="914400"/>
            <a:r>
              <a:rPr lang="zh-CN" altLang="en-US" sz="1865" b="1" dirty="0">
                <a:solidFill>
                  <a:prstClr val="black">
                    <a:lumMod val="65000"/>
                    <a:lumOff val="35000"/>
                  </a:prstClr>
                </a:solidFill>
                <a:latin typeface="Arial" panose="020B0604020202020204"/>
                <a:ea typeface="微软雅黑" panose="020B0503020204020204" charset="-122"/>
                <a:cs typeface="+mn-ea"/>
                <a:sym typeface="+mn-lt"/>
              </a:rPr>
              <a:t>添加标题</a:t>
            </a:r>
            <a:endParaRPr lang="en-US" sz="14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7" name="Rounded Rectangle 14"/>
          <p:cNvSpPr/>
          <p:nvPr/>
        </p:nvSpPr>
        <p:spPr>
          <a:xfrm>
            <a:off x="829650" y="5122184"/>
            <a:ext cx="531791" cy="513951"/>
          </a:xfrm>
          <a:prstGeom prst="roundRect">
            <a:avLst>
              <a:gd name="adj" fmla="val 9836"/>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01</a:t>
            </a:r>
          </a:p>
        </p:txBody>
      </p:sp>
      <p:sp>
        <p:nvSpPr>
          <p:cNvPr id="18" name="Rectangle 15"/>
          <p:cNvSpPr/>
          <p:nvPr/>
        </p:nvSpPr>
        <p:spPr>
          <a:xfrm>
            <a:off x="4047151" y="5157198"/>
            <a:ext cx="2120188" cy="379656"/>
          </a:xfrm>
          <a:prstGeom prst="rect">
            <a:avLst/>
          </a:prstGeom>
        </p:spPr>
        <p:txBody>
          <a:bodyPr wrap="square">
            <a:spAutoFit/>
          </a:bodyPr>
          <a:lstStyle/>
          <a:p>
            <a:pPr defTabSz="914400"/>
            <a:r>
              <a:rPr lang="zh-CN" altLang="en-US" sz="1865" b="1" dirty="0">
                <a:solidFill>
                  <a:prstClr val="black">
                    <a:lumMod val="65000"/>
                    <a:lumOff val="35000"/>
                  </a:prstClr>
                </a:solidFill>
                <a:latin typeface="Arial" panose="020B0604020202020204"/>
                <a:ea typeface="微软雅黑" panose="020B0503020204020204" charset="-122"/>
                <a:cs typeface="+mn-ea"/>
                <a:sym typeface="+mn-lt"/>
              </a:rPr>
              <a:t>添加标题</a:t>
            </a:r>
          </a:p>
        </p:txBody>
      </p:sp>
      <p:sp>
        <p:nvSpPr>
          <p:cNvPr id="19" name="Rounded Rectangle 16"/>
          <p:cNvSpPr/>
          <p:nvPr/>
        </p:nvSpPr>
        <p:spPr>
          <a:xfrm>
            <a:off x="3556001" y="5128135"/>
            <a:ext cx="531791" cy="513951"/>
          </a:xfrm>
          <a:prstGeom prst="roundRect">
            <a:avLst>
              <a:gd name="adj" fmla="val 9836"/>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02</a:t>
            </a:r>
          </a:p>
        </p:txBody>
      </p:sp>
      <p:sp>
        <p:nvSpPr>
          <p:cNvPr id="20" name="Rectangle 17"/>
          <p:cNvSpPr/>
          <p:nvPr/>
        </p:nvSpPr>
        <p:spPr>
          <a:xfrm>
            <a:off x="6790351" y="5157198"/>
            <a:ext cx="2120188" cy="379656"/>
          </a:xfrm>
          <a:prstGeom prst="rect">
            <a:avLst/>
          </a:prstGeom>
        </p:spPr>
        <p:txBody>
          <a:bodyPr wrap="square">
            <a:spAutoFit/>
          </a:bodyPr>
          <a:lstStyle/>
          <a:p>
            <a:pPr defTabSz="914400"/>
            <a:r>
              <a:rPr lang="zh-CN" altLang="en-US" sz="1865" b="1" dirty="0">
                <a:solidFill>
                  <a:prstClr val="black">
                    <a:lumMod val="65000"/>
                    <a:lumOff val="35000"/>
                  </a:prstClr>
                </a:solidFill>
                <a:latin typeface="Arial" panose="020B0604020202020204"/>
                <a:ea typeface="微软雅黑" panose="020B0503020204020204" charset="-122"/>
                <a:cs typeface="+mn-ea"/>
                <a:sym typeface="+mn-lt"/>
              </a:rPr>
              <a:t>添加标题</a:t>
            </a:r>
          </a:p>
        </p:txBody>
      </p:sp>
      <p:sp>
        <p:nvSpPr>
          <p:cNvPr id="21" name="Rounded Rectangle 18"/>
          <p:cNvSpPr/>
          <p:nvPr/>
        </p:nvSpPr>
        <p:spPr>
          <a:xfrm>
            <a:off x="6299201" y="5128135"/>
            <a:ext cx="531791" cy="513951"/>
          </a:xfrm>
          <a:prstGeom prst="roundRect">
            <a:avLst>
              <a:gd name="adj" fmla="val 9836"/>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03</a:t>
            </a:r>
          </a:p>
        </p:txBody>
      </p:sp>
      <p:sp>
        <p:nvSpPr>
          <p:cNvPr id="22" name="Rectangle 19"/>
          <p:cNvSpPr/>
          <p:nvPr/>
        </p:nvSpPr>
        <p:spPr>
          <a:xfrm>
            <a:off x="9516702" y="5163149"/>
            <a:ext cx="2120188" cy="379656"/>
          </a:xfrm>
          <a:prstGeom prst="rect">
            <a:avLst/>
          </a:prstGeom>
        </p:spPr>
        <p:txBody>
          <a:bodyPr wrap="square">
            <a:spAutoFit/>
          </a:bodyPr>
          <a:lstStyle/>
          <a:p>
            <a:pPr defTabSz="914400"/>
            <a:r>
              <a:rPr lang="zh-CN" altLang="en-US" sz="1865" b="1" dirty="0">
                <a:solidFill>
                  <a:prstClr val="black">
                    <a:lumMod val="65000"/>
                    <a:lumOff val="35000"/>
                  </a:prstClr>
                </a:solidFill>
                <a:latin typeface="Arial" panose="020B0604020202020204"/>
                <a:ea typeface="微软雅黑" panose="020B0503020204020204" charset="-122"/>
                <a:cs typeface="+mn-ea"/>
                <a:sym typeface="+mn-lt"/>
              </a:rPr>
              <a:t>添加标题</a:t>
            </a:r>
          </a:p>
        </p:txBody>
      </p:sp>
      <p:sp>
        <p:nvSpPr>
          <p:cNvPr id="23" name="Rounded Rectangle 20"/>
          <p:cNvSpPr/>
          <p:nvPr/>
        </p:nvSpPr>
        <p:spPr>
          <a:xfrm>
            <a:off x="9025551" y="5134085"/>
            <a:ext cx="531791" cy="513951"/>
          </a:xfrm>
          <a:prstGeom prst="roundRect">
            <a:avLst>
              <a:gd name="adj" fmla="val 9836"/>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04</a:t>
            </a:r>
          </a:p>
        </p:txBody>
      </p:sp>
      <p:grpSp>
        <p:nvGrpSpPr>
          <p:cNvPr id="24" name="Group 2"/>
          <p:cNvGrpSpPr/>
          <p:nvPr/>
        </p:nvGrpSpPr>
        <p:grpSpPr>
          <a:xfrm>
            <a:off x="3556000" y="1280556"/>
            <a:ext cx="2032000" cy="2120380"/>
            <a:chOff x="2667000" y="1514866"/>
            <a:chExt cx="1524000" cy="1590285"/>
          </a:xfrm>
        </p:grpSpPr>
        <p:sp>
          <p:nvSpPr>
            <p:cNvPr id="25" name="Rounded Rectangle 23"/>
            <p:cNvSpPr/>
            <p:nvPr/>
          </p:nvSpPr>
          <p:spPr>
            <a:xfrm>
              <a:off x="2667000" y="2242017"/>
              <a:ext cx="304800" cy="863134"/>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6" name="Rounded Rectangle 24"/>
            <p:cNvSpPr/>
            <p:nvPr/>
          </p:nvSpPr>
          <p:spPr>
            <a:xfrm>
              <a:off x="3078480" y="2038350"/>
              <a:ext cx="304800" cy="1066801"/>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7" name="Rounded Rectangle 25"/>
            <p:cNvSpPr/>
            <p:nvPr/>
          </p:nvSpPr>
          <p:spPr>
            <a:xfrm>
              <a:off x="3484880" y="1835473"/>
              <a:ext cx="304800" cy="1269678"/>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8" name="Rounded Rectangle 26"/>
            <p:cNvSpPr/>
            <p:nvPr/>
          </p:nvSpPr>
          <p:spPr>
            <a:xfrm>
              <a:off x="3886200" y="1514866"/>
              <a:ext cx="304800" cy="1590285"/>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29" name="Group 21"/>
          <p:cNvGrpSpPr/>
          <p:nvPr/>
        </p:nvGrpSpPr>
        <p:grpSpPr>
          <a:xfrm>
            <a:off x="6299200" y="1572135"/>
            <a:ext cx="2032000" cy="1828801"/>
            <a:chOff x="4724400" y="1733550"/>
            <a:chExt cx="1524000" cy="1371601"/>
          </a:xfrm>
        </p:grpSpPr>
        <p:sp>
          <p:nvSpPr>
            <p:cNvPr id="30" name="Rounded Rectangle 28"/>
            <p:cNvSpPr/>
            <p:nvPr/>
          </p:nvSpPr>
          <p:spPr>
            <a:xfrm>
              <a:off x="4724400" y="2242017"/>
              <a:ext cx="304800" cy="863134"/>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1" name="Rounded Rectangle 29"/>
            <p:cNvSpPr/>
            <p:nvPr/>
          </p:nvSpPr>
          <p:spPr>
            <a:xfrm>
              <a:off x="5135880" y="2470312"/>
              <a:ext cx="304800" cy="634839"/>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2" name="Rounded Rectangle 30"/>
            <p:cNvSpPr/>
            <p:nvPr/>
          </p:nvSpPr>
          <p:spPr>
            <a:xfrm>
              <a:off x="5542280" y="1835473"/>
              <a:ext cx="304800" cy="1269678"/>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3" name="Rounded Rectangle 31"/>
            <p:cNvSpPr/>
            <p:nvPr/>
          </p:nvSpPr>
          <p:spPr>
            <a:xfrm>
              <a:off x="5943600" y="1733550"/>
              <a:ext cx="304800" cy="1371601"/>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grpSp>
        <p:nvGrpSpPr>
          <p:cNvPr id="34" name="Group 22"/>
          <p:cNvGrpSpPr/>
          <p:nvPr/>
        </p:nvGrpSpPr>
        <p:grpSpPr>
          <a:xfrm>
            <a:off x="9042400" y="1280556"/>
            <a:ext cx="2032000" cy="2120380"/>
            <a:chOff x="6781800" y="1514866"/>
            <a:chExt cx="1524000" cy="1590285"/>
          </a:xfrm>
        </p:grpSpPr>
        <p:sp>
          <p:nvSpPr>
            <p:cNvPr id="35" name="Rounded Rectangle 33"/>
            <p:cNvSpPr/>
            <p:nvPr/>
          </p:nvSpPr>
          <p:spPr>
            <a:xfrm>
              <a:off x="6781800" y="2242017"/>
              <a:ext cx="304800" cy="863134"/>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6" name="Rounded Rectangle 34"/>
            <p:cNvSpPr/>
            <p:nvPr/>
          </p:nvSpPr>
          <p:spPr>
            <a:xfrm>
              <a:off x="7193280" y="1514866"/>
              <a:ext cx="304800" cy="1590285"/>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7" name="Rounded Rectangle 35"/>
            <p:cNvSpPr/>
            <p:nvPr/>
          </p:nvSpPr>
          <p:spPr>
            <a:xfrm>
              <a:off x="7599680" y="1835473"/>
              <a:ext cx="304800" cy="1269678"/>
            </a:xfrm>
            <a:prstGeom prst="roundRect">
              <a:avLst>
                <a:gd name="adj" fmla="val 27442"/>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8" name="Rounded Rectangle 36"/>
            <p:cNvSpPr/>
            <p:nvPr/>
          </p:nvSpPr>
          <p:spPr>
            <a:xfrm>
              <a:off x="8001000" y="1514866"/>
              <a:ext cx="304800" cy="1590285"/>
            </a:xfrm>
            <a:prstGeom prst="roundRect">
              <a:avLst>
                <a:gd name="adj" fmla="val 27442"/>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animBg="1"/>
      <p:bldP spid="18" grpId="0"/>
      <p:bldP spid="19" grpId="0" animBg="1"/>
      <p:bldP spid="20" grpId="0"/>
      <p:bldP spid="21" grpId="0" animBg="1"/>
      <p:bldP spid="22"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Rounded Rectangle 3"/>
          <p:cNvSpPr/>
          <p:nvPr/>
        </p:nvSpPr>
        <p:spPr>
          <a:xfrm>
            <a:off x="4165601" y="1887029"/>
            <a:ext cx="1507711" cy="1457131"/>
          </a:xfrm>
          <a:prstGeom prst="roundRect">
            <a:avLst>
              <a:gd name="adj" fmla="val 8754"/>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8" name="Rounded Rectangle 7"/>
          <p:cNvSpPr/>
          <p:nvPr/>
        </p:nvSpPr>
        <p:spPr>
          <a:xfrm>
            <a:off x="1422401" y="3648380"/>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9" name="Rounded Rectangle 15"/>
          <p:cNvSpPr/>
          <p:nvPr/>
        </p:nvSpPr>
        <p:spPr>
          <a:xfrm>
            <a:off x="2946400" y="3648380"/>
            <a:ext cx="2726909" cy="449360"/>
          </a:xfrm>
          <a:prstGeom prst="roundRect">
            <a:avLst>
              <a:gd name="adj" fmla="val 7778"/>
            </a:avLst>
          </a:prstGeom>
          <a:solidFill>
            <a:srgbClr val="C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0" name="Rounded Rectangle 16"/>
          <p:cNvSpPr/>
          <p:nvPr/>
        </p:nvSpPr>
        <p:spPr>
          <a:xfrm>
            <a:off x="1422401" y="4345986"/>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1" name="Rounded Rectangle 17"/>
          <p:cNvSpPr/>
          <p:nvPr/>
        </p:nvSpPr>
        <p:spPr>
          <a:xfrm>
            <a:off x="3251200" y="4345986"/>
            <a:ext cx="2422109" cy="449360"/>
          </a:xfrm>
          <a:prstGeom prst="roundRect">
            <a:avLst>
              <a:gd name="adj" fmla="val 7778"/>
            </a:avLst>
          </a:prstGeom>
          <a:solidFill>
            <a:srgbClr val="C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Rounded Rectangle 18"/>
          <p:cNvSpPr/>
          <p:nvPr/>
        </p:nvSpPr>
        <p:spPr>
          <a:xfrm>
            <a:off x="1422401" y="5070780"/>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3" name="Rounded Rectangle 19"/>
          <p:cNvSpPr/>
          <p:nvPr/>
        </p:nvSpPr>
        <p:spPr>
          <a:xfrm>
            <a:off x="1828800" y="5070780"/>
            <a:ext cx="3844509" cy="449360"/>
          </a:xfrm>
          <a:prstGeom prst="roundRect">
            <a:avLst>
              <a:gd name="adj" fmla="val 7778"/>
            </a:avLst>
          </a:prstGeom>
          <a:solidFill>
            <a:srgbClr val="C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Rounded Rectangle 20"/>
          <p:cNvSpPr/>
          <p:nvPr/>
        </p:nvSpPr>
        <p:spPr>
          <a:xfrm>
            <a:off x="1422401" y="5768386"/>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Rounded Rectangle 21"/>
          <p:cNvSpPr/>
          <p:nvPr/>
        </p:nvSpPr>
        <p:spPr>
          <a:xfrm>
            <a:off x="2133600" y="5768386"/>
            <a:ext cx="3539709" cy="449360"/>
          </a:xfrm>
          <a:prstGeom prst="roundRect">
            <a:avLst>
              <a:gd name="adj" fmla="val 7778"/>
            </a:avLst>
          </a:prstGeom>
          <a:solidFill>
            <a:srgbClr val="C00000"/>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Rectangle 22"/>
          <p:cNvSpPr/>
          <p:nvPr/>
        </p:nvSpPr>
        <p:spPr>
          <a:xfrm>
            <a:off x="4218016" y="2797460"/>
            <a:ext cx="1427504"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grpSp>
        <p:nvGrpSpPr>
          <p:cNvPr id="17" name="Group 23"/>
          <p:cNvGrpSpPr/>
          <p:nvPr/>
        </p:nvGrpSpPr>
        <p:grpSpPr>
          <a:xfrm>
            <a:off x="4631964" y="2253975"/>
            <a:ext cx="599609" cy="457255"/>
            <a:chOff x="4914900" y="1812925"/>
            <a:chExt cx="441326" cy="336550"/>
          </a:xfrm>
          <a:solidFill>
            <a:sysClr val="window" lastClr="FFFFFF"/>
          </a:solidFill>
        </p:grpSpPr>
        <p:sp>
          <p:nvSpPr>
            <p:cNvPr id="18"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9"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0"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1"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2"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23" name="Rounded Rectangle 30"/>
          <p:cNvSpPr/>
          <p:nvPr/>
        </p:nvSpPr>
        <p:spPr>
          <a:xfrm>
            <a:off x="6299201" y="3648380"/>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4" name="Rounded Rectangle 31"/>
          <p:cNvSpPr/>
          <p:nvPr/>
        </p:nvSpPr>
        <p:spPr>
          <a:xfrm>
            <a:off x="6299200" y="3648380"/>
            <a:ext cx="2540000" cy="449360"/>
          </a:xfrm>
          <a:prstGeom prst="roundRect">
            <a:avLst>
              <a:gd name="adj" fmla="val 7778"/>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5" name="Rounded Rectangle 32"/>
          <p:cNvSpPr/>
          <p:nvPr/>
        </p:nvSpPr>
        <p:spPr>
          <a:xfrm>
            <a:off x="6299201" y="4345986"/>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6" name="Rounded Rectangle 33"/>
          <p:cNvSpPr/>
          <p:nvPr/>
        </p:nvSpPr>
        <p:spPr>
          <a:xfrm>
            <a:off x="6299200" y="4345986"/>
            <a:ext cx="3962400" cy="449360"/>
          </a:xfrm>
          <a:prstGeom prst="roundRect">
            <a:avLst>
              <a:gd name="adj" fmla="val 7778"/>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7" name="Rounded Rectangle 34"/>
          <p:cNvSpPr/>
          <p:nvPr/>
        </p:nvSpPr>
        <p:spPr>
          <a:xfrm>
            <a:off x="6299201" y="5070780"/>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8" name="Rounded Rectangle 35"/>
          <p:cNvSpPr/>
          <p:nvPr/>
        </p:nvSpPr>
        <p:spPr>
          <a:xfrm>
            <a:off x="6299200" y="5070780"/>
            <a:ext cx="3048000" cy="449360"/>
          </a:xfrm>
          <a:prstGeom prst="roundRect">
            <a:avLst>
              <a:gd name="adj" fmla="val 7778"/>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9" name="Rounded Rectangle 36"/>
          <p:cNvSpPr/>
          <p:nvPr/>
        </p:nvSpPr>
        <p:spPr>
          <a:xfrm>
            <a:off x="6299201" y="5768386"/>
            <a:ext cx="4250911" cy="449360"/>
          </a:xfrm>
          <a:prstGeom prst="roundRect">
            <a:avLst>
              <a:gd name="adj" fmla="val 7778"/>
            </a:avLst>
          </a:prstGeom>
          <a:solidFill>
            <a:sysClr val="window" lastClr="FFFFFF">
              <a:lumMod val="8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0" name="Rounded Rectangle 37"/>
          <p:cNvSpPr/>
          <p:nvPr/>
        </p:nvSpPr>
        <p:spPr>
          <a:xfrm>
            <a:off x="6299200" y="5768386"/>
            <a:ext cx="2540000" cy="449360"/>
          </a:xfrm>
          <a:prstGeom prst="roundRect">
            <a:avLst>
              <a:gd name="adj" fmla="val 7778"/>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0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1" name="Rounded Rectangle 29"/>
          <p:cNvSpPr/>
          <p:nvPr/>
        </p:nvSpPr>
        <p:spPr>
          <a:xfrm>
            <a:off x="6299201" y="1887029"/>
            <a:ext cx="1507711" cy="1457131"/>
          </a:xfrm>
          <a:prstGeom prst="roundRect">
            <a:avLst>
              <a:gd name="adj" fmla="val 8754"/>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32" name="Rectangle 38"/>
          <p:cNvSpPr/>
          <p:nvPr/>
        </p:nvSpPr>
        <p:spPr>
          <a:xfrm>
            <a:off x="6351616" y="2797460"/>
            <a:ext cx="1427504" cy="400110"/>
          </a:xfrm>
          <a:prstGeom prst="rect">
            <a:avLst/>
          </a:prstGeom>
        </p:spPr>
        <p:txBody>
          <a:bodyPr wrap="square">
            <a:spAutoFit/>
          </a:bodyPr>
          <a:lstStyle/>
          <a:p>
            <a:pPr algn="ctr" defTabSz="914400"/>
            <a:r>
              <a:rPr lang="zh-CN" altLang="en-US" sz="2000" dirty="0">
                <a:solidFill>
                  <a:prstClr val="white"/>
                </a:solidFill>
                <a:latin typeface="Arial" panose="020B0604020202020204"/>
                <a:ea typeface="微软雅黑" panose="020B0503020204020204" charset="-122"/>
                <a:cs typeface="+mn-ea"/>
                <a:sym typeface="+mn-lt"/>
              </a:rPr>
              <a:t>添加标题</a:t>
            </a:r>
            <a:endParaRPr lang="en-US" altLang="zh-CN" sz="2000" dirty="0">
              <a:solidFill>
                <a:prstClr val="white"/>
              </a:solidFill>
              <a:latin typeface="Arial" panose="020B0604020202020204"/>
              <a:ea typeface="微软雅黑" panose="020B0503020204020204" charset="-122"/>
              <a:cs typeface="+mn-ea"/>
              <a:sym typeface="+mn-lt"/>
            </a:endParaRPr>
          </a:p>
        </p:txBody>
      </p:sp>
      <p:grpSp>
        <p:nvGrpSpPr>
          <p:cNvPr id="33" name="Group 45"/>
          <p:cNvGrpSpPr/>
          <p:nvPr/>
        </p:nvGrpSpPr>
        <p:grpSpPr>
          <a:xfrm>
            <a:off x="6706723" y="2109207"/>
            <a:ext cx="692664" cy="688253"/>
            <a:chOff x="744538" y="3198813"/>
            <a:chExt cx="249237" cy="247650"/>
          </a:xfrm>
          <a:solidFill>
            <a:sysClr val="window" lastClr="FFFFFF"/>
          </a:solidFill>
        </p:grpSpPr>
        <p:sp>
          <p:nvSpPr>
            <p:cNvPr id="34"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5"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6"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7"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38" name="Text Box 7"/>
          <p:cNvSpPr txBox="1">
            <a:spLocks noChangeArrowheads="1"/>
          </p:cNvSpPr>
          <p:nvPr/>
        </p:nvSpPr>
        <p:spPr bwMode="auto">
          <a:xfrm>
            <a:off x="812800" y="1027713"/>
            <a:ext cx="10674350" cy="621709"/>
          </a:xfrm>
          <a:prstGeom prst="rect">
            <a:avLst/>
          </a:prstGeom>
          <a:noFill/>
          <a:ln w="9525">
            <a:noFill/>
            <a:miter lim="800000"/>
          </a:ln>
        </p:spPr>
        <p:txBody>
          <a:bodyPr wrap="square" lIns="60960" tIns="30480" rIns="60960" bIns="30480" anchor="ctr">
            <a:spAutoFit/>
          </a:bodyPr>
          <a:lstStyle/>
          <a:p>
            <a:pPr algn="ctr" defTabSz="1450975">
              <a:lnSpc>
                <a:spcPct val="130000"/>
              </a:lnSpc>
            </a:pPr>
            <a:r>
              <a:rPr lang="en-US" altLang="zh-CN" sz="1400" dirty="0">
                <a:solidFill>
                  <a:schemeClr val="bg2">
                    <a:lumMod val="50000"/>
                  </a:schemeClr>
                </a:solidFill>
              </a:rPr>
              <a:t>2017</a:t>
            </a:r>
            <a:r>
              <a:rPr lang="zh-CN" altLang="en-US" sz="1400" dirty="0">
                <a:solidFill>
                  <a:schemeClr val="bg2">
                    <a:lumMod val="50000"/>
                  </a:schemeClr>
                </a:solidFill>
              </a:rPr>
              <a:t>年是中国共产党大喜的日子，因为这年迎来了中国共产党</a:t>
            </a:r>
            <a:r>
              <a:rPr lang="en-US" altLang="zh-CN" sz="1400" dirty="0">
                <a:solidFill>
                  <a:schemeClr val="bg2">
                    <a:lumMod val="50000"/>
                  </a:schemeClr>
                </a:solidFill>
              </a:rPr>
              <a:t>96</a:t>
            </a:r>
            <a:r>
              <a:rPr lang="zh-CN" altLang="en-US" sz="1400" dirty="0">
                <a:solidFill>
                  <a:schemeClr val="bg2">
                    <a:lumMod val="50000"/>
                  </a:schemeClr>
                </a:solidFill>
              </a:rPr>
              <a:t>华诞。</a:t>
            </a:r>
            <a:r>
              <a:rPr lang="en-US" altLang="zh-CN" sz="1400" dirty="0">
                <a:solidFill>
                  <a:schemeClr val="bg2">
                    <a:lumMod val="50000"/>
                  </a:schemeClr>
                </a:solidFill>
              </a:rPr>
              <a:t>96</a:t>
            </a:r>
            <a:r>
              <a:rPr lang="zh-CN" altLang="en-US" sz="1400" dirty="0">
                <a:solidFill>
                  <a:schemeClr val="bg2">
                    <a:lumMod val="50000"/>
                  </a:schemeClr>
                </a:solidFill>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400" dirty="0">
                <a:solidFill>
                  <a:schemeClr val="bg2">
                    <a:lumMod val="50000"/>
                  </a:schemeClr>
                </a:solidFill>
              </a:rPr>
              <a:t>!</a:t>
            </a:r>
            <a:endParaRPr lang="en-US" sz="1400" i="1" dirty="0">
              <a:solidFill>
                <a:schemeClr val="bg2">
                  <a:lumMod val="50000"/>
                </a:schemeClr>
              </a:solidFill>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1+#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1+#ppt_w/2"/>
                                          </p:val>
                                        </p:tav>
                                        <p:tav tm="100000">
                                          <p:val>
                                            <p:strVal val="#ppt_x"/>
                                          </p:val>
                                        </p:tav>
                                      </p:tavLst>
                                    </p:anim>
                                    <p:anim calcmode="lin" valueType="num">
                                      <p:cBhvr additive="base">
                                        <p:cTn id="70" dur="500" fill="hold"/>
                                        <p:tgtEl>
                                          <p:spTgt spid="27"/>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1+#ppt_w/2"/>
                                          </p:val>
                                        </p:tav>
                                        <p:tav tm="100000">
                                          <p:val>
                                            <p:strVal val="#ppt_x"/>
                                          </p:val>
                                        </p:tav>
                                      </p:tavLst>
                                    </p:anim>
                                    <p:anim calcmode="lin" valueType="num">
                                      <p:cBhvr additive="base">
                                        <p:cTn id="78" dur="500" fill="hold"/>
                                        <p:tgtEl>
                                          <p:spTgt spid="29"/>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1+#ppt_w/2"/>
                                          </p:val>
                                        </p:tav>
                                        <p:tav tm="100000">
                                          <p:val>
                                            <p:strVal val="#ppt_x"/>
                                          </p:val>
                                        </p:tav>
                                      </p:tavLst>
                                    </p:anim>
                                    <p:anim calcmode="lin" valueType="num">
                                      <p:cBhvr additive="base">
                                        <p:cTn id="82" dur="500" fill="hold"/>
                                        <p:tgtEl>
                                          <p:spTgt spid="30"/>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1+#ppt_w/2"/>
                                          </p:val>
                                        </p:tav>
                                        <p:tav tm="100000">
                                          <p:val>
                                            <p:strVal val="#ppt_x"/>
                                          </p:val>
                                        </p:tav>
                                      </p:tavLst>
                                    </p:anim>
                                    <p:anim calcmode="lin" valueType="num">
                                      <p:cBhvr additive="base">
                                        <p:cTn id="86" dur="500" fill="hold"/>
                                        <p:tgtEl>
                                          <p:spTgt spid="31"/>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1+#ppt_w/2"/>
                                          </p:val>
                                        </p:tav>
                                        <p:tav tm="100000">
                                          <p:val>
                                            <p:strVal val="#ppt_x"/>
                                          </p:val>
                                        </p:tav>
                                      </p:tavLst>
                                    </p:anim>
                                    <p:anim calcmode="lin" valueType="num">
                                      <p:cBhvr additive="base">
                                        <p:cTn id="90" dur="500" fill="hold"/>
                                        <p:tgtEl>
                                          <p:spTgt spid="32"/>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1+#ppt_w/2"/>
                                          </p:val>
                                        </p:tav>
                                        <p:tav tm="100000">
                                          <p:val>
                                            <p:strVal val="#ppt_x"/>
                                          </p:val>
                                        </p:tav>
                                      </p:tavLst>
                                    </p:anim>
                                    <p:anim calcmode="lin" valueType="num">
                                      <p:cBhvr additive="base">
                                        <p:cTn id="9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p:cTn id="99" dur="500" fill="hold"/>
                                        <p:tgtEl>
                                          <p:spTgt spid="38"/>
                                        </p:tgtEl>
                                        <p:attrNameLst>
                                          <p:attrName>ppt_w</p:attrName>
                                        </p:attrNameLst>
                                      </p:cBhvr>
                                      <p:tavLst>
                                        <p:tav tm="0">
                                          <p:val>
                                            <p:fltVal val="0"/>
                                          </p:val>
                                        </p:tav>
                                        <p:tav tm="100000">
                                          <p:val>
                                            <p:strVal val="#ppt_w"/>
                                          </p:val>
                                        </p:tav>
                                      </p:tavLst>
                                    </p:anim>
                                    <p:anim calcmode="lin" valueType="num">
                                      <p:cBhvr>
                                        <p:cTn id="100" dur="500" fill="hold"/>
                                        <p:tgtEl>
                                          <p:spTgt spid="38"/>
                                        </p:tgtEl>
                                        <p:attrNameLst>
                                          <p:attrName>ppt_h</p:attrName>
                                        </p:attrNameLst>
                                      </p:cBhvr>
                                      <p:tavLst>
                                        <p:tav tm="0">
                                          <p:val>
                                            <p:fltVal val="0"/>
                                          </p:val>
                                        </p:tav>
                                        <p:tav tm="100000">
                                          <p:val>
                                            <p:strVal val="#ppt_h"/>
                                          </p:val>
                                        </p:tav>
                                      </p:tavLst>
                                    </p:anim>
                                    <p:animEffect transition="in" filter="fade">
                                      <p:cBhvr>
                                        <p:cTn id="10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Rectangle 6"/>
          <p:cNvSpPr/>
          <p:nvPr/>
        </p:nvSpPr>
        <p:spPr>
          <a:xfrm>
            <a:off x="8388858" y="1445081"/>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8" name="Rectangle 7"/>
          <p:cNvSpPr/>
          <p:nvPr/>
        </p:nvSpPr>
        <p:spPr>
          <a:xfrm>
            <a:off x="8388858" y="2607369"/>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9" name="Rectangle 8"/>
          <p:cNvSpPr/>
          <p:nvPr/>
        </p:nvSpPr>
        <p:spPr>
          <a:xfrm>
            <a:off x="8388858" y="3623369"/>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0" name="Rectangle 9"/>
          <p:cNvSpPr/>
          <p:nvPr/>
        </p:nvSpPr>
        <p:spPr>
          <a:xfrm>
            <a:off x="8388858" y="4740969"/>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1" name="Rounded Rectangle 10"/>
          <p:cNvSpPr/>
          <p:nvPr/>
        </p:nvSpPr>
        <p:spPr>
          <a:xfrm>
            <a:off x="7460744" y="1517650"/>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2" name="Rounded Rectangle 11"/>
          <p:cNvSpPr/>
          <p:nvPr/>
        </p:nvSpPr>
        <p:spPr>
          <a:xfrm>
            <a:off x="7460744" y="2635250"/>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3" name="Rounded Rectangle 12"/>
          <p:cNvSpPr/>
          <p:nvPr/>
        </p:nvSpPr>
        <p:spPr>
          <a:xfrm>
            <a:off x="7460744" y="3724394"/>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4" name="Rounded Rectangle 13"/>
          <p:cNvSpPr/>
          <p:nvPr/>
        </p:nvSpPr>
        <p:spPr>
          <a:xfrm>
            <a:off x="7460744" y="4841994"/>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5" name="Rounded Rectangle 14"/>
          <p:cNvSpPr/>
          <p:nvPr/>
        </p:nvSpPr>
        <p:spPr>
          <a:xfrm>
            <a:off x="609601" y="1733878"/>
            <a:ext cx="4934457" cy="3657600"/>
          </a:xfrm>
          <a:prstGeom prst="roundRect">
            <a:avLst>
              <a:gd name="adj" fmla="val 1621"/>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pic>
        <p:nvPicPr>
          <p:cNvPr id="16"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653" y="1517650"/>
            <a:ext cx="2248747" cy="4090056"/>
          </a:xfrm>
          <a:prstGeom prst="rect">
            <a:avLst/>
          </a:prstGeom>
        </p:spPr>
      </p:pic>
      <p:sp>
        <p:nvSpPr>
          <p:cNvPr id="18" name="Rectangle 15"/>
          <p:cNvSpPr/>
          <p:nvPr/>
        </p:nvSpPr>
        <p:spPr>
          <a:xfrm>
            <a:off x="785151" y="1830194"/>
            <a:ext cx="3369999" cy="1772793"/>
          </a:xfrm>
          <a:prstGeom prst="rect">
            <a:avLst/>
          </a:prstGeom>
        </p:spPr>
        <p:txBody>
          <a:bodyPr wrap="square">
            <a:spAutoFit/>
          </a:bodyPr>
          <a:lstStyle/>
          <a:p>
            <a:pPr algn="ctr" defTabSz="914400">
              <a:lnSpc>
                <a:spcPct val="130000"/>
              </a:lnSpc>
            </a:pPr>
            <a:r>
              <a:rPr lang="zh-CN" altLang="en-US" b="1" dirty="0">
                <a:solidFill>
                  <a:prstClr val="white"/>
                </a:solidFill>
                <a:latin typeface="Arial" panose="020B0604020202020204"/>
                <a:ea typeface="微软雅黑" panose="020B0503020204020204" charset="-122"/>
                <a:cs typeface="+mn-ea"/>
                <a:sym typeface="+mn-lt"/>
              </a:rPr>
              <a:t>输入你的标题</a:t>
            </a:r>
            <a:endParaRPr lang="en-US" altLang="zh-CN" b="1" dirty="0">
              <a:solidFill>
                <a:prstClr val="white"/>
              </a:solidFill>
              <a:latin typeface="Arial" panose="020B0604020202020204"/>
              <a:ea typeface="微软雅黑" panose="020B0503020204020204" charset="-122"/>
              <a:cs typeface="+mn-ea"/>
              <a:sym typeface="+mn-lt"/>
            </a:endParaRPr>
          </a:p>
          <a:p>
            <a:pPr algn="ctr" defTabSz="914400">
              <a:lnSpc>
                <a:spcPct val="130000"/>
              </a:lnSpc>
            </a:pPr>
            <a:r>
              <a:rPr lang="en-US" altLang="zh-CN" sz="1100" dirty="0">
                <a:solidFill>
                  <a:prstClr val="white"/>
                </a:solidFill>
                <a:latin typeface="Arial" panose="020B0604020202020204"/>
                <a:ea typeface="微软雅黑" panose="020B0503020204020204" charset="-122"/>
                <a:cs typeface="+mn-ea"/>
                <a:sym typeface="+mn-lt"/>
              </a:rPr>
              <a:t>2017</a:t>
            </a:r>
            <a:r>
              <a:rPr lang="zh-CN" altLang="en-US" sz="1100" dirty="0">
                <a:solidFill>
                  <a:prstClr val="white"/>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华诞。</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100" dirty="0">
                <a:solidFill>
                  <a:prstClr val="white"/>
                </a:solidFill>
                <a:latin typeface="Arial" panose="020B0604020202020204"/>
                <a:ea typeface="微软雅黑" panose="020B0503020204020204" charset="-122"/>
                <a:cs typeface="+mn-ea"/>
                <a:sym typeface="+mn-lt"/>
              </a:rPr>
              <a:t>!</a:t>
            </a:r>
            <a:endParaRPr lang="en-US" altLang="zh-CN" sz="900" dirty="0">
              <a:solidFill>
                <a:prstClr val="white"/>
              </a:solidFill>
              <a:latin typeface="Arial" panose="020B0604020202020204"/>
              <a:ea typeface="微软雅黑" panose="020B0503020204020204" charset="-122"/>
              <a:cs typeface="+mn-ea"/>
              <a:sym typeface="+mn-lt"/>
            </a:endParaRPr>
          </a:p>
        </p:txBody>
      </p:sp>
      <p:sp>
        <p:nvSpPr>
          <p:cNvPr id="19" name="Rectangle 16"/>
          <p:cNvSpPr/>
          <p:nvPr/>
        </p:nvSpPr>
        <p:spPr>
          <a:xfrm>
            <a:off x="785151" y="3623593"/>
            <a:ext cx="3369999" cy="1772793"/>
          </a:xfrm>
          <a:prstGeom prst="rect">
            <a:avLst/>
          </a:prstGeom>
        </p:spPr>
        <p:txBody>
          <a:bodyPr wrap="square">
            <a:spAutoFit/>
          </a:bodyPr>
          <a:lstStyle/>
          <a:p>
            <a:pPr algn="ctr" defTabSz="914400">
              <a:lnSpc>
                <a:spcPct val="130000"/>
              </a:lnSpc>
            </a:pPr>
            <a:r>
              <a:rPr lang="zh-CN" altLang="en-US" b="1" dirty="0">
                <a:solidFill>
                  <a:prstClr val="white"/>
                </a:solidFill>
                <a:latin typeface="Arial" panose="020B0604020202020204"/>
                <a:ea typeface="微软雅黑" panose="020B0503020204020204" charset="-122"/>
                <a:cs typeface="+mn-ea"/>
                <a:sym typeface="+mn-lt"/>
              </a:rPr>
              <a:t>输入你的标题</a:t>
            </a:r>
            <a:endParaRPr lang="en-US" altLang="zh-CN" b="1" dirty="0">
              <a:solidFill>
                <a:prstClr val="white"/>
              </a:solidFill>
              <a:latin typeface="Arial" panose="020B0604020202020204"/>
              <a:ea typeface="微软雅黑" panose="020B0503020204020204" charset="-122"/>
              <a:cs typeface="+mn-ea"/>
              <a:sym typeface="+mn-lt"/>
            </a:endParaRPr>
          </a:p>
          <a:p>
            <a:pPr algn="ctr" defTabSz="914400">
              <a:lnSpc>
                <a:spcPct val="130000"/>
              </a:lnSpc>
            </a:pPr>
            <a:r>
              <a:rPr lang="en-US" altLang="zh-CN" sz="1100" dirty="0">
                <a:solidFill>
                  <a:prstClr val="white"/>
                </a:solidFill>
                <a:latin typeface="Arial" panose="020B0604020202020204"/>
                <a:ea typeface="微软雅黑" panose="020B0503020204020204" charset="-122"/>
                <a:cs typeface="+mn-ea"/>
                <a:sym typeface="+mn-lt"/>
              </a:rPr>
              <a:t>2017</a:t>
            </a:r>
            <a:r>
              <a:rPr lang="zh-CN" altLang="en-US" sz="1100" dirty="0">
                <a:solidFill>
                  <a:prstClr val="white"/>
                </a:solidFill>
                <a:latin typeface="Arial" panose="020B0604020202020204"/>
                <a:ea typeface="微软雅黑" panose="020B0503020204020204" charset="-122"/>
                <a:cs typeface="+mn-ea"/>
                <a:sym typeface="+mn-lt"/>
              </a:rPr>
              <a:t>年是中国共产党大喜的日子，因为这年迎来了中国共产党</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华诞。</a:t>
            </a:r>
            <a:r>
              <a:rPr lang="en-US" altLang="zh-CN" sz="1100" dirty="0">
                <a:solidFill>
                  <a:prstClr val="white"/>
                </a:solidFill>
                <a:latin typeface="Arial" panose="020B0604020202020204"/>
                <a:ea typeface="微软雅黑" panose="020B0503020204020204" charset="-122"/>
                <a:cs typeface="+mn-ea"/>
                <a:sym typeface="+mn-lt"/>
              </a:rPr>
              <a:t>96</a:t>
            </a:r>
            <a:r>
              <a:rPr lang="zh-CN" altLang="en-US" sz="1100" dirty="0">
                <a:solidFill>
                  <a:prstClr val="white"/>
                </a:solidFill>
                <a:latin typeface="Arial" panose="020B0604020202020204"/>
                <a:ea typeface="微软雅黑" panose="020B0503020204020204" charset="-122"/>
                <a:cs typeface="+mn-ea"/>
                <a:sym typeface="+mn-lt"/>
              </a:rPr>
              <a:t>年风雨艰程，一路走来，成绩斐然，让人瞩目。我们英雄的中国共产党是中国人民的领导的核心，是领导中国人民从一个胜利走向另一个胜利的掌舵者，是指引中国走向繁荣昌盛富强明主的航灯</a:t>
            </a:r>
            <a:r>
              <a:rPr lang="en-US" altLang="zh-CN" sz="1100" dirty="0">
                <a:solidFill>
                  <a:prstClr val="white"/>
                </a:solidFill>
                <a:latin typeface="Arial" panose="020B0604020202020204"/>
                <a:ea typeface="微软雅黑" panose="020B0503020204020204" charset="-122"/>
                <a:cs typeface="+mn-ea"/>
                <a:sym typeface="+mn-lt"/>
              </a:rPr>
              <a:t>!</a:t>
            </a:r>
            <a:endParaRPr lang="en-US" altLang="zh-CN" sz="900" dirty="0">
              <a:solidFill>
                <a:prstClr val="white"/>
              </a:solidFill>
              <a:latin typeface="Arial" panose="020B0604020202020204"/>
              <a:ea typeface="微软雅黑" panose="020B0503020204020204" charset="-122"/>
              <a:cs typeface="+mn-ea"/>
              <a:sym typeface="+mn-lt"/>
            </a:endParaRPr>
          </a:p>
        </p:txBody>
      </p:sp>
      <p:grpSp>
        <p:nvGrpSpPr>
          <p:cNvPr id="20" name="Group 17"/>
          <p:cNvGrpSpPr/>
          <p:nvPr/>
        </p:nvGrpSpPr>
        <p:grpSpPr>
          <a:xfrm>
            <a:off x="7649340" y="1822451"/>
            <a:ext cx="493265" cy="268689"/>
            <a:chOff x="6750050" y="3321051"/>
            <a:chExt cx="195263" cy="106363"/>
          </a:xfrm>
          <a:solidFill>
            <a:sysClr val="window" lastClr="FFFFFF"/>
          </a:solidFill>
        </p:grpSpPr>
        <p:sp>
          <p:nvSpPr>
            <p:cNvPr id="21"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2"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3"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4" name="Group 21"/>
          <p:cNvGrpSpPr/>
          <p:nvPr/>
        </p:nvGrpSpPr>
        <p:grpSpPr>
          <a:xfrm>
            <a:off x="7693453" y="3881965"/>
            <a:ext cx="405039" cy="469203"/>
            <a:chOff x="3581400" y="3905251"/>
            <a:chExt cx="160338" cy="185738"/>
          </a:xfrm>
          <a:solidFill>
            <a:sysClr val="window" lastClr="FFFFFF"/>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9" name="Group 26"/>
          <p:cNvGrpSpPr/>
          <p:nvPr/>
        </p:nvGrpSpPr>
        <p:grpSpPr>
          <a:xfrm>
            <a:off x="7641320" y="5102212"/>
            <a:ext cx="509305" cy="320821"/>
            <a:chOff x="5348288" y="3646488"/>
            <a:chExt cx="201613" cy="127000"/>
          </a:xfrm>
          <a:solidFill>
            <a:sysClr val="window" lastClr="FFFFFF"/>
          </a:solidFill>
        </p:grpSpPr>
        <p:sp>
          <p:nvSpPr>
            <p:cNvPr id="30" name="Freeform 27"/>
            <p:cNvSpPr>
              <a:spLocks noEditPoints="1"/>
            </p:cNvSpPr>
            <p:nvPr/>
          </p:nvSpPr>
          <p:spPr bwMode="auto">
            <a:xfrm>
              <a:off x="5348288" y="3646488"/>
              <a:ext cx="201613" cy="127000"/>
            </a:xfrm>
            <a:custGeom>
              <a:avLst/>
              <a:gdLst>
                <a:gd name="T0" fmla="*/ 112 w 124"/>
                <a:gd name="T1" fmla="*/ 18 h 78"/>
                <a:gd name="T2" fmla="*/ 112 w 124"/>
                <a:gd name="T3" fmla="*/ 0 h 78"/>
                <a:gd name="T4" fmla="*/ 0 w 124"/>
                <a:gd name="T5" fmla="*/ 0 h 78"/>
                <a:gd name="T6" fmla="*/ 0 w 124"/>
                <a:gd name="T7" fmla="*/ 78 h 78"/>
                <a:gd name="T8" fmla="*/ 112 w 124"/>
                <a:gd name="T9" fmla="*/ 78 h 78"/>
                <a:gd name="T10" fmla="*/ 112 w 124"/>
                <a:gd name="T11" fmla="*/ 60 h 78"/>
                <a:gd name="T12" fmla="*/ 124 w 124"/>
                <a:gd name="T13" fmla="*/ 54 h 78"/>
                <a:gd name="T14" fmla="*/ 124 w 124"/>
                <a:gd name="T15" fmla="*/ 26 h 78"/>
                <a:gd name="T16" fmla="*/ 112 w 124"/>
                <a:gd name="T17" fmla="*/ 18 h 78"/>
                <a:gd name="T18" fmla="*/ 103 w 124"/>
                <a:gd name="T19" fmla="*/ 69 h 78"/>
                <a:gd name="T20" fmla="*/ 9 w 124"/>
                <a:gd name="T21" fmla="*/ 69 h 78"/>
                <a:gd name="T22" fmla="*/ 9 w 124"/>
                <a:gd name="T23" fmla="*/ 10 h 78"/>
                <a:gd name="T24" fmla="*/ 103 w 124"/>
                <a:gd name="T25" fmla="*/ 10 h 78"/>
                <a:gd name="T26" fmla="*/ 103 w 124"/>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78">
                  <a:moveTo>
                    <a:pt x="112" y="18"/>
                  </a:moveTo>
                  <a:cubicBezTo>
                    <a:pt x="112" y="0"/>
                    <a:pt x="112" y="0"/>
                    <a:pt x="112" y="0"/>
                  </a:cubicBezTo>
                  <a:cubicBezTo>
                    <a:pt x="0" y="0"/>
                    <a:pt x="0" y="0"/>
                    <a:pt x="0" y="0"/>
                  </a:cubicBezTo>
                  <a:cubicBezTo>
                    <a:pt x="0" y="78"/>
                    <a:pt x="0" y="78"/>
                    <a:pt x="0" y="78"/>
                  </a:cubicBezTo>
                  <a:cubicBezTo>
                    <a:pt x="112" y="78"/>
                    <a:pt x="112" y="78"/>
                    <a:pt x="112" y="78"/>
                  </a:cubicBezTo>
                  <a:cubicBezTo>
                    <a:pt x="112" y="60"/>
                    <a:pt x="112" y="60"/>
                    <a:pt x="112" y="60"/>
                  </a:cubicBezTo>
                  <a:cubicBezTo>
                    <a:pt x="116" y="60"/>
                    <a:pt x="124" y="61"/>
                    <a:pt x="124" y="54"/>
                  </a:cubicBezTo>
                  <a:cubicBezTo>
                    <a:pt x="124" y="26"/>
                    <a:pt x="124" y="26"/>
                    <a:pt x="124" y="26"/>
                  </a:cubicBezTo>
                  <a:cubicBezTo>
                    <a:pt x="124" y="17"/>
                    <a:pt x="115" y="18"/>
                    <a:pt x="112" y="18"/>
                  </a:cubicBezTo>
                  <a:close/>
                  <a:moveTo>
                    <a:pt x="103" y="69"/>
                  </a:moveTo>
                  <a:cubicBezTo>
                    <a:pt x="9" y="69"/>
                    <a:pt x="9" y="69"/>
                    <a:pt x="9" y="69"/>
                  </a:cubicBezTo>
                  <a:cubicBezTo>
                    <a:pt x="9" y="10"/>
                    <a:pt x="9" y="10"/>
                    <a:pt x="9" y="10"/>
                  </a:cubicBezTo>
                  <a:cubicBezTo>
                    <a:pt x="103" y="10"/>
                    <a:pt x="103" y="10"/>
                    <a:pt x="103" y="10"/>
                  </a:cubicBezTo>
                  <a:lnTo>
                    <a:pt x="10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1" name="Rectangle 28"/>
            <p:cNvSpPr>
              <a:spLocks noChangeArrowheads="1"/>
            </p:cNvSpPr>
            <p:nvPr/>
          </p:nvSpPr>
          <p:spPr bwMode="auto">
            <a:xfrm>
              <a:off x="5376863" y="3676651"/>
              <a:ext cx="36513"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2" name="Rectangle 29"/>
            <p:cNvSpPr>
              <a:spLocks noChangeArrowheads="1"/>
            </p:cNvSpPr>
            <p:nvPr/>
          </p:nvSpPr>
          <p:spPr bwMode="auto">
            <a:xfrm>
              <a:off x="5419725" y="3676651"/>
              <a:ext cx="39688"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3" name="Group 30"/>
          <p:cNvGrpSpPr/>
          <p:nvPr/>
        </p:nvGrpSpPr>
        <p:grpSpPr>
          <a:xfrm>
            <a:off x="7695457" y="2772026"/>
            <a:ext cx="401027" cy="501285"/>
            <a:chOff x="6751638" y="2265363"/>
            <a:chExt cx="158750" cy="198438"/>
          </a:xfrm>
          <a:solidFill>
            <a:sysClr val="window" lastClr="FFFFFF"/>
          </a:solidFill>
        </p:grpSpPr>
        <p:sp>
          <p:nvSpPr>
            <p:cNvPr id="34" name="Freeform 18"/>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5" name="Freeform 19"/>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6" name="Freeform 20"/>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l="5277" r="7800"/>
          <a:stretch>
            <a:fillRect/>
          </a:stretch>
        </p:blipFill>
        <p:spPr>
          <a:xfrm>
            <a:off x="4464787" y="2219779"/>
            <a:ext cx="1815031" cy="27819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1000"/>
                                        <p:tgtEl>
                                          <p:spTgt spid="33"/>
                                        </p:tgtEl>
                                      </p:cBhvr>
                                    </p:animEffect>
                                    <p:anim calcmode="lin" valueType="num">
                                      <p:cBhvr>
                                        <p:cTn id="89" dur="1000" fill="hold"/>
                                        <p:tgtEl>
                                          <p:spTgt spid="33"/>
                                        </p:tgtEl>
                                        <p:attrNameLst>
                                          <p:attrName>ppt_x</p:attrName>
                                        </p:attrNameLst>
                                      </p:cBhvr>
                                      <p:tavLst>
                                        <p:tav tm="0">
                                          <p:val>
                                            <p:strVal val="#ppt_x"/>
                                          </p:val>
                                        </p:tav>
                                        <p:tav tm="100000">
                                          <p:val>
                                            <p:strVal val="#ppt_x"/>
                                          </p:val>
                                        </p:tav>
                                      </p:tavLst>
                                    </p:anim>
                                    <p:anim calcmode="lin" valueType="num">
                                      <p:cBhvr>
                                        <p:cTn id="9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animBg="1"/>
      <p:bldP spid="14" grpId="0" animBg="1"/>
      <p:bldP spid="15"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sp>
        <p:nvSpPr>
          <p:cNvPr id="7" name="Freeform 9"/>
          <p:cNvSpPr/>
          <p:nvPr/>
        </p:nvSpPr>
        <p:spPr bwMode="auto">
          <a:xfrm>
            <a:off x="800101" y="1483756"/>
            <a:ext cx="873575" cy="939800"/>
          </a:xfrm>
          <a:custGeom>
            <a:avLst/>
            <a:gdLst>
              <a:gd name="T0" fmla="*/ 0 w 379"/>
              <a:gd name="T1" fmla="*/ 194 h 314"/>
              <a:gd name="T2" fmla="*/ 379 w 379"/>
              <a:gd name="T3" fmla="*/ 0 h 314"/>
              <a:gd name="T4" fmla="*/ 379 w 379"/>
              <a:gd name="T5" fmla="*/ 314 h 314"/>
              <a:gd name="T6" fmla="*/ 0 w 379"/>
              <a:gd name="T7" fmla="*/ 314 h 314"/>
              <a:gd name="T8" fmla="*/ 0 w 379"/>
              <a:gd name="T9" fmla="*/ 194 h 314"/>
            </a:gdLst>
            <a:ahLst/>
            <a:cxnLst>
              <a:cxn ang="0">
                <a:pos x="T0" y="T1"/>
              </a:cxn>
              <a:cxn ang="0">
                <a:pos x="T2" y="T3"/>
              </a:cxn>
              <a:cxn ang="0">
                <a:pos x="T4" y="T5"/>
              </a:cxn>
              <a:cxn ang="0">
                <a:pos x="T6" y="T7"/>
              </a:cxn>
              <a:cxn ang="0">
                <a:pos x="T8" y="T9"/>
              </a:cxn>
            </a:cxnLst>
            <a:rect l="0" t="0" r="r" b="b"/>
            <a:pathLst>
              <a:path w="379" h="314">
                <a:moveTo>
                  <a:pt x="0" y="194"/>
                </a:moveTo>
                <a:lnTo>
                  <a:pt x="379" y="0"/>
                </a:lnTo>
                <a:lnTo>
                  <a:pt x="379" y="314"/>
                </a:lnTo>
                <a:lnTo>
                  <a:pt x="0" y="314"/>
                </a:lnTo>
                <a:lnTo>
                  <a:pt x="0" y="194"/>
                </a:lnTo>
                <a:close/>
              </a:path>
            </a:pathLst>
          </a:custGeom>
          <a:solidFill>
            <a:srgbClr val="C00000">
              <a:lumMod val="75000"/>
              <a:alpha val="9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8" name="Rectangle 10"/>
          <p:cNvSpPr>
            <a:spLocks noChangeArrowheads="1"/>
          </p:cNvSpPr>
          <p:nvPr/>
        </p:nvSpPr>
        <p:spPr bwMode="auto">
          <a:xfrm>
            <a:off x="800101" y="3363356"/>
            <a:ext cx="873575" cy="939800"/>
          </a:xfrm>
          <a:prstGeom prst="rect">
            <a:avLst/>
          </a:prstGeom>
          <a:solidFill>
            <a:srgbClr val="C00000">
              <a:lumMod val="75000"/>
              <a:alpha val="9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9" name="Rectangle 11"/>
          <p:cNvSpPr>
            <a:spLocks noChangeArrowheads="1"/>
          </p:cNvSpPr>
          <p:nvPr/>
        </p:nvSpPr>
        <p:spPr bwMode="auto">
          <a:xfrm>
            <a:off x="800101" y="2423556"/>
            <a:ext cx="873575" cy="939800"/>
          </a:xfrm>
          <a:prstGeom prst="rect">
            <a:avLst/>
          </a:prstGeom>
          <a:solidFill>
            <a:srgbClr val="FFC000">
              <a:lumMod val="75000"/>
              <a:alpha val="90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0" name="Freeform 12"/>
          <p:cNvSpPr/>
          <p:nvPr/>
        </p:nvSpPr>
        <p:spPr bwMode="auto">
          <a:xfrm>
            <a:off x="800101" y="4303156"/>
            <a:ext cx="873575" cy="939800"/>
          </a:xfrm>
          <a:custGeom>
            <a:avLst/>
            <a:gdLst>
              <a:gd name="T0" fmla="*/ 0 w 379"/>
              <a:gd name="T1" fmla="*/ 120 h 314"/>
              <a:gd name="T2" fmla="*/ 379 w 379"/>
              <a:gd name="T3" fmla="*/ 314 h 314"/>
              <a:gd name="T4" fmla="*/ 379 w 379"/>
              <a:gd name="T5" fmla="*/ 0 h 314"/>
              <a:gd name="T6" fmla="*/ 0 w 379"/>
              <a:gd name="T7" fmla="*/ 0 h 314"/>
              <a:gd name="T8" fmla="*/ 0 w 379"/>
              <a:gd name="T9" fmla="*/ 120 h 314"/>
            </a:gdLst>
            <a:ahLst/>
            <a:cxnLst>
              <a:cxn ang="0">
                <a:pos x="T0" y="T1"/>
              </a:cxn>
              <a:cxn ang="0">
                <a:pos x="T2" y="T3"/>
              </a:cxn>
              <a:cxn ang="0">
                <a:pos x="T4" y="T5"/>
              </a:cxn>
              <a:cxn ang="0">
                <a:pos x="T6" y="T7"/>
              </a:cxn>
              <a:cxn ang="0">
                <a:pos x="T8" y="T9"/>
              </a:cxn>
            </a:cxnLst>
            <a:rect l="0" t="0" r="r" b="b"/>
            <a:pathLst>
              <a:path w="379" h="314">
                <a:moveTo>
                  <a:pt x="0" y="120"/>
                </a:moveTo>
                <a:lnTo>
                  <a:pt x="379" y="314"/>
                </a:lnTo>
                <a:lnTo>
                  <a:pt x="379" y="0"/>
                </a:lnTo>
                <a:lnTo>
                  <a:pt x="0" y="0"/>
                </a:lnTo>
                <a:lnTo>
                  <a:pt x="0" y="120"/>
                </a:lnTo>
                <a:close/>
              </a:path>
            </a:pathLst>
          </a:custGeom>
          <a:solidFill>
            <a:srgbClr val="FFC000">
              <a:lumMod val="75000"/>
              <a:alpha val="85000"/>
            </a:srgbClr>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1" name="Rectangle 23"/>
          <p:cNvSpPr/>
          <p:nvPr/>
        </p:nvSpPr>
        <p:spPr>
          <a:xfrm>
            <a:off x="8332215" y="1280557"/>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2" name="Rectangle 24"/>
          <p:cNvSpPr/>
          <p:nvPr/>
        </p:nvSpPr>
        <p:spPr>
          <a:xfrm>
            <a:off x="8332215" y="2442845"/>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3" name="Rectangle 25"/>
          <p:cNvSpPr/>
          <p:nvPr/>
        </p:nvSpPr>
        <p:spPr>
          <a:xfrm>
            <a:off x="8332215" y="3458845"/>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4" name="Rectangle 26"/>
          <p:cNvSpPr/>
          <p:nvPr/>
        </p:nvSpPr>
        <p:spPr>
          <a:xfrm>
            <a:off x="8332215" y="4576445"/>
            <a:ext cx="2990343" cy="1172629"/>
          </a:xfrm>
          <a:prstGeom prst="rect">
            <a:avLst/>
          </a:prstGeom>
        </p:spPr>
        <p:txBody>
          <a:bodyPr wrap="square">
            <a:spAutoFit/>
          </a:bodyPr>
          <a:lstStyle/>
          <a:p>
            <a:pPr defTabSz="914400">
              <a:lnSpc>
                <a:spcPct val="130000"/>
              </a:lnSpc>
            </a:pPr>
            <a:r>
              <a:rPr lang="zh-CN" altLang="en-US" sz="1400" b="1" dirty="0">
                <a:solidFill>
                  <a:prstClr val="black">
                    <a:lumMod val="65000"/>
                    <a:lumOff val="35000"/>
                  </a:prstClr>
                </a:solidFill>
                <a:latin typeface="Arial" panose="020B0604020202020204"/>
                <a:ea typeface="微软雅黑" panose="020B0503020204020204" charset="-122"/>
                <a:cs typeface="+mn-ea"/>
                <a:sym typeface="+mn-lt"/>
              </a:rPr>
              <a:t>输入你的标题</a:t>
            </a:r>
            <a:endParaRPr lang="en-US" altLang="zh-CN" sz="1400" b="1" dirty="0">
              <a:solidFill>
                <a:prstClr val="black">
                  <a:lumMod val="65000"/>
                  <a:lumOff val="35000"/>
                </a:prstClr>
              </a:solidFill>
              <a:latin typeface="Arial" panose="020B0604020202020204"/>
              <a:ea typeface="微软雅黑" panose="020B0503020204020204" charset="-122"/>
              <a:cs typeface="+mn-ea"/>
              <a:sym typeface="+mn-lt"/>
            </a:endParaRPr>
          </a:p>
          <a:p>
            <a:pPr defTabSz="914400">
              <a:lnSpc>
                <a:spcPct val="130000"/>
              </a:lnSpc>
            </a:pP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2017</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年是中国共产党大喜的日子，因为这年迎来了中国共产党</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华诞。</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96</a:t>
            </a:r>
            <a:r>
              <a:rPr lang="zh-CN" altLang="en-US" sz="1000" dirty="0">
                <a:solidFill>
                  <a:prstClr val="black">
                    <a:lumMod val="65000"/>
                    <a:lumOff val="35000"/>
                  </a:prstClr>
                </a:solidFill>
                <a:latin typeface="Arial" panose="020B0604020202020204"/>
                <a:ea typeface="微软雅黑" panose="020B0503020204020204" charset="-122"/>
                <a:cs typeface="+mn-ea"/>
                <a:sym typeface="+mn-lt"/>
              </a:rPr>
              <a:t>年风雨艰程，一路走来，成绩斐然，让人瞩目。我们英雄的中国共产党是中国人民的领导的核心</a:t>
            </a:r>
            <a:r>
              <a:rPr lang="en-US" altLang="zh-CN" sz="1000" dirty="0">
                <a:solidFill>
                  <a:prstClr val="black">
                    <a:lumMod val="65000"/>
                    <a:lumOff val="35000"/>
                  </a:prstClr>
                </a:solidFill>
                <a:latin typeface="Arial" panose="020B0604020202020204"/>
                <a:ea typeface="微软雅黑" panose="020B0503020204020204" charset="-122"/>
                <a:cs typeface="+mn-ea"/>
                <a:sym typeface="+mn-lt"/>
              </a:rPr>
              <a:t>.</a:t>
            </a:r>
            <a:endParaRPr lang="en-US" altLang="zh-CN" sz="700" dirty="0">
              <a:solidFill>
                <a:prstClr val="black">
                  <a:lumMod val="65000"/>
                  <a:lumOff val="35000"/>
                </a:prstClr>
              </a:solidFill>
              <a:latin typeface="Arial" panose="020B0604020202020204"/>
              <a:ea typeface="微软雅黑" panose="020B0503020204020204" charset="-122"/>
              <a:cs typeface="+mn-ea"/>
              <a:sym typeface="+mn-lt"/>
            </a:endParaRPr>
          </a:p>
        </p:txBody>
      </p:sp>
      <p:sp>
        <p:nvSpPr>
          <p:cNvPr id="15" name="Rounded Rectangle 27"/>
          <p:cNvSpPr/>
          <p:nvPr/>
        </p:nvSpPr>
        <p:spPr>
          <a:xfrm>
            <a:off x="7404101" y="1280556"/>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6" name="Rounded Rectangle 28"/>
          <p:cNvSpPr/>
          <p:nvPr/>
        </p:nvSpPr>
        <p:spPr>
          <a:xfrm>
            <a:off x="7404101" y="2398156"/>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7" name="Rounded Rectangle 29"/>
          <p:cNvSpPr/>
          <p:nvPr/>
        </p:nvSpPr>
        <p:spPr>
          <a:xfrm>
            <a:off x="7404101" y="3487300"/>
            <a:ext cx="870457" cy="841256"/>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8" name="Rounded Rectangle 30"/>
          <p:cNvSpPr/>
          <p:nvPr/>
        </p:nvSpPr>
        <p:spPr>
          <a:xfrm>
            <a:off x="7404101" y="4604900"/>
            <a:ext cx="870457" cy="841256"/>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ea"/>
              <a:sym typeface="+mn-lt"/>
            </a:endParaRPr>
          </a:p>
        </p:txBody>
      </p:sp>
      <p:sp>
        <p:nvSpPr>
          <p:cNvPr id="19" name="Rectangle 46"/>
          <p:cNvSpPr/>
          <p:nvPr/>
        </p:nvSpPr>
        <p:spPr>
          <a:xfrm>
            <a:off x="1673675" y="1483756"/>
            <a:ext cx="4257229" cy="9398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0" name="Rectangle 47"/>
          <p:cNvSpPr/>
          <p:nvPr/>
        </p:nvSpPr>
        <p:spPr>
          <a:xfrm>
            <a:off x="1673675" y="2423556"/>
            <a:ext cx="4257229" cy="93980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1" name="Rectangle 48"/>
          <p:cNvSpPr/>
          <p:nvPr/>
        </p:nvSpPr>
        <p:spPr>
          <a:xfrm>
            <a:off x="1673675" y="3363356"/>
            <a:ext cx="4257229" cy="939800"/>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
        <p:nvSpPr>
          <p:cNvPr id="22" name="Rectangle 49"/>
          <p:cNvSpPr/>
          <p:nvPr/>
        </p:nvSpPr>
        <p:spPr>
          <a:xfrm>
            <a:off x="1673675" y="4303156"/>
            <a:ext cx="4257229" cy="939800"/>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添加标题</a:t>
            </a:r>
            <a:endParaRPr kumimoji="0" lang="en-US" altLang="zh-CN" sz="2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grpSp>
        <p:nvGrpSpPr>
          <p:cNvPr id="23" name="Group 65"/>
          <p:cNvGrpSpPr/>
          <p:nvPr/>
        </p:nvGrpSpPr>
        <p:grpSpPr>
          <a:xfrm>
            <a:off x="7549906" y="2531345"/>
            <a:ext cx="578845" cy="574881"/>
            <a:chOff x="1979613" y="3067051"/>
            <a:chExt cx="231775" cy="230188"/>
          </a:xfrm>
          <a:solidFill>
            <a:sysClr val="window" lastClr="FFFFFF"/>
          </a:solidFill>
        </p:grpSpPr>
        <p:sp>
          <p:nvSpPr>
            <p:cNvPr id="2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27" name="Group 69"/>
          <p:cNvGrpSpPr/>
          <p:nvPr/>
        </p:nvGrpSpPr>
        <p:grpSpPr>
          <a:xfrm>
            <a:off x="7600752" y="3678125"/>
            <a:ext cx="477152" cy="459609"/>
            <a:chOff x="4616450" y="1549401"/>
            <a:chExt cx="215900" cy="207963"/>
          </a:xfrm>
          <a:solidFill>
            <a:sysClr val="window" lastClr="FFFFFF"/>
          </a:solidFill>
        </p:grpSpPr>
        <p:sp>
          <p:nvSpPr>
            <p:cNvPr id="28"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29"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0" name="Group 72"/>
          <p:cNvGrpSpPr/>
          <p:nvPr/>
        </p:nvGrpSpPr>
        <p:grpSpPr>
          <a:xfrm>
            <a:off x="7531664" y="1490581"/>
            <a:ext cx="615328" cy="421207"/>
            <a:chOff x="2324100" y="1814513"/>
            <a:chExt cx="266700" cy="182563"/>
          </a:xfrm>
          <a:solidFill>
            <a:sysClr val="window" lastClr="FFFFFF"/>
          </a:solidFill>
        </p:grpSpPr>
        <p:sp>
          <p:nvSpPr>
            <p:cNvPr id="31" name="Freeform 73"/>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2" name="Freeform 74"/>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33" name="Group 75"/>
          <p:cNvGrpSpPr/>
          <p:nvPr/>
        </p:nvGrpSpPr>
        <p:grpSpPr>
          <a:xfrm>
            <a:off x="7521113" y="4789813"/>
            <a:ext cx="636433" cy="471433"/>
            <a:chOff x="4598988" y="3619501"/>
            <a:chExt cx="214313" cy="158750"/>
          </a:xfrm>
          <a:solidFill>
            <a:sysClr val="window" lastClr="FFFFFF"/>
          </a:solidFill>
        </p:grpSpPr>
        <p:sp>
          <p:nvSpPr>
            <p:cNvPr id="34" name="Freeform 24"/>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5" name="Freeform 25"/>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sp>
          <p:nvSpPr>
            <p:cNvPr id="36" name="Freeform 26"/>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53" presetClass="entr" presetSubtype="16"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par>
                                <p:cTn id="97" presetID="53" presetClass="entr" presetSubtype="16"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animEffect transition="in" filter="fade">
                                      <p:cBhvr>
                                        <p:cTn id="101" dur="500"/>
                                        <p:tgtEl>
                                          <p:spTgt spid="30"/>
                                        </p:tgtEl>
                                      </p:cBhvr>
                                    </p:animEffect>
                                  </p:childTnLst>
                                </p:cTn>
                              </p:par>
                              <p:par>
                                <p:cTn id="102" presetID="53" presetClass="entr" presetSubtype="16"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25170" y="343921"/>
            <a:ext cx="3713837" cy="553998"/>
          </a:xfrm>
          <a:prstGeom prst="rect">
            <a:avLst/>
          </a:prstGeom>
          <a:noFill/>
          <a:ln w="9525">
            <a:noFill/>
            <a:miter lim="800000"/>
          </a:ln>
        </p:spPr>
        <p:txBody>
          <a:bodyPr wrap="none" lIns="60960" tIns="30480" rIns="60960" bIns="30480">
            <a:spAutoFit/>
          </a:bodyPr>
          <a:lstStyle/>
          <a:p>
            <a:pPr algn="ctr" defTabSz="1450975"/>
            <a:r>
              <a:rPr lang="zh-CN" altLang="en-US" sz="3200" b="1" spc="300" dirty="0">
                <a:solidFill>
                  <a:srgbClr val="C00000"/>
                </a:solidFill>
                <a:latin typeface="汉仪雪君体简" panose="02010604000101010101" pitchFamily="2" charset="-122"/>
                <a:ea typeface="汉仪雪君体简" panose="02010604000101010101" pitchFamily="2" charset="-122"/>
                <a:cs typeface="+mn-ea"/>
                <a:sym typeface="+mn-lt"/>
              </a:rPr>
              <a:t>在此输入你的标题</a:t>
            </a:r>
            <a:endParaRPr lang="en-CA" sz="3200" b="1" spc="300" dirty="0">
              <a:solidFill>
                <a:srgbClr val="C00000"/>
              </a:solidFill>
              <a:latin typeface="汉仪雪君体简" panose="02010604000101010101" pitchFamily="2" charset="-122"/>
              <a:ea typeface="汉仪雪君体简" panose="02010604000101010101" pitchFamily="2" charset="-122"/>
              <a:cs typeface="+mn-ea"/>
              <a:sym typeface="+mn-lt"/>
            </a:endParaRPr>
          </a:p>
        </p:txBody>
      </p:sp>
      <p:cxnSp>
        <p:nvCxnSpPr>
          <p:cNvPr id="3" name="直接连接符 2"/>
          <p:cNvCxnSpPr/>
          <p:nvPr/>
        </p:nvCxnSpPr>
        <p:spPr>
          <a:xfrm>
            <a:off x="533400" y="936635"/>
            <a:ext cx="11132574" cy="0"/>
          </a:xfrm>
          <a:prstGeom prst="line">
            <a:avLst/>
          </a:prstGeom>
          <a:noFill/>
          <a:ln w="19050" cap="flat" cmpd="sng" algn="ctr">
            <a:solidFill>
              <a:srgbClr val="C00000"/>
            </a:solidFill>
            <a:prstDash val="solid"/>
            <a:miter lim="800000"/>
          </a:ln>
          <a:effectLst/>
        </p:spPr>
      </p:cxnSp>
      <p:grpSp>
        <p:nvGrpSpPr>
          <p:cNvPr id="4" name="组合 3"/>
          <p:cNvGrpSpPr/>
          <p:nvPr/>
        </p:nvGrpSpPr>
        <p:grpSpPr>
          <a:xfrm>
            <a:off x="533401" y="0"/>
            <a:ext cx="821266" cy="936635"/>
            <a:chOff x="1" y="-242368"/>
            <a:chExt cx="821266" cy="936635"/>
          </a:xfrm>
        </p:grpSpPr>
        <p:sp>
          <p:nvSpPr>
            <p:cNvPr id="5" name="矩形 4"/>
            <p:cNvSpPr/>
            <p:nvPr/>
          </p:nvSpPr>
          <p:spPr>
            <a:xfrm>
              <a:off x="1" y="-242368"/>
              <a:ext cx="821266" cy="93663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6" name="Freeform 43"/>
            <p:cNvSpPr/>
            <p:nvPr/>
          </p:nvSpPr>
          <p:spPr bwMode="auto">
            <a:xfrm>
              <a:off x="102463" y="-3375"/>
              <a:ext cx="689307" cy="620210"/>
            </a:xfrm>
            <a:custGeom>
              <a:avLst/>
              <a:gdLst>
                <a:gd name="T0" fmla="*/ 167 w 390"/>
                <a:gd name="T1" fmla="*/ 3 h 350"/>
                <a:gd name="T2" fmla="*/ 260 w 390"/>
                <a:gd name="T3" fmla="*/ 222 h 350"/>
                <a:gd name="T4" fmla="*/ 151 w 390"/>
                <a:gd name="T5" fmla="*/ 112 h 350"/>
                <a:gd name="T6" fmla="*/ 193 w 390"/>
                <a:gd name="T7" fmla="*/ 71 h 350"/>
                <a:gd name="T8" fmla="*/ 167 w 390"/>
                <a:gd name="T9" fmla="*/ 45 h 350"/>
                <a:gd name="T10" fmla="*/ 114 w 390"/>
                <a:gd name="T11" fmla="*/ 56 h 350"/>
                <a:gd name="T12" fmla="*/ 31 w 390"/>
                <a:gd name="T13" fmla="*/ 138 h 350"/>
                <a:gd name="T14" fmla="*/ 78 w 390"/>
                <a:gd name="T15" fmla="*/ 185 h 350"/>
                <a:gd name="T16" fmla="*/ 109 w 390"/>
                <a:gd name="T17" fmla="*/ 154 h 350"/>
                <a:gd name="T18" fmla="*/ 218 w 390"/>
                <a:gd name="T19" fmla="*/ 264 h 350"/>
                <a:gd name="T20" fmla="*/ 36 w 390"/>
                <a:gd name="T21" fmla="*/ 227 h 350"/>
                <a:gd name="T22" fmla="*/ 10 w 390"/>
                <a:gd name="T23" fmla="*/ 253 h 350"/>
                <a:gd name="T24" fmla="*/ 33 w 390"/>
                <a:gd name="T25" fmla="*/ 283 h 350"/>
                <a:gd name="T26" fmla="*/ 30 w 390"/>
                <a:gd name="T27" fmla="*/ 285 h 350"/>
                <a:gd name="T28" fmla="*/ 25 w 390"/>
                <a:gd name="T29" fmla="*/ 285 h 350"/>
                <a:gd name="T30" fmla="*/ 0 w 390"/>
                <a:gd name="T31" fmla="*/ 311 h 350"/>
                <a:gd name="T32" fmla="*/ 25 w 390"/>
                <a:gd name="T33" fmla="*/ 336 h 350"/>
                <a:gd name="T34" fmla="*/ 52 w 390"/>
                <a:gd name="T35" fmla="*/ 311 h 350"/>
                <a:gd name="T36" fmla="*/ 51 w 390"/>
                <a:gd name="T37" fmla="*/ 306 h 350"/>
                <a:gd name="T38" fmla="*/ 55 w 390"/>
                <a:gd name="T39" fmla="*/ 302 h 350"/>
                <a:gd name="T40" fmla="*/ 260 w 390"/>
                <a:gd name="T41" fmla="*/ 305 h 350"/>
                <a:gd name="T42" fmla="*/ 291 w 390"/>
                <a:gd name="T43" fmla="*/ 336 h 350"/>
                <a:gd name="T44" fmla="*/ 333 w 390"/>
                <a:gd name="T45" fmla="*/ 295 h 350"/>
                <a:gd name="T46" fmla="*/ 302 w 390"/>
                <a:gd name="T47" fmla="*/ 264 h 350"/>
                <a:gd name="T48" fmla="*/ 167 w 390"/>
                <a:gd name="T49" fmla="*/ 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0" h="350">
                  <a:moveTo>
                    <a:pt x="167" y="3"/>
                  </a:moveTo>
                  <a:cubicBezTo>
                    <a:pt x="253" y="35"/>
                    <a:pt x="305" y="138"/>
                    <a:pt x="260" y="222"/>
                  </a:cubicBezTo>
                  <a:cubicBezTo>
                    <a:pt x="151" y="112"/>
                    <a:pt x="151" y="112"/>
                    <a:pt x="151" y="112"/>
                  </a:cubicBezTo>
                  <a:cubicBezTo>
                    <a:pt x="193" y="71"/>
                    <a:pt x="193" y="71"/>
                    <a:pt x="193" y="71"/>
                  </a:cubicBezTo>
                  <a:cubicBezTo>
                    <a:pt x="167" y="45"/>
                    <a:pt x="167" y="45"/>
                    <a:pt x="167" y="45"/>
                  </a:cubicBezTo>
                  <a:cubicBezTo>
                    <a:pt x="152" y="59"/>
                    <a:pt x="129" y="62"/>
                    <a:pt x="114" y="56"/>
                  </a:cubicBezTo>
                  <a:cubicBezTo>
                    <a:pt x="31" y="138"/>
                    <a:pt x="31" y="138"/>
                    <a:pt x="31" y="138"/>
                  </a:cubicBezTo>
                  <a:cubicBezTo>
                    <a:pt x="78" y="185"/>
                    <a:pt x="78" y="185"/>
                    <a:pt x="78" y="185"/>
                  </a:cubicBezTo>
                  <a:cubicBezTo>
                    <a:pt x="109" y="154"/>
                    <a:pt x="109" y="154"/>
                    <a:pt x="109" y="154"/>
                  </a:cubicBezTo>
                  <a:cubicBezTo>
                    <a:pt x="218" y="264"/>
                    <a:pt x="218" y="264"/>
                    <a:pt x="218" y="264"/>
                  </a:cubicBezTo>
                  <a:cubicBezTo>
                    <a:pt x="165" y="293"/>
                    <a:pt x="91" y="284"/>
                    <a:pt x="36" y="227"/>
                  </a:cubicBezTo>
                  <a:cubicBezTo>
                    <a:pt x="10" y="253"/>
                    <a:pt x="10" y="253"/>
                    <a:pt x="10" y="253"/>
                  </a:cubicBezTo>
                  <a:cubicBezTo>
                    <a:pt x="18" y="264"/>
                    <a:pt x="25" y="274"/>
                    <a:pt x="33" y="283"/>
                  </a:cubicBezTo>
                  <a:cubicBezTo>
                    <a:pt x="32" y="283"/>
                    <a:pt x="30" y="285"/>
                    <a:pt x="30" y="285"/>
                  </a:cubicBezTo>
                  <a:cubicBezTo>
                    <a:pt x="28" y="285"/>
                    <a:pt x="27" y="285"/>
                    <a:pt x="25" y="285"/>
                  </a:cubicBezTo>
                  <a:cubicBezTo>
                    <a:pt x="11" y="285"/>
                    <a:pt x="0" y="297"/>
                    <a:pt x="0" y="311"/>
                  </a:cubicBezTo>
                  <a:cubicBezTo>
                    <a:pt x="0" y="325"/>
                    <a:pt x="11" y="336"/>
                    <a:pt x="25" y="336"/>
                  </a:cubicBezTo>
                  <a:cubicBezTo>
                    <a:pt x="39" y="336"/>
                    <a:pt x="52" y="325"/>
                    <a:pt x="52" y="311"/>
                  </a:cubicBezTo>
                  <a:cubicBezTo>
                    <a:pt x="52" y="309"/>
                    <a:pt x="51" y="308"/>
                    <a:pt x="51" y="306"/>
                  </a:cubicBezTo>
                  <a:cubicBezTo>
                    <a:pt x="55" y="302"/>
                    <a:pt x="55" y="302"/>
                    <a:pt x="55" y="302"/>
                  </a:cubicBezTo>
                  <a:cubicBezTo>
                    <a:pt x="118" y="344"/>
                    <a:pt x="186" y="350"/>
                    <a:pt x="260" y="305"/>
                  </a:cubicBezTo>
                  <a:cubicBezTo>
                    <a:pt x="291" y="336"/>
                    <a:pt x="291" y="336"/>
                    <a:pt x="291" y="336"/>
                  </a:cubicBezTo>
                  <a:cubicBezTo>
                    <a:pt x="333" y="295"/>
                    <a:pt x="333" y="295"/>
                    <a:pt x="333" y="295"/>
                  </a:cubicBezTo>
                  <a:cubicBezTo>
                    <a:pt x="302" y="264"/>
                    <a:pt x="302" y="264"/>
                    <a:pt x="302" y="264"/>
                  </a:cubicBezTo>
                  <a:cubicBezTo>
                    <a:pt x="390" y="131"/>
                    <a:pt x="273" y="0"/>
                    <a:pt x="167" y="3"/>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charset="-122"/>
              </a:endParaRPr>
            </a:p>
          </p:txBody>
        </p:sp>
      </p:grpSp>
      <p:grpSp>
        <p:nvGrpSpPr>
          <p:cNvPr id="7" name="Group 18"/>
          <p:cNvGrpSpPr/>
          <p:nvPr/>
        </p:nvGrpSpPr>
        <p:grpSpPr>
          <a:xfrm>
            <a:off x="6251047" y="2296399"/>
            <a:ext cx="1440000" cy="1440000"/>
            <a:chOff x="6127652" y="2198082"/>
            <a:chExt cx="1440000" cy="1440000"/>
          </a:xfrm>
          <a:solidFill>
            <a:srgbClr val="FFC000"/>
          </a:solidFill>
        </p:grpSpPr>
        <p:sp>
          <p:nvSpPr>
            <p:cNvPr id="8" name="Rounded Rectangle 19"/>
            <p:cNvSpPr/>
            <p:nvPr/>
          </p:nvSpPr>
          <p:spPr>
            <a:xfrm>
              <a:off x="6127652" y="2198082"/>
              <a:ext cx="1440000" cy="1440000"/>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TextBox 20"/>
            <p:cNvSpPr txBox="1"/>
            <p:nvPr/>
          </p:nvSpPr>
          <p:spPr>
            <a:xfrm>
              <a:off x="6538250" y="2407611"/>
              <a:ext cx="851515"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400" b="0" i="0" u="none" strike="noStrike" kern="0" cap="none" spc="0" normalizeH="0" baseline="0" noProof="0" dirty="0">
                  <a:ln>
                    <a:noFill/>
                  </a:ln>
                  <a:solidFill>
                    <a:prstClr val="white"/>
                  </a:solidFill>
                  <a:effectLst/>
                  <a:uLnTx/>
                  <a:uFillTx/>
                  <a:latin typeface="Lato Black" panose="020F0A02020204030203" pitchFamily="34" charset="0"/>
                </a:rPr>
                <a:t>15 %</a:t>
              </a:r>
              <a:endParaRPr kumimoji="0" lang="en-GB" sz="2400" b="0" i="0" u="none" strike="noStrike" kern="0" cap="none" spc="0" normalizeH="0" baseline="0" noProof="0" dirty="0">
                <a:ln>
                  <a:noFill/>
                </a:ln>
                <a:solidFill>
                  <a:prstClr val="white"/>
                </a:solidFill>
                <a:effectLst/>
                <a:uLnTx/>
                <a:uFillTx/>
                <a:latin typeface="Lato Black" panose="020F0A02020204030203" pitchFamily="34" charset="0"/>
              </a:endParaRPr>
            </a:p>
          </p:txBody>
        </p:sp>
      </p:grpSp>
      <p:grpSp>
        <p:nvGrpSpPr>
          <p:cNvPr id="10" name="Group 21"/>
          <p:cNvGrpSpPr/>
          <p:nvPr/>
        </p:nvGrpSpPr>
        <p:grpSpPr>
          <a:xfrm>
            <a:off x="5008219" y="3872878"/>
            <a:ext cx="1080000" cy="1080000"/>
            <a:chOff x="4884824" y="3774561"/>
            <a:chExt cx="1080000" cy="1080000"/>
          </a:xfrm>
          <a:solidFill>
            <a:srgbClr val="FFC000"/>
          </a:solidFill>
        </p:grpSpPr>
        <p:sp>
          <p:nvSpPr>
            <p:cNvPr id="11" name="Rounded Rectangle 22"/>
            <p:cNvSpPr/>
            <p:nvPr/>
          </p:nvSpPr>
          <p:spPr>
            <a:xfrm>
              <a:off x="4884824" y="3774561"/>
              <a:ext cx="1080000" cy="1080000"/>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23"/>
            <p:cNvSpPr txBox="1"/>
            <p:nvPr/>
          </p:nvSpPr>
          <p:spPr>
            <a:xfrm>
              <a:off x="5009315" y="4375490"/>
              <a:ext cx="851515"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400" b="0" i="0" u="none" strike="noStrike" kern="0" cap="none" spc="0" normalizeH="0" baseline="0" noProof="0" dirty="0">
                  <a:ln>
                    <a:noFill/>
                  </a:ln>
                  <a:solidFill>
                    <a:prstClr val="white"/>
                  </a:solidFill>
                  <a:effectLst/>
                  <a:uLnTx/>
                  <a:uFillTx/>
                  <a:latin typeface="Lato Black" panose="020F0A02020204030203" pitchFamily="34" charset="0"/>
                </a:rPr>
                <a:t>24 </a:t>
              </a:r>
              <a:r>
                <a:rPr kumimoji="0" lang="en-US" sz="2400" b="0" i="0" u="none" strike="noStrike" kern="0" cap="none" spc="0" normalizeH="0" baseline="0" noProof="0" dirty="0">
                  <a:ln>
                    <a:noFill/>
                  </a:ln>
                  <a:solidFill>
                    <a:prstClr val="white"/>
                  </a:solidFill>
                  <a:effectLst/>
                  <a:uLnTx/>
                  <a:uFillTx/>
                  <a:latin typeface="Lato Black" panose="020F0A02020204030203" pitchFamily="34" charset="0"/>
                </a:rPr>
                <a:t>%</a:t>
              </a:r>
              <a:endParaRPr kumimoji="0" lang="en-GB" sz="2400" b="0" i="0" u="none" strike="noStrike" kern="0" cap="none" spc="0" normalizeH="0" baseline="0" noProof="0" dirty="0">
                <a:ln>
                  <a:noFill/>
                </a:ln>
                <a:solidFill>
                  <a:prstClr val="white"/>
                </a:solidFill>
                <a:effectLst/>
                <a:uLnTx/>
                <a:uFillTx/>
                <a:latin typeface="Lato Black" panose="020F0A02020204030203" pitchFamily="34" charset="0"/>
              </a:endParaRPr>
            </a:p>
          </p:txBody>
        </p:sp>
      </p:grpSp>
      <p:sp>
        <p:nvSpPr>
          <p:cNvPr id="13" name="Rounded Rectangle 25"/>
          <p:cNvSpPr/>
          <p:nvPr/>
        </p:nvSpPr>
        <p:spPr>
          <a:xfrm>
            <a:off x="3928219" y="1576399"/>
            <a:ext cx="2160000" cy="216000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26"/>
          <p:cNvSpPr txBox="1"/>
          <p:nvPr/>
        </p:nvSpPr>
        <p:spPr>
          <a:xfrm>
            <a:off x="4516738" y="1804106"/>
            <a:ext cx="963725" cy="523220"/>
          </a:xfrm>
          <a:prstGeom prst="rect">
            <a:avLst/>
          </a:prstGeom>
          <a:solidFill>
            <a:srgbClr val="C00000"/>
          </a:solidFill>
        </p:spPr>
        <p:txBody>
          <a:bodyPr wrap="none" rtlCol="0">
            <a:spAutoFit/>
          </a:bodyPr>
          <a:lstStyle/>
          <a:p>
            <a:pPr defTabSz="914400"/>
            <a:r>
              <a:rPr lang="id-ID" sz="2800" dirty="0">
                <a:solidFill>
                  <a:prstClr val="white"/>
                </a:solidFill>
                <a:latin typeface="Lato Black" panose="020F0A02020204030203" pitchFamily="34" charset="0"/>
              </a:rPr>
              <a:t>56 %</a:t>
            </a:r>
            <a:endParaRPr lang="en-GB" sz="2800" dirty="0">
              <a:solidFill>
                <a:prstClr val="white"/>
              </a:solidFill>
              <a:latin typeface="Lato Black" panose="020F0A02020204030203" pitchFamily="34" charset="0"/>
            </a:endParaRPr>
          </a:p>
        </p:txBody>
      </p:sp>
      <p:sp>
        <p:nvSpPr>
          <p:cNvPr id="15" name="TextBox 27"/>
          <p:cNvSpPr txBox="1"/>
          <p:nvPr/>
        </p:nvSpPr>
        <p:spPr>
          <a:xfrm>
            <a:off x="4102315" y="2405511"/>
            <a:ext cx="2060789" cy="738664"/>
          </a:xfrm>
          <a:prstGeom prst="rect">
            <a:avLst/>
          </a:prstGeom>
          <a:noFill/>
        </p:spPr>
        <p:txBody>
          <a:bodyPr wrap="square" rtlCol="0">
            <a:spAutoFit/>
          </a:bodyPr>
          <a:lstStyle/>
          <a:p>
            <a:pPr defTabSz="914400"/>
            <a:r>
              <a:rPr lang="id-ID" sz="1400" dirty="0">
                <a:solidFill>
                  <a:prstClr val="white"/>
                </a:solidFill>
                <a:latin typeface="Lato" panose="020F0502020204030203" pitchFamily="34" charset="0"/>
              </a:rPr>
              <a:t>PPT TEMPLATES ARE SOLD WITH HIGER PERCENTAGE</a:t>
            </a:r>
          </a:p>
        </p:txBody>
      </p:sp>
      <p:grpSp>
        <p:nvGrpSpPr>
          <p:cNvPr id="16" name="Group 28"/>
          <p:cNvGrpSpPr/>
          <p:nvPr/>
        </p:nvGrpSpPr>
        <p:grpSpPr>
          <a:xfrm>
            <a:off x="6251047" y="3872878"/>
            <a:ext cx="1800000" cy="1800000"/>
            <a:chOff x="6127652" y="3774561"/>
            <a:chExt cx="1800000" cy="1800000"/>
          </a:xfrm>
          <a:solidFill>
            <a:srgbClr val="C00000"/>
          </a:solidFill>
        </p:grpSpPr>
        <p:sp>
          <p:nvSpPr>
            <p:cNvPr id="17" name="Rounded Rectangle 29"/>
            <p:cNvSpPr/>
            <p:nvPr/>
          </p:nvSpPr>
          <p:spPr>
            <a:xfrm>
              <a:off x="6127652" y="3774561"/>
              <a:ext cx="1800000" cy="1800000"/>
            </a:xfrm>
            <a:prstGeom prst="round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30"/>
            <p:cNvSpPr txBox="1"/>
            <p:nvPr/>
          </p:nvSpPr>
          <p:spPr>
            <a:xfrm>
              <a:off x="6847652" y="4158004"/>
              <a:ext cx="755335" cy="523220"/>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2800" b="0" i="0" u="none" strike="noStrike" kern="0" cap="none" spc="0" normalizeH="0" baseline="0" noProof="0" dirty="0">
                  <a:ln>
                    <a:noFill/>
                  </a:ln>
                  <a:solidFill>
                    <a:prstClr val="white"/>
                  </a:solidFill>
                  <a:effectLst/>
                  <a:uLnTx/>
                  <a:uFillTx/>
                  <a:latin typeface="Lato Black" panose="020F0A02020204030203" pitchFamily="34" charset="0"/>
                </a:rPr>
                <a:t>5 %</a:t>
              </a:r>
              <a:endParaRPr kumimoji="0" lang="en-GB" sz="2800" b="0" i="0" u="none" strike="noStrike" kern="0" cap="none" spc="0" normalizeH="0" baseline="0" noProof="0" dirty="0">
                <a:ln>
                  <a:noFill/>
                </a:ln>
                <a:solidFill>
                  <a:prstClr val="white"/>
                </a:solidFill>
                <a:effectLst/>
                <a:uLnTx/>
                <a:uFillTx/>
                <a:latin typeface="Lato Black" panose="020F0A02020204030203" pitchFamily="34" charset="0"/>
              </a:endParaRPr>
            </a:p>
          </p:txBody>
        </p:sp>
        <p:sp>
          <p:nvSpPr>
            <p:cNvPr id="19" name="TextBox 31"/>
            <p:cNvSpPr txBox="1"/>
            <p:nvPr/>
          </p:nvSpPr>
          <p:spPr>
            <a:xfrm>
              <a:off x="6174931" y="4681224"/>
              <a:ext cx="1617941" cy="738664"/>
            </a:xfrm>
            <a:prstGeom prst="rect">
              <a:avLst/>
            </a:prstGeom>
            <a:grp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id-ID" sz="1400" b="0" i="0" u="none" strike="noStrike" kern="0" cap="none" spc="0" normalizeH="0" baseline="0" noProof="0" dirty="0">
                  <a:ln>
                    <a:noFill/>
                  </a:ln>
                  <a:solidFill>
                    <a:prstClr val="white"/>
                  </a:solidFill>
                  <a:effectLst/>
                  <a:uLnTx/>
                  <a:uFillTx/>
                  <a:latin typeface="Lato" panose="020F0502020204030203" pitchFamily="34" charset="0"/>
                </a:rPr>
                <a:t>PROPOSAL TEMPLATE HAS LOWER CHANCE</a:t>
              </a:r>
              <a:endParaRPr kumimoji="0" lang="en-GB" sz="1400" b="0" i="0" u="none" strike="noStrike" kern="0" cap="none" spc="0" normalizeH="0" baseline="0" noProof="0" dirty="0">
                <a:ln>
                  <a:noFill/>
                </a:ln>
                <a:solidFill>
                  <a:prstClr val="white"/>
                </a:solidFill>
                <a:effectLst/>
                <a:uLnTx/>
                <a:uFillTx/>
                <a:latin typeface="Lato" panose="020F0502020204030203" pitchFamily="34" charset="0"/>
              </a:endParaRPr>
            </a:p>
          </p:txBody>
        </p:sp>
      </p:grpSp>
      <p:grpSp>
        <p:nvGrpSpPr>
          <p:cNvPr id="20" name="Group 57"/>
          <p:cNvGrpSpPr/>
          <p:nvPr/>
        </p:nvGrpSpPr>
        <p:grpSpPr>
          <a:xfrm>
            <a:off x="5290608" y="2871106"/>
            <a:ext cx="1719793" cy="1719793"/>
            <a:chOff x="5326238" y="2986322"/>
            <a:chExt cx="1440000" cy="1440000"/>
          </a:xfrm>
        </p:grpSpPr>
        <p:sp>
          <p:nvSpPr>
            <p:cNvPr id="21" name="Rounded Rectangle 58"/>
            <p:cNvSpPr/>
            <p:nvPr/>
          </p:nvSpPr>
          <p:spPr>
            <a:xfrm>
              <a:off x="5326238" y="2986322"/>
              <a:ext cx="1440000" cy="1440000"/>
            </a:xfrm>
            <a:prstGeom prst="roundRect">
              <a:avLst>
                <a:gd name="adj" fmla="val 50000"/>
              </a:avLst>
            </a:prstGeom>
            <a:solidFill>
              <a:sysClr val="windowText" lastClr="000000">
                <a:lumMod val="95000"/>
                <a:lumOff val="5000"/>
                <a:alpha val="49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59"/>
            <p:cNvSpPr/>
            <p:nvPr/>
          </p:nvSpPr>
          <p:spPr>
            <a:xfrm>
              <a:off x="5686238" y="3346322"/>
              <a:ext cx="720000" cy="720000"/>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oup 212"/>
          <p:cNvGrpSpPr/>
          <p:nvPr/>
        </p:nvGrpSpPr>
        <p:grpSpPr>
          <a:xfrm>
            <a:off x="1207639" y="1778300"/>
            <a:ext cx="2306357" cy="1170950"/>
            <a:chOff x="5055505" y="2237212"/>
            <a:chExt cx="2306357" cy="1170950"/>
          </a:xfrm>
        </p:grpSpPr>
        <p:sp>
          <p:nvSpPr>
            <p:cNvPr id="24" name="TextBox 213"/>
            <p:cNvSpPr txBox="1"/>
            <p:nvPr/>
          </p:nvSpPr>
          <p:spPr>
            <a:xfrm>
              <a:off x="5055505" y="2517469"/>
              <a:ext cx="2306357" cy="890693"/>
            </a:xfrm>
            <a:prstGeom prst="rect">
              <a:avLst/>
            </a:prstGeom>
            <a:noFill/>
          </p:spPr>
          <p:txBody>
            <a:bodyPr wrap="square" rtlCol="0">
              <a:spAutoFit/>
            </a:bodyPr>
            <a:lstStyle/>
            <a:p>
              <a:pP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a:t>
              </a:r>
            </a:p>
          </p:txBody>
        </p:sp>
        <p:sp>
          <p:nvSpPr>
            <p:cNvPr id="25" name="TextBox 214"/>
            <p:cNvSpPr txBox="1"/>
            <p:nvPr/>
          </p:nvSpPr>
          <p:spPr>
            <a:xfrm>
              <a:off x="5075820" y="2237212"/>
              <a:ext cx="2153059" cy="287451"/>
            </a:xfrm>
            <a:prstGeom prst="rect">
              <a:avLst/>
            </a:prstGeom>
            <a:noFill/>
          </p:spPr>
          <p:txBody>
            <a:bodyPr wrap="square" rtlCol="0">
              <a:spAutoFit/>
            </a:bodyPr>
            <a:lstStyle/>
            <a:p>
              <a:pPr defTabSz="914400">
                <a:lnSpc>
                  <a:spcPts val="1400"/>
                </a:lnSpc>
              </a:pPr>
              <a:r>
                <a:rPr lang="zh-CN" altLang="en-US" sz="2000" b="1" dirty="0">
                  <a:solidFill>
                    <a:prstClr val="black">
                      <a:lumMod val="65000"/>
                      <a:lumOff val="35000"/>
                    </a:prstClr>
                  </a:solidFill>
                  <a:latin typeface="微软雅黑" panose="020B0503020204020204" charset="-122"/>
                  <a:ea typeface="微软雅黑" panose="020B0503020204020204" charset="-122"/>
                  <a:cs typeface="Montserrat Light" charset="0"/>
                </a:rPr>
                <a:t>文字标题内容</a:t>
              </a:r>
              <a:endParaRPr lang="en-US" sz="2000" b="1" dirty="0">
                <a:solidFill>
                  <a:prstClr val="black">
                    <a:lumMod val="65000"/>
                    <a:lumOff val="35000"/>
                  </a:prstClr>
                </a:solidFill>
                <a:latin typeface="微软雅黑" panose="020B0503020204020204" charset="-122"/>
                <a:ea typeface="微软雅黑" panose="020B0503020204020204" charset="-122"/>
                <a:cs typeface="Montserrat Light" charset="0"/>
              </a:endParaRPr>
            </a:p>
          </p:txBody>
        </p:sp>
      </p:grpSp>
      <p:grpSp>
        <p:nvGrpSpPr>
          <p:cNvPr id="26" name="Group 215"/>
          <p:cNvGrpSpPr/>
          <p:nvPr/>
        </p:nvGrpSpPr>
        <p:grpSpPr>
          <a:xfrm>
            <a:off x="2015903" y="4285434"/>
            <a:ext cx="2306357" cy="1170950"/>
            <a:chOff x="5055505" y="2237212"/>
            <a:chExt cx="2306357" cy="1170950"/>
          </a:xfrm>
        </p:grpSpPr>
        <p:sp>
          <p:nvSpPr>
            <p:cNvPr id="27" name="TextBox 216"/>
            <p:cNvSpPr txBox="1"/>
            <p:nvPr/>
          </p:nvSpPr>
          <p:spPr>
            <a:xfrm>
              <a:off x="5055505" y="2517469"/>
              <a:ext cx="2306357" cy="890693"/>
            </a:xfrm>
            <a:prstGeom prst="rect">
              <a:avLst/>
            </a:prstGeom>
            <a:noFill/>
          </p:spPr>
          <p:txBody>
            <a:bodyPr wrap="square" rtlCol="0">
              <a:spAutoFit/>
            </a:bodyPr>
            <a:lstStyle/>
            <a:p>
              <a:pP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a:t>
              </a:r>
            </a:p>
          </p:txBody>
        </p:sp>
        <p:sp>
          <p:nvSpPr>
            <p:cNvPr id="28" name="TextBox 217"/>
            <p:cNvSpPr txBox="1"/>
            <p:nvPr/>
          </p:nvSpPr>
          <p:spPr>
            <a:xfrm>
              <a:off x="5075820" y="2237212"/>
              <a:ext cx="2153059" cy="288028"/>
            </a:xfrm>
            <a:prstGeom prst="rect">
              <a:avLst/>
            </a:prstGeom>
            <a:noFill/>
          </p:spPr>
          <p:txBody>
            <a:bodyPr wrap="square" rtlCol="0">
              <a:spAutoFit/>
            </a:bodyPr>
            <a:lstStyle/>
            <a:p>
              <a:pPr defTabSz="914400">
                <a:lnSpc>
                  <a:spcPts val="1400"/>
                </a:lnSpc>
              </a:pPr>
              <a:r>
                <a:rPr lang="zh-CN" altLang="en-US" sz="2000" b="1" dirty="0">
                  <a:solidFill>
                    <a:prstClr val="black">
                      <a:lumMod val="65000"/>
                      <a:lumOff val="35000"/>
                    </a:prstClr>
                  </a:solidFill>
                  <a:latin typeface="微软雅黑" panose="020B0503020204020204" charset="-122"/>
                  <a:ea typeface="微软雅黑" panose="020B0503020204020204" charset="-122"/>
                  <a:cs typeface="Montserrat Light" charset="0"/>
                </a:rPr>
                <a:t>文字标题内容</a:t>
              </a:r>
              <a:endParaRPr lang="en-US" altLang="zh-CN" sz="2000" b="1" dirty="0">
                <a:solidFill>
                  <a:prstClr val="black">
                    <a:lumMod val="65000"/>
                    <a:lumOff val="35000"/>
                  </a:prstClr>
                </a:solidFill>
                <a:latin typeface="微软雅黑" panose="020B0503020204020204" charset="-122"/>
                <a:ea typeface="微软雅黑" panose="020B0503020204020204" charset="-122"/>
                <a:cs typeface="Montserrat Light" charset="0"/>
              </a:endParaRPr>
            </a:p>
          </p:txBody>
        </p:sp>
      </p:grpSp>
      <p:grpSp>
        <p:nvGrpSpPr>
          <p:cNvPr id="29" name="Group 221"/>
          <p:cNvGrpSpPr/>
          <p:nvPr/>
        </p:nvGrpSpPr>
        <p:grpSpPr>
          <a:xfrm>
            <a:off x="8101645" y="2227299"/>
            <a:ext cx="2306357" cy="1170950"/>
            <a:chOff x="5055505" y="2237212"/>
            <a:chExt cx="2306357" cy="1170950"/>
          </a:xfrm>
        </p:grpSpPr>
        <p:sp>
          <p:nvSpPr>
            <p:cNvPr id="30" name="TextBox 222"/>
            <p:cNvSpPr txBox="1"/>
            <p:nvPr/>
          </p:nvSpPr>
          <p:spPr>
            <a:xfrm>
              <a:off x="5055505" y="2517469"/>
              <a:ext cx="2306357" cy="890693"/>
            </a:xfrm>
            <a:prstGeom prst="rect">
              <a:avLst/>
            </a:prstGeom>
            <a:noFill/>
          </p:spPr>
          <p:txBody>
            <a:bodyPr wrap="square" rtlCol="0">
              <a:spAutoFit/>
            </a:bodyPr>
            <a:lstStyle/>
            <a:p>
              <a:pPr algn="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a:t>
              </a:r>
            </a:p>
          </p:txBody>
        </p:sp>
        <p:sp>
          <p:nvSpPr>
            <p:cNvPr id="31" name="TextBox 223"/>
            <p:cNvSpPr txBox="1"/>
            <p:nvPr/>
          </p:nvSpPr>
          <p:spPr>
            <a:xfrm>
              <a:off x="5165760" y="2237212"/>
              <a:ext cx="2153059" cy="288028"/>
            </a:xfrm>
            <a:prstGeom prst="rect">
              <a:avLst/>
            </a:prstGeom>
            <a:noFill/>
          </p:spPr>
          <p:txBody>
            <a:bodyPr wrap="square" rtlCol="0">
              <a:spAutoFit/>
            </a:bodyPr>
            <a:lstStyle/>
            <a:p>
              <a:pPr algn="r" defTabSz="914400">
                <a:lnSpc>
                  <a:spcPts val="1400"/>
                </a:lnSpc>
              </a:pPr>
              <a:r>
                <a:rPr lang="zh-CN" altLang="en-US" sz="2000" b="1" dirty="0">
                  <a:solidFill>
                    <a:prstClr val="black">
                      <a:lumMod val="65000"/>
                      <a:lumOff val="35000"/>
                    </a:prstClr>
                  </a:solidFill>
                  <a:latin typeface="微软雅黑" panose="020B0503020204020204" charset="-122"/>
                  <a:ea typeface="微软雅黑" panose="020B0503020204020204" charset="-122"/>
                  <a:cs typeface="Montserrat Light" charset="0"/>
                </a:rPr>
                <a:t>文字标题内容</a:t>
              </a:r>
              <a:endParaRPr lang="en-US" altLang="zh-CN" sz="2000" b="1" dirty="0">
                <a:solidFill>
                  <a:prstClr val="black">
                    <a:lumMod val="65000"/>
                    <a:lumOff val="35000"/>
                  </a:prstClr>
                </a:solidFill>
                <a:latin typeface="微软雅黑" panose="020B0503020204020204" charset="-122"/>
                <a:ea typeface="微软雅黑" panose="020B0503020204020204" charset="-122"/>
                <a:cs typeface="Montserrat Light" charset="0"/>
              </a:endParaRPr>
            </a:p>
          </p:txBody>
        </p:sp>
      </p:grpSp>
      <p:grpSp>
        <p:nvGrpSpPr>
          <p:cNvPr id="32" name="Group 224"/>
          <p:cNvGrpSpPr/>
          <p:nvPr/>
        </p:nvGrpSpPr>
        <p:grpSpPr>
          <a:xfrm>
            <a:off x="8736635" y="4347398"/>
            <a:ext cx="2306357" cy="1170950"/>
            <a:chOff x="5055505" y="2237212"/>
            <a:chExt cx="2306357" cy="1170950"/>
          </a:xfrm>
        </p:grpSpPr>
        <p:sp>
          <p:nvSpPr>
            <p:cNvPr id="33" name="TextBox 225"/>
            <p:cNvSpPr txBox="1"/>
            <p:nvPr/>
          </p:nvSpPr>
          <p:spPr>
            <a:xfrm>
              <a:off x="5055505" y="2517469"/>
              <a:ext cx="2306357" cy="890693"/>
            </a:xfrm>
            <a:prstGeom prst="rect">
              <a:avLst/>
            </a:prstGeom>
            <a:noFill/>
          </p:spPr>
          <p:txBody>
            <a:bodyPr wrap="square" rtlCol="0">
              <a:spAutoFit/>
            </a:bodyPr>
            <a:lstStyle/>
            <a:p>
              <a:pPr algn="r" defTabSz="913765" fontAlgn="base">
                <a:lnSpc>
                  <a:spcPct val="150000"/>
                </a:lnSpc>
                <a:spcBef>
                  <a:spcPct val="0"/>
                </a:spcBef>
                <a:spcAft>
                  <a:spcPct val="0"/>
                </a:spcAft>
              </a:pPr>
              <a:r>
                <a:rPr lang="zh-CN" altLang="en-US" sz="1200" b="1" dirty="0">
                  <a:solidFill>
                    <a:prstClr val="black">
                      <a:lumMod val="75000"/>
                      <a:lumOff val="25000"/>
                    </a:prstClr>
                  </a:solidFill>
                  <a:latin typeface="微软雅黑" panose="020B0503020204020204" charset="-122"/>
                  <a:ea typeface="微软雅黑" panose="020B0503020204020204" charset="-122"/>
                </a:rPr>
                <a:t>文字内容文字内容文字内容文字内容文字内容文字内容文字内容</a:t>
              </a:r>
            </a:p>
          </p:txBody>
        </p:sp>
        <p:sp>
          <p:nvSpPr>
            <p:cNvPr id="34" name="TextBox 226"/>
            <p:cNvSpPr txBox="1"/>
            <p:nvPr/>
          </p:nvSpPr>
          <p:spPr>
            <a:xfrm>
              <a:off x="5165760" y="2237212"/>
              <a:ext cx="2153059" cy="288028"/>
            </a:xfrm>
            <a:prstGeom prst="rect">
              <a:avLst/>
            </a:prstGeom>
            <a:noFill/>
          </p:spPr>
          <p:txBody>
            <a:bodyPr wrap="square" rtlCol="0">
              <a:spAutoFit/>
            </a:bodyPr>
            <a:lstStyle/>
            <a:p>
              <a:pPr algn="r" defTabSz="914400">
                <a:lnSpc>
                  <a:spcPts val="1400"/>
                </a:lnSpc>
              </a:pPr>
              <a:r>
                <a:rPr lang="zh-CN" altLang="en-US" sz="2000" b="1" dirty="0">
                  <a:solidFill>
                    <a:prstClr val="black">
                      <a:lumMod val="65000"/>
                      <a:lumOff val="35000"/>
                    </a:prstClr>
                  </a:solidFill>
                  <a:latin typeface="微软雅黑" panose="020B0503020204020204" charset="-122"/>
                  <a:ea typeface="微软雅黑" panose="020B0503020204020204" charset="-122"/>
                  <a:cs typeface="Montserrat Light" charset="0"/>
                </a:rPr>
                <a:t>文字标题内容</a:t>
              </a:r>
              <a:endParaRPr lang="en-US" altLang="zh-CN" sz="2000" b="1" dirty="0">
                <a:solidFill>
                  <a:prstClr val="black">
                    <a:lumMod val="65000"/>
                    <a:lumOff val="35000"/>
                  </a:prstClr>
                </a:solidFill>
                <a:latin typeface="微软雅黑" panose="020B0503020204020204" charset="-122"/>
                <a:ea typeface="微软雅黑" panose="020B0503020204020204" charset="-122"/>
                <a:cs typeface="Montserrat Light" charset="0"/>
              </a:endParaRPr>
            </a:p>
          </p:txBody>
        </p:sp>
      </p:grpSp>
      <p:grpSp>
        <p:nvGrpSpPr>
          <p:cNvPr id="35" name="组合 34"/>
          <p:cNvGrpSpPr/>
          <p:nvPr/>
        </p:nvGrpSpPr>
        <p:grpSpPr>
          <a:xfrm>
            <a:off x="5267682" y="3036740"/>
            <a:ext cx="1635791" cy="1364283"/>
            <a:chOff x="4419749" y="498029"/>
            <a:chExt cx="2935506" cy="2448272"/>
          </a:xfrm>
        </p:grpSpPr>
        <p:grpSp>
          <p:nvGrpSpPr>
            <p:cNvPr id="36" name="组合 35"/>
            <p:cNvGrpSpPr/>
            <p:nvPr/>
          </p:nvGrpSpPr>
          <p:grpSpPr>
            <a:xfrm>
              <a:off x="4779951" y="498029"/>
              <a:ext cx="2448272" cy="2448272"/>
              <a:chOff x="2460523" y="1516824"/>
              <a:chExt cx="2448272" cy="2448272"/>
            </a:xfrm>
          </p:grpSpPr>
          <p:sp>
            <p:nvSpPr>
              <p:cNvPr id="38" name="椭圆 37"/>
              <p:cNvSpPr/>
              <p:nvPr/>
            </p:nvSpPr>
            <p:spPr>
              <a:xfrm>
                <a:off x="2460523" y="1516824"/>
                <a:ext cx="2448272" cy="244827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2564279" y="1620580"/>
                <a:ext cx="2240761" cy="2240761"/>
              </a:xfrm>
              <a:prstGeom prst="ellipse">
                <a:avLst/>
              </a:prstGeom>
              <a:noFill/>
              <a:ln w="3175"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37" name="图片 36" descr="aca5f4ca3fb0bc29e7b589b6bb7cccf2"/>
            <p:cNvPicPr>
              <a:picLocks noChangeAspect="1"/>
            </p:cNvPicPr>
            <p:nvPr/>
          </p:nvPicPr>
          <p:blipFill>
            <a:blip r:embed="rId2"/>
            <a:stretch>
              <a:fillRect/>
            </a:stretch>
          </p:blipFill>
          <p:spPr>
            <a:xfrm>
              <a:off x="4419749" y="826741"/>
              <a:ext cx="2935506" cy="20559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fltVal val="0.5"/>
                                          </p:val>
                                        </p:tav>
                                        <p:tav tm="100000">
                                          <p:val>
                                            <p:strVal val="#ppt_x"/>
                                          </p:val>
                                        </p:tav>
                                      </p:tavLst>
                                    </p:anim>
                                    <p:anim calcmode="lin" valueType="num">
                                      <p:cBhvr>
                                        <p:cTn id="29" dur="50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党政">
    <a:dk1>
      <a:sysClr val="windowText" lastClr="000000"/>
    </a:dk1>
    <a:lt1>
      <a:sysClr val="window" lastClr="FFFFFF"/>
    </a:lt1>
    <a:dk2>
      <a:srgbClr val="44546A"/>
    </a:dk2>
    <a:lt2>
      <a:srgbClr val="E7E6E6"/>
    </a:lt2>
    <a:accent1>
      <a:srgbClr val="C00000"/>
    </a:accent1>
    <a:accent2>
      <a:srgbClr val="FFC000"/>
    </a:accent2>
    <a:accent3>
      <a:srgbClr val="C00000"/>
    </a:accent3>
    <a:accent4>
      <a:srgbClr val="FFC000"/>
    </a:accent4>
    <a:accent5>
      <a:srgbClr val="C00000"/>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3178</Words>
  <Application>Microsoft Office PowerPoint</Application>
  <PresentationFormat>宽屏</PresentationFormat>
  <Paragraphs>248</Paragraphs>
  <Slides>25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Lato</vt:lpstr>
      <vt:lpstr>Lato Black</vt:lpstr>
      <vt:lpstr>等线</vt:lpstr>
      <vt:lpstr>汉仪雪君体简</vt:lpstr>
      <vt:lpstr>微软雅黑</vt:lpstr>
      <vt:lpstr>Arial</vt:lpstr>
      <vt:lpstr>Arial Rounded MT Bold</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27</cp:revision>
  <dcterms:created xsi:type="dcterms:W3CDTF">2017-05-21T05:34:00Z</dcterms:created>
  <dcterms:modified xsi:type="dcterms:W3CDTF">2021-01-06T08:47:02Z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