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60" r:id="rId3"/>
    <p:sldId id="279" r:id="rId4"/>
    <p:sldId id="281" r:id="rId5"/>
    <p:sldId id="257" r:id="rId6"/>
    <p:sldId id="286" r:id="rId7"/>
    <p:sldId id="287" r:id="rId8"/>
    <p:sldId id="288" r:id="rId9"/>
    <p:sldId id="282" r:id="rId10"/>
    <p:sldId id="289" r:id="rId11"/>
    <p:sldId id="290" r:id="rId12"/>
    <p:sldId id="291" r:id="rId13"/>
    <p:sldId id="292" r:id="rId14"/>
    <p:sldId id="283" r:id="rId15"/>
    <p:sldId id="293" r:id="rId16"/>
    <p:sldId id="295" r:id="rId17"/>
    <p:sldId id="294" r:id="rId18"/>
    <p:sldId id="296" r:id="rId19"/>
    <p:sldId id="284" r:id="rId20"/>
    <p:sldId id="297" r:id="rId21"/>
    <p:sldId id="298" r:id="rId22"/>
    <p:sldId id="299" r:id="rId23"/>
    <p:sldId id="300" r:id="rId24"/>
    <p:sldId id="302"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37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225"/>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88" d="100"/>
          <a:sy n="88" d="100"/>
        </p:scale>
        <p:origin x="366" y="96"/>
      </p:cViewPr>
      <p:guideLst>
        <p:guide orient="horz" pos="2162"/>
        <p:guide pos="3716"/>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2.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3.emf"/><Relationship Id="rId5" Type="http://schemas.openxmlformats.org/officeDocument/2006/relationships/image" Target="../media/image12.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5.jpeg"/><Relationship Id="rId5" Type="http://schemas.openxmlformats.org/officeDocument/2006/relationships/image" Target="../media/image12.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9.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2.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98425" y="6267098"/>
            <a:ext cx="3276600" cy="609033"/>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9035415" y="6267098"/>
            <a:ext cx="3276600" cy="609033"/>
          </a:xfrm>
          <a:prstGeom prst="rect">
            <a:avLst/>
          </a:prstGeom>
        </p:spPr>
      </p:pic>
      <p:pic>
        <p:nvPicPr>
          <p:cNvPr id="7" name="图片 6" descr="图层 2"/>
          <p:cNvPicPr>
            <a:picLocks noChangeAspect="1"/>
          </p:cNvPicPr>
          <p:nvPr/>
        </p:nvPicPr>
        <p:blipFill>
          <a:blip r:embed="rId6"/>
          <a:srcRect r="1769"/>
          <a:stretch>
            <a:fillRect/>
          </a:stretch>
        </p:blipFill>
        <p:spPr>
          <a:xfrm>
            <a:off x="8656955" y="1247775"/>
            <a:ext cx="1445895" cy="1417320"/>
          </a:xfrm>
          <a:prstGeom prst="rect">
            <a:avLst/>
          </a:prstGeom>
        </p:spPr>
      </p:pic>
      <p:pic>
        <p:nvPicPr>
          <p:cNvPr id="8" name="图片 7" descr="图层 2 拷贝"/>
          <p:cNvPicPr>
            <a:picLocks noChangeAspect="1"/>
          </p:cNvPicPr>
          <p:nvPr/>
        </p:nvPicPr>
        <p:blipFill>
          <a:blip r:embed="rId7"/>
          <a:stretch>
            <a:fillRect/>
          </a:stretch>
        </p:blipFill>
        <p:spPr>
          <a:xfrm>
            <a:off x="7428230" y="3081020"/>
            <a:ext cx="1450975" cy="1205230"/>
          </a:xfrm>
          <a:prstGeom prst="rect">
            <a:avLst/>
          </a:prstGeom>
        </p:spPr>
      </p:pic>
      <p:pic>
        <p:nvPicPr>
          <p:cNvPr id="15" name="图片 14" descr="形状 35 副本 2"/>
          <p:cNvPicPr>
            <a:picLocks noChangeAspect="1"/>
          </p:cNvPicPr>
          <p:nvPr/>
        </p:nvPicPr>
        <p:blipFill>
          <a:blip r:embed="rId8"/>
          <a:srcRect l="51706"/>
          <a:stretch>
            <a:fillRect/>
          </a:stretch>
        </p:blipFill>
        <p:spPr>
          <a:xfrm>
            <a:off x="-33655" y="2571750"/>
            <a:ext cx="1661160" cy="1714500"/>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4160" y="584520"/>
            <a:ext cx="4290695" cy="3699505"/>
          </a:xfrm>
          <a:prstGeom prst="rect">
            <a:avLst/>
          </a:prstGeom>
        </p:spPr>
      </p:pic>
      <p:sp>
        <p:nvSpPr>
          <p:cNvPr id="4" name="TextBox 18"/>
          <p:cNvSpPr txBox="1"/>
          <p:nvPr/>
        </p:nvSpPr>
        <p:spPr>
          <a:xfrm>
            <a:off x="3150870" y="4509770"/>
            <a:ext cx="6332220" cy="645160"/>
          </a:xfrm>
          <a:prstGeom prst="rect">
            <a:avLst/>
          </a:prstGeom>
          <a:noFill/>
        </p:spPr>
        <p:txBody>
          <a:bodyPr wrap="square" rtlCol="0">
            <a:spAutoFit/>
          </a:bodyPr>
          <a:lstStyle/>
          <a:p>
            <a:pPr algn="dist"/>
            <a:r>
              <a:rPr lang="zh-CN" altLang="en-US"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rPr>
              <a:t>盛世华诞</a:t>
            </a:r>
            <a:r>
              <a:rPr lang="en-US" altLang="zh-CN"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rPr>
              <a:t>·</a:t>
            </a:r>
            <a:r>
              <a:rPr lang="zh-CN" altLang="en-US"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rPr>
              <a:t>举国同庆</a:t>
            </a:r>
            <a:endParaRPr lang="en-US" altLang="zh-CN"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endParaRPr>
          </a:p>
        </p:txBody>
      </p:sp>
      <p:sp>
        <p:nvSpPr>
          <p:cNvPr id="5" name="文本框 4"/>
          <p:cNvSpPr txBox="1"/>
          <p:nvPr/>
        </p:nvSpPr>
        <p:spPr>
          <a:xfrm>
            <a:off x="2597150" y="5154930"/>
            <a:ext cx="7439025" cy="368300"/>
          </a:xfrm>
          <a:prstGeom prst="rect">
            <a:avLst/>
          </a:prstGeom>
          <a:noFill/>
        </p:spPr>
        <p:txBody>
          <a:bodyPr wrap="square" rtlCol="0">
            <a:spAutoFit/>
          </a:bodyPr>
          <a:lstStyle/>
          <a:p>
            <a:pPr algn="ctr"/>
            <a:r>
              <a:rPr lang="zh-CN" altLang="en-US">
                <a:latin typeface="方正楷体简体" panose="03000509000000000000" charset="-122"/>
                <a:ea typeface="方正楷体简体" panose="03000509000000000000" charset="-122"/>
              </a:rPr>
              <a:t>TheNational Day of the People's Republic of China is coming.</a:t>
            </a:r>
          </a:p>
        </p:txBody>
      </p:sp>
      <p:pic>
        <p:nvPicPr>
          <p:cNvPr id="29" name="图片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655" y="-48894"/>
            <a:ext cx="4990852" cy="2093302"/>
          </a:xfrm>
          <a:prstGeom prst="rect">
            <a:avLst/>
          </a:prstGeom>
        </p:spPr>
      </p:pic>
      <p:pic>
        <p:nvPicPr>
          <p:cNvPr id="30" name="图片 29" descr="形状 35 副本 2"/>
          <p:cNvPicPr>
            <a:picLocks noChangeAspect="1"/>
          </p:cNvPicPr>
          <p:nvPr/>
        </p:nvPicPr>
        <p:blipFill>
          <a:blip r:embed="rId8"/>
          <a:srcRect l="51706"/>
          <a:stretch>
            <a:fillRect/>
          </a:stretch>
        </p:blipFill>
        <p:spPr>
          <a:xfrm flipH="1">
            <a:off x="10527665" y="-48895"/>
            <a:ext cx="1661160" cy="1714500"/>
          </a:xfrm>
          <a:prstGeom prst="rect">
            <a:avLst/>
          </a:prstGeom>
        </p:spPr>
      </p:pic>
      <p:pic>
        <p:nvPicPr>
          <p:cNvPr id="32" name="图片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5775" y="5502910"/>
            <a:ext cx="6788150" cy="1386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0.70"/>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par>
                                <p:cTn id="20" presetID="55"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strVal val="#ppt_w*0.70"/>
                                          </p:val>
                                        </p:tav>
                                        <p:tav tm="100000">
                                          <p:val>
                                            <p:strVal val="#ppt_w"/>
                                          </p:val>
                                        </p:tav>
                                      </p:tavLst>
                                    </p:anim>
                                    <p:anim calcmode="lin" valueType="num">
                                      <p:cBhvr>
                                        <p:cTn id="23" dur="1000" fill="hold"/>
                                        <p:tgtEl>
                                          <p:spTgt spid="30"/>
                                        </p:tgtEl>
                                        <p:attrNameLst>
                                          <p:attrName>ppt_h</p:attrName>
                                        </p:attrNameLst>
                                      </p:cBhvr>
                                      <p:tavLst>
                                        <p:tav tm="0">
                                          <p:val>
                                            <p:strVal val="#ppt_h"/>
                                          </p:val>
                                        </p:tav>
                                        <p:tav tm="100000">
                                          <p:val>
                                            <p:strVal val="#ppt_h"/>
                                          </p:val>
                                        </p:tav>
                                      </p:tavLst>
                                    </p:anim>
                                    <p:animEffect transition="in" filter="fade">
                                      <p:cBhvr>
                                        <p:cTn id="24" dur="1000"/>
                                        <p:tgtEl>
                                          <p:spTgt spid="30"/>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000" fill="hold">
                                          <p:stCondLst>
                                            <p:cond delay="0"/>
                                          </p:stCondLst>
                                        </p:cTn>
                                        <p:tgtEl>
                                          <p:spTgt spid="8"/>
                                        </p:tgtEl>
                                        <p:attrNameLst>
                                          <p:attrName>style.visibility</p:attrName>
                                        </p:attrNameLst>
                                      </p:cBhvr>
                                      <p:to>
                                        <p:strVal val="visible"/>
                                      </p:to>
                                    </p:set>
                                    <p:animEffect transition="in" filter="blinds(horizontal)">
                                      <p:cBhvr>
                                        <p:cTn id="28" dur="1000"/>
                                        <p:tgtEl>
                                          <p:spTgt spid="8"/>
                                        </p:tgtEl>
                                      </p:cBhvr>
                                    </p:animEffect>
                                  </p:childTnLst>
                                </p:cTn>
                              </p:par>
                              <p:par>
                                <p:cTn id="29" presetID="3" presetClass="entr" presetSubtype="10" fill="hold" nodeType="withEffect">
                                  <p:stCondLst>
                                    <p:cond delay="0"/>
                                  </p:stCondLst>
                                  <p:childTnLst>
                                    <p:set>
                                      <p:cBhvr>
                                        <p:cTn id="30" dur="1000" fill="hold">
                                          <p:stCondLst>
                                            <p:cond delay="0"/>
                                          </p:stCondLst>
                                        </p:cTn>
                                        <p:tgtEl>
                                          <p:spTgt spid="2"/>
                                        </p:tgtEl>
                                        <p:attrNameLst>
                                          <p:attrName>style.visibility</p:attrName>
                                        </p:attrNameLst>
                                      </p:cBhvr>
                                      <p:to>
                                        <p:strVal val="visible"/>
                                      </p:to>
                                    </p:set>
                                    <p:animEffect transition="in" filter="blinds(horizontal)">
                                      <p:cBhvr>
                                        <p:cTn id="31" dur="1000"/>
                                        <p:tgtEl>
                                          <p:spTgt spid="2"/>
                                        </p:tgtEl>
                                      </p:cBhvr>
                                    </p:animEffect>
                                  </p:childTnLst>
                                </p:cTn>
                              </p:par>
                            </p:childTnLst>
                          </p:cTn>
                        </p:par>
                        <p:par>
                          <p:cTn id="32" fill="hold">
                            <p:stCondLst>
                              <p:cond delay="20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4"/>
                                        </p:tgtEl>
                                        <p:attrNameLst>
                                          <p:attrName>style.visibility</p:attrName>
                                        </p:attrNameLst>
                                      </p:cBhvr>
                                      <p:to>
                                        <p:strVal val="visible"/>
                                      </p:to>
                                    </p:set>
                                    <p:anim calcmode="lin" valueType="num">
                                      <p:cBhvr>
                                        <p:cTn id="35" dur="700" fill="hold"/>
                                        <p:tgtEl>
                                          <p:spTgt spid="4"/>
                                        </p:tgtEl>
                                        <p:attrNameLst>
                                          <p:attrName>ppt_w</p:attrName>
                                        </p:attrNameLst>
                                      </p:cBhvr>
                                      <p:tavLst>
                                        <p:tav tm="0">
                                          <p:val>
                                            <p:fltVal val="0"/>
                                          </p:val>
                                        </p:tav>
                                        <p:tav tm="100000">
                                          <p:val>
                                            <p:strVal val="#ppt_w"/>
                                          </p:val>
                                        </p:tav>
                                      </p:tavLst>
                                    </p:anim>
                                    <p:anim calcmode="lin" valueType="num">
                                      <p:cBhvr>
                                        <p:cTn id="36" dur="70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259"/>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4259"/>
                            </p:stCondLst>
                            <p:childTnLst>
                              <p:par>
                                <p:cTn id="44" presetID="42"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5259"/>
                            </p:stCondLst>
                            <p:childTnLst>
                              <p:par>
                                <p:cTn id="50" presetID="42"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活动流程</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359" y="1458544"/>
            <a:ext cx="800100" cy="2628900"/>
          </a:xfrm>
          <a:prstGeom prst="rect">
            <a:avLst/>
          </a:prstGeom>
        </p:spPr>
      </p:pic>
      <p:cxnSp>
        <p:nvCxnSpPr>
          <p:cNvPr id="7" name="直接连接符 6"/>
          <p:cNvCxnSpPr/>
          <p:nvPr/>
        </p:nvCxnSpPr>
        <p:spPr>
          <a:xfrm>
            <a:off x="55245" y="150413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1854" y="1458544"/>
            <a:ext cx="800100" cy="2628900"/>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349" y="1458544"/>
            <a:ext cx="800100" cy="2628900"/>
          </a:xfrm>
          <a:prstGeom prst="rect">
            <a:avLst/>
          </a:prstGeom>
        </p:spPr>
      </p:pic>
      <p:sp>
        <p:nvSpPr>
          <p:cNvPr id="5" name="椭圆 4"/>
          <p:cNvSpPr/>
          <p:nvPr/>
        </p:nvSpPr>
        <p:spPr>
          <a:xfrm>
            <a:off x="2020980" y="1407702"/>
            <a:ext cx="192857" cy="192857"/>
          </a:xfrm>
          <a:prstGeom prst="ellipse">
            <a:avLst/>
          </a:prstGeom>
          <a:solidFill>
            <a:srgbClr val="E62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85475" y="1407702"/>
            <a:ext cx="192857" cy="192857"/>
          </a:xfrm>
          <a:prstGeom prst="ellipse">
            <a:avLst/>
          </a:prstGeom>
          <a:solidFill>
            <a:srgbClr val="E62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49970" y="1407702"/>
            <a:ext cx="192857" cy="192857"/>
          </a:xfrm>
          <a:prstGeom prst="ellipse">
            <a:avLst/>
          </a:prstGeom>
          <a:solidFill>
            <a:srgbClr val="E62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094230" y="448246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grpSp>
        <p:nvGrpSpPr>
          <p:cNvPr id="16" name="组合 15"/>
          <p:cNvGrpSpPr/>
          <p:nvPr/>
        </p:nvGrpSpPr>
        <p:grpSpPr>
          <a:xfrm>
            <a:off x="5191125" y="4482465"/>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grpSp>
        <p:nvGrpSpPr>
          <p:cNvPr id="25" name="组合 24"/>
          <p:cNvGrpSpPr/>
          <p:nvPr/>
        </p:nvGrpSpPr>
        <p:grpSpPr>
          <a:xfrm>
            <a:off x="8775065" y="4482465"/>
            <a:ext cx="1981200" cy="711835"/>
            <a:chOff x="2408" y="3190"/>
            <a:chExt cx="3120" cy="1121"/>
          </a:xfrm>
        </p:grpSpPr>
        <p:sp>
          <p:nvSpPr>
            <p:cNvPr id="2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2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par>
                          <p:cTn id="17" fill="hold">
                            <p:stCondLst>
                              <p:cond delay="1000"/>
                            </p:stCondLst>
                            <p:childTnLst>
                              <p:par>
                                <p:cTn id="18" presetID="2" presetClass="entr" presetSubtype="8"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1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par>
                          <p:cTn id="26" fill="hold">
                            <p:stCondLst>
                              <p:cond delay="1500"/>
                            </p:stCondLst>
                            <p:childTnLst>
                              <p:par>
                                <p:cTn id="27" presetID="2" presetClass="entr" presetSubtype="8" decel="100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1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up)">
                                      <p:cBhvr>
                                        <p:cTn id="34" dur="500"/>
                                        <p:tgtEl>
                                          <p:spTgt spid="3"/>
                                        </p:tgtEl>
                                      </p:cBhvr>
                                    </p:animEffect>
                                  </p:childTnLst>
                                </p:cTn>
                              </p:par>
                            </p:childTnLst>
                          </p:cTn>
                        </p:par>
                        <p:par>
                          <p:cTn id="35" fill="hold">
                            <p:stCondLst>
                              <p:cond delay="2000"/>
                            </p:stCondLst>
                            <p:childTnLst>
                              <p:par>
                                <p:cTn id="36" presetID="5" presetClass="entr" presetSubtype="1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par>
                          <p:cTn id="39" fill="hold">
                            <p:stCondLst>
                              <p:cond delay="2500"/>
                            </p:stCondLst>
                            <p:childTnLst>
                              <p:par>
                                <p:cTn id="40" presetID="5" presetClass="entr" presetSubtype="1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par>
                          <p:cTn id="43" fill="hold">
                            <p:stCondLst>
                              <p:cond delay="3000"/>
                            </p:stCondLst>
                            <p:childTnLst>
                              <p:par>
                                <p:cTn id="44" presetID="5" presetClass="entr" presetSubtype="1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活动流程</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sp>
        <p:nvSpPr>
          <p:cNvPr id="4" name="矩形 3"/>
          <p:cNvSpPr/>
          <p:nvPr/>
        </p:nvSpPr>
        <p:spPr bwMode="auto">
          <a:xfrm>
            <a:off x="9861424" y="1560242"/>
            <a:ext cx="1295652" cy="389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50000"/>
              </a:spcBef>
            </a:pPr>
            <a:r>
              <a:rPr lang="zh-CN" altLang="en-US" sz="2800" dirty="0">
                <a:solidFill>
                  <a:srgbClr val="9E2225"/>
                </a:solidFill>
                <a:latin typeface="方正楷体简体" panose="03000509000000000000" charset="-122"/>
                <a:ea typeface="方正楷体简体" panose="03000509000000000000" charset="-122"/>
              </a:rPr>
              <a:t>单击此处添加文字模板</a:t>
            </a:r>
          </a:p>
        </p:txBody>
      </p:sp>
      <p:pic>
        <p:nvPicPr>
          <p:cNvPr id="5" name="图片 4"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Lst>
          </a:blip>
          <a:srcRect/>
          <a:stretch>
            <a:fillRect/>
          </a:stretch>
        </p:blipFill>
        <p:spPr bwMode="auto">
          <a:xfrm rot="5400000">
            <a:off x="7948519" y="3730825"/>
            <a:ext cx="4416926" cy="75760"/>
          </a:xfrm>
          <a:prstGeom prst="rect">
            <a:avLst/>
          </a:prstGeom>
          <a:noFill/>
          <a:ln>
            <a:noFill/>
          </a:ln>
        </p:spPr>
      </p:pic>
      <p:pic>
        <p:nvPicPr>
          <p:cNvPr id="6" name="图片 5"/>
          <p:cNvPicPr>
            <a:picLocks noChangeAspect="1"/>
          </p:cNvPicPr>
          <p:nvPr/>
        </p:nvPicPr>
        <p:blipFill rotWithShape="1">
          <a:blip r:embed="rId8">
            <a:extLst>
              <a:ext uri="{28A0092B-C50C-407E-A947-70E740481C1C}">
                <a14:useLocalDpi xmlns:a14="http://schemas.microsoft.com/office/drawing/2010/main" val="0"/>
              </a:ext>
            </a:extLst>
          </a:blip>
          <a:srcRect r="72149"/>
          <a:stretch>
            <a:fillRect/>
          </a:stretch>
        </p:blipFill>
        <p:spPr>
          <a:xfrm>
            <a:off x="1465916" y="748558"/>
            <a:ext cx="1726122" cy="5035022"/>
          </a:xfrm>
          <a:prstGeom prst="rect">
            <a:avLst/>
          </a:prstGeom>
        </p:spPr>
      </p:pic>
      <p:sp>
        <p:nvSpPr>
          <p:cNvPr id="7" name="矩形 6"/>
          <p:cNvSpPr/>
          <p:nvPr/>
        </p:nvSpPr>
        <p:spPr>
          <a:xfrm>
            <a:off x="3468007" y="1605760"/>
            <a:ext cx="5624286" cy="19982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楷体简体" panose="03000509000000000000" charset="-122"/>
              <a:ea typeface="方正楷体简体" panose="03000509000000000000" charset="-122"/>
            </a:endParaRPr>
          </a:p>
        </p:txBody>
      </p:sp>
      <p:sp>
        <p:nvSpPr>
          <p:cNvPr id="8" name="文本框 7"/>
          <p:cNvSpPr txBox="1"/>
          <p:nvPr/>
        </p:nvSpPr>
        <p:spPr>
          <a:xfrm>
            <a:off x="3367649" y="1825459"/>
            <a:ext cx="5724644" cy="1581855"/>
          </a:xfrm>
          <a:prstGeom prst="rect">
            <a:avLst/>
          </a:prstGeom>
          <a:noFill/>
        </p:spPr>
        <p:txBody>
          <a:bodyPr vert="eaVert" wrap="square" rtlCol="0">
            <a:spAutoFit/>
          </a:bodyPr>
          <a:lstStyle/>
          <a:p>
            <a:pPr>
              <a:lnSpc>
                <a:spcPct val="250000"/>
              </a:lnSpc>
            </a:pPr>
            <a:r>
              <a:rPr lang="zh-CN" altLang="en-US" sz="1600" dirty="0">
                <a:solidFill>
                  <a:srgbClr val="333333"/>
                </a:solidFill>
                <a:latin typeface="方正楷体简体" panose="03000509000000000000" charset="-122"/>
                <a:ea typeface="方正楷体简体" panose="03000509000000000000" charset="-122"/>
              </a:rPr>
              <a:t>点击添加文本信息点击添加文本信息点击添加文本信息点击添加文本信息点击添加文本信息点击添加文本信息点击添加文本信息点击添加文本</a:t>
            </a:r>
          </a:p>
        </p:txBody>
      </p:sp>
      <p:sp>
        <p:nvSpPr>
          <p:cNvPr id="3" name="文本框 2"/>
          <p:cNvSpPr txBox="1"/>
          <p:nvPr/>
        </p:nvSpPr>
        <p:spPr>
          <a:xfrm>
            <a:off x="3417652" y="3875970"/>
            <a:ext cx="5724644" cy="1581855"/>
          </a:xfrm>
          <a:prstGeom prst="rect">
            <a:avLst/>
          </a:prstGeom>
          <a:noFill/>
          <a:ln w="15875">
            <a:noFill/>
          </a:ln>
        </p:spPr>
        <p:txBody>
          <a:bodyPr vert="eaVert" wrap="square" rtlCol="0">
            <a:spAutoFit/>
          </a:bodyPr>
          <a:lstStyle/>
          <a:p>
            <a:pPr>
              <a:lnSpc>
                <a:spcPct val="250000"/>
              </a:lnSpc>
            </a:pPr>
            <a:r>
              <a:rPr lang="zh-CN" altLang="en-US" sz="1600" dirty="0">
                <a:solidFill>
                  <a:srgbClr val="333333"/>
                </a:solidFill>
                <a:latin typeface="方正楷体简体" panose="03000509000000000000" charset="-122"/>
                <a:ea typeface="方正楷体简体" panose="03000509000000000000" charset="-122"/>
              </a:rPr>
              <a:t>点击添加文本信息点击添加文本信息点击添加文本信息点击添加文本信息点击添加文本信息点击添加文本信息点击添加文本信息点击添加文本</a:t>
            </a:r>
          </a:p>
        </p:txBody>
      </p:sp>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活动流程</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3" name="组合 2"/>
          <p:cNvGrpSpPr/>
          <p:nvPr/>
        </p:nvGrpSpPr>
        <p:grpSpPr>
          <a:xfrm>
            <a:off x="1881931" y="1666358"/>
            <a:ext cx="787791" cy="1645920"/>
            <a:chOff x="4205396" y="2420738"/>
            <a:chExt cx="787791" cy="1645920"/>
          </a:xfrm>
        </p:grpSpPr>
        <p:pic>
          <p:nvPicPr>
            <p:cNvPr id="4" name="图片 3"/>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23276" y1="44304" x2="23276" y2="44304"/>
                          <a14:foregroundMark x1="23103" y1="35949" x2="21034" y2="65570"/>
                          <a14:foregroundMark x1="25517" y1="37722" x2="24828" y2="66582"/>
                          <a14:foregroundMark x1="17931" y1="41519" x2="19310" y2="58481"/>
                          <a14:foregroundMark x1="18793" y1="39241" x2="19483" y2="58481"/>
                          <a14:foregroundMark x1="15690" y1="39241" x2="16034" y2="62025"/>
                          <a14:foregroundMark x1="26552" y1="37722" x2="27414" y2="61013"/>
                          <a14:foregroundMark x1="22759" y1="67342" x2="22759" y2="77975"/>
                          <a14:foregroundMark x1="42931" y1="36709" x2="43793" y2="56203"/>
                          <a14:foregroundMark x1="18966" y1="32405" x2="26552" y2="31899"/>
                          <a14:foregroundMark x1="27931" y1="34177" x2="29828" y2="57722"/>
                          <a14:foregroundMark x1="29828" y1="34937" x2="29828" y2="54177"/>
                          <a14:foregroundMark x1="28621" y1="58987" x2="29310" y2="61013"/>
                          <a14:foregroundMark x1="22414" y1="73671" x2="21552" y2="83544"/>
                          <a14:foregroundMark x1="43103" y1="56456" x2="41552" y2="65570"/>
                          <a14:foregroundMark x1="21724" y1="66329" x2="19828" y2="79747"/>
                          <a14:foregroundMark x1="22414" y1="21519" x2="22414" y2="26835"/>
                          <a14:foregroundMark x1="8276" y1="6835" x2="21724" y2="21013"/>
                        </a14:backgroundRemoval>
                      </a14:imgEffect>
                    </a14:imgLayer>
                  </a14:imgProps>
                </a:ext>
                <a:ext uri="{28A0092B-C50C-407E-A947-70E740481C1C}">
                  <a14:useLocalDpi xmlns:a14="http://schemas.microsoft.com/office/drawing/2010/main" val="0"/>
                </a:ext>
              </a:extLst>
            </a:blip>
            <a:srcRect l="35506" t="25910" r="50234" b="30343"/>
            <a:stretch>
              <a:fillRect/>
            </a:stretch>
          </p:blipFill>
          <p:spPr>
            <a:xfrm>
              <a:off x="4205396" y="2420738"/>
              <a:ext cx="787791" cy="1645920"/>
            </a:xfrm>
            <a:prstGeom prst="rect">
              <a:avLst/>
            </a:prstGeom>
          </p:spPr>
        </p:pic>
        <p:sp>
          <p:nvSpPr>
            <p:cNvPr id="12" name="矩形 1"/>
            <p:cNvSpPr>
              <a:spLocks noChangeArrowheads="1"/>
            </p:cNvSpPr>
            <p:nvPr/>
          </p:nvSpPr>
          <p:spPr bwMode="auto">
            <a:xfrm>
              <a:off x="4376036" y="2757488"/>
              <a:ext cx="52039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dirty="0">
                  <a:solidFill>
                    <a:schemeClr val="bg1"/>
                  </a:solidFill>
                  <a:latin typeface="方正楷体简体" panose="03000509000000000000" charset="-122"/>
                  <a:ea typeface="方正楷体简体" panose="03000509000000000000" charset="-122"/>
                </a:rPr>
                <a:t>壹</a:t>
              </a:r>
            </a:p>
          </p:txBody>
        </p:sp>
      </p:grpSp>
      <p:grpSp>
        <p:nvGrpSpPr>
          <p:cNvPr id="5" name="组合 4"/>
          <p:cNvGrpSpPr/>
          <p:nvPr/>
        </p:nvGrpSpPr>
        <p:grpSpPr>
          <a:xfrm>
            <a:off x="6085631" y="1666358"/>
            <a:ext cx="787791" cy="1645920"/>
            <a:chOff x="4205396" y="2420738"/>
            <a:chExt cx="787791" cy="1645920"/>
          </a:xfrm>
        </p:grpSpPr>
        <p:pic>
          <p:nvPicPr>
            <p:cNvPr id="6" name="图片 5"/>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23276" y1="44304" x2="23276" y2="44304"/>
                          <a14:foregroundMark x1="23103" y1="35949" x2="21034" y2="65570"/>
                          <a14:foregroundMark x1="25517" y1="37722" x2="24828" y2="66582"/>
                          <a14:foregroundMark x1="17931" y1="41519" x2="19310" y2="58481"/>
                          <a14:foregroundMark x1="18793" y1="39241" x2="19483" y2="58481"/>
                          <a14:foregroundMark x1="15690" y1="39241" x2="16034" y2="62025"/>
                          <a14:foregroundMark x1="26552" y1="37722" x2="27414" y2="61013"/>
                          <a14:foregroundMark x1="22759" y1="67342" x2="22759" y2="77975"/>
                          <a14:foregroundMark x1="42931" y1="36709" x2="43793" y2="56203"/>
                          <a14:foregroundMark x1="18966" y1="32405" x2="26552" y2="31899"/>
                          <a14:foregroundMark x1="27931" y1="34177" x2="29828" y2="57722"/>
                          <a14:foregroundMark x1="29828" y1="34937" x2="29828" y2="54177"/>
                          <a14:foregroundMark x1="28621" y1="58987" x2="29310" y2="61013"/>
                          <a14:foregroundMark x1="22414" y1="73671" x2="21552" y2="83544"/>
                          <a14:foregroundMark x1="43103" y1="56456" x2="41552" y2="65570"/>
                          <a14:foregroundMark x1="21724" y1="66329" x2="19828" y2="79747"/>
                          <a14:foregroundMark x1="22414" y1="21519" x2="22414" y2="26835"/>
                          <a14:foregroundMark x1="8276" y1="6835" x2="21724" y2="21013"/>
                        </a14:backgroundRemoval>
                      </a14:imgEffect>
                    </a14:imgLayer>
                  </a14:imgProps>
                </a:ext>
                <a:ext uri="{28A0092B-C50C-407E-A947-70E740481C1C}">
                  <a14:useLocalDpi xmlns:a14="http://schemas.microsoft.com/office/drawing/2010/main" val="0"/>
                </a:ext>
              </a:extLst>
            </a:blip>
            <a:srcRect l="35506" t="25910" r="50234" b="30343"/>
            <a:stretch>
              <a:fillRect/>
            </a:stretch>
          </p:blipFill>
          <p:spPr>
            <a:xfrm>
              <a:off x="4205396" y="2420738"/>
              <a:ext cx="787791" cy="1645920"/>
            </a:xfrm>
            <a:prstGeom prst="rect">
              <a:avLst/>
            </a:prstGeom>
          </p:spPr>
        </p:pic>
        <p:sp>
          <p:nvSpPr>
            <p:cNvPr id="7" name="矩形 1"/>
            <p:cNvSpPr>
              <a:spLocks noChangeArrowheads="1"/>
            </p:cNvSpPr>
            <p:nvPr/>
          </p:nvSpPr>
          <p:spPr bwMode="auto">
            <a:xfrm>
              <a:off x="4376036" y="2757488"/>
              <a:ext cx="520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dirty="0">
                  <a:solidFill>
                    <a:schemeClr val="bg1"/>
                  </a:solidFill>
                  <a:latin typeface="方正楷体简体" panose="03000509000000000000" charset="-122"/>
                  <a:ea typeface="方正楷体简体" panose="03000509000000000000" charset="-122"/>
                </a:rPr>
                <a:t>贰</a:t>
              </a:r>
            </a:p>
          </p:txBody>
        </p:sp>
      </p:grpSp>
      <p:grpSp>
        <p:nvGrpSpPr>
          <p:cNvPr id="22" name="组合 21"/>
          <p:cNvGrpSpPr/>
          <p:nvPr/>
        </p:nvGrpSpPr>
        <p:grpSpPr>
          <a:xfrm>
            <a:off x="1881931" y="3794687"/>
            <a:ext cx="787791" cy="1645920"/>
            <a:chOff x="4205396" y="2420738"/>
            <a:chExt cx="787791" cy="1645920"/>
          </a:xfrm>
        </p:grpSpPr>
        <p:pic>
          <p:nvPicPr>
            <p:cNvPr id="23" name="图片 22"/>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23276" y1="44304" x2="23276" y2="44304"/>
                          <a14:foregroundMark x1="23103" y1="35949" x2="21034" y2="65570"/>
                          <a14:foregroundMark x1="25517" y1="37722" x2="24828" y2="66582"/>
                          <a14:foregroundMark x1="17931" y1="41519" x2="19310" y2="58481"/>
                          <a14:foregroundMark x1="18793" y1="39241" x2="19483" y2="58481"/>
                          <a14:foregroundMark x1="15690" y1="39241" x2="16034" y2="62025"/>
                          <a14:foregroundMark x1="26552" y1="37722" x2="27414" y2="61013"/>
                          <a14:foregroundMark x1="22759" y1="67342" x2="22759" y2="77975"/>
                          <a14:foregroundMark x1="42931" y1="36709" x2="43793" y2="56203"/>
                          <a14:foregroundMark x1="18966" y1="32405" x2="26552" y2="31899"/>
                          <a14:foregroundMark x1="27931" y1="34177" x2="29828" y2="57722"/>
                          <a14:foregroundMark x1="29828" y1="34937" x2="29828" y2="54177"/>
                          <a14:foregroundMark x1="28621" y1="58987" x2="29310" y2="61013"/>
                          <a14:foregroundMark x1="22414" y1="73671" x2="21552" y2="83544"/>
                          <a14:foregroundMark x1="43103" y1="56456" x2="41552" y2="65570"/>
                          <a14:foregroundMark x1="21724" y1="66329" x2="19828" y2="79747"/>
                          <a14:foregroundMark x1="22414" y1="21519" x2="22414" y2="26835"/>
                          <a14:foregroundMark x1="8276" y1="6835" x2="21724" y2="21013"/>
                        </a14:backgroundRemoval>
                      </a14:imgEffect>
                    </a14:imgLayer>
                  </a14:imgProps>
                </a:ext>
                <a:ext uri="{28A0092B-C50C-407E-A947-70E740481C1C}">
                  <a14:useLocalDpi xmlns:a14="http://schemas.microsoft.com/office/drawing/2010/main" val="0"/>
                </a:ext>
              </a:extLst>
            </a:blip>
            <a:srcRect l="35506" t="25910" r="50234" b="30343"/>
            <a:stretch>
              <a:fillRect/>
            </a:stretch>
          </p:blipFill>
          <p:spPr>
            <a:xfrm>
              <a:off x="4205396" y="2420738"/>
              <a:ext cx="787791" cy="1645920"/>
            </a:xfrm>
            <a:prstGeom prst="rect">
              <a:avLst/>
            </a:prstGeom>
          </p:spPr>
        </p:pic>
        <p:sp>
          <p:nvSpPr>
            <p:cNvPr id="24" name="矩形 1"/>
            <p:cNvSpPr>
              <a:spLocks noChangeArrowheads="1"/>
            </p:cNvSpPr>
            <p:nvPr/>
          </p:nvSpPr>
          <p:spPr bwMode="auto">
            <a:xfrm>
              <a:off x="4376036" y="2757488"/>
              <a:ext cx="520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dirty="0">
                  <a:solidFill>
                    <a:schemeClr val="bg1"/>
                  </a:solidFill>
                  <a:latin typeface="方正楷体简体" panose="03000509000000000000" charset="-122"/>
                  <a:ea typeface="方正楷体简体" panose="03000509000000000000" charset="-122"/>
                </a:rPr>
                <a:t>叁</a:t>
              </a:r>
            </a:p>
          </p:txBody>
        </p:sp>
      </p:grpSp>
      <p:grpSp>
        <p:nvGrpSpPr>
          <p:cNvPr id="28" name="组合 27"/>
          <p:cNvGrpSpPr/>
          <p:nvPr/>
        </p:nvGrpSpPr>
        <p:grpSpPr>
          <a:xfrm>
            <a:off x="6085631" y="3794687"/>
            <a:ext cx="787791" cy="1645920"/>
            <a:chOff x="4205396" y="2420738"/>
            <a:chExt cx="787791" cy="1645920"/>
          </a:xfrm>
        </p:grpSpPr>
        <p:pic>
          <p:nvPicPr>
            <p:cNvPr id="29" name="图片 28"/>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23276" y1="44304" x2="23276" y2="44304"/>
                          <a14:foregroundMark x1="23103" y1="35949" x2="21034" y2="65570"/>
                          <a14:foregroundMark x1="25517" y1="37722" x2="24828" y2="66582"/>
                          <a14:foregroundMark x1="17931" y1="41519" x2="19310" y2="58481"/>
                          <a14:foregroundMark x1="18793" y1="39241" x2="19483" y2="58481"/>
                          <a14:foregroundMark x1="15690" y1="39241" x2="16034" y2="62025"/>
                          <a14:foregroundMark x1="26552" y1="37722" x2="27414" y2="61013"/>
                          <a14:foregroundMark x1="22759" y1="67342" x2="22759" y2="77975"/>
                          <a14:foregroundMark x1="42931" y1="36709" x2="43793" y2="56203"/>
                          <a14:foregroundMark x1="18966" y1="32405" x2="26552" y2="31899"/>
                          <a14:foregroundMark x1="27931" y1="34177" x2="29828" y2="57722"/>
                          <a14:foregroundMark x1="29828" y1="34937" x2="29828" y2="54177"/>
                          <a14:foregroundMark x1="28621" y1="58987" x2="29310" y2="61013"/>
                          <a14:foregroundMark x1="22414" y1="73671" x2="21552" y2="83544"/>
                          <a14:foregroundMark x1="43103" y1="56456" x2="41552" y2="65570"/>
                          <a14:foregroundMark x1="21724" y1="66329" x2="19828" y2="79747"/>
                          <a14:foregroundMark x1="22414" y1="21519" x2="22414" y2="26835"/>
                          <a14:foregroundMark x1="8276" y1="6835" x2="21724" y2="21013"/>
                        </a14:backgroundRemoval>
                      </a14:imgEffect>
                    </a14:imgLayer>
                  </a14:imgProps>
                </a:ext>
                <a:ext uri="{28A0092B-C50C-407E-A947-70E740481C1C}">
                  <a14:useLocalDpi xmlns:a14="http://schemas.microsoft.com/office/drawing/2010/main" val="0"/>
                </a:ext>
              </a:extLst>
            </a:blip>
            <a:srcRect l="35506" t="25910" r="50234" b="30343"/>
            <a:stretch>
              <a:fillRect/>
            </a:stretch>
          </p:blipFill>
          <p:spPr>
            <a:xfrm>
              <a:off x="4205396" y="2420738"/>
              <a:ext cx="787791" cy="1645920"/>
            </a:xfrm>
            <a:prstGeom prst="rect">
              <a:avLst/>
            </a:prstGeom>
          </p:spPr>
        </p:pic>
        <p:sp>
          <p:nvSpPr>
            <p:cNvPr id="30" name="矩形 1"/>
            <p:cNvSpPr>
              <a:spLocks noChangeArrowheads="1"/>
            </p:cNvSpPr>
            <p:nvPr/>
          </p:nvSpPr>
          <p:spPr bwMode="auto">
            <a:xfrm>
              <a:off x="4376036" y="2757488"/>
              <a:ext cx="520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dirty="0">
                  <a:solidFill>
                    <a:schemeClr val="bg1"/>
                  </a:solidFill>
                  <a:latin typeface="方正楷体简体" panose="03000509000000000000" charset="-122"/>
                  <a:ea typeface="方正楷体简体" panose="03000509000000000000" charset="-122"/>
                </a:rPr>
                <a:t>肆</a:t>
              </a:r>
            </a:p>
          </p:txBody>
        </p:sp>
      </p:grpSp>
      <p:grpSp>
        <p:nvGrpSpPr>
          <p:cNvPr id="13" name="组合 12"/>
          <p:cNvGrpSpPr/>
          <p:nvPr/>
        </p:nvGrpSpPr>
        <p:grpSpPr>
          <a:xfrm>
            <a:off x="2906395" y="200342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grpSp>
        <p:nvGrpSpPr>
          <p:cNvPr id="8" name="组合 7"/>
          <p:cNvGrpSpPr/>
          <p:nvPr/>
        </p:nvGrpSpPr>
        <p:grpSpPr>
          <a:xfrm>
            <a:off x="8044180" y="2004060"/>
            <a:ext cx="1981200" cy="711835"/>
            <a:chOff x="2408" y="3190"/>
            <a:chExt cx="3120" cy="1121"/>
          </a:xfrm>
        </p:grpSpPr>
        <p:sp>
          <p:nvSpPr>
            <p:cNvPr id="1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1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grpSp>
        <p:nvGrpSpPr>
          <p:cNvPr id="18" name="组合 17"/>
          <p:cNvGrpSpPr/>
          <p:nvPr/>
        </p:nvGrpSpPr>
        <p:grpSpPr>
          <a:xfrm>
            <a:off x="2906395" y="4067810"/>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grpSp>
        <p:nvGrpSpPr>
          <p:cNvPr id="21" name="组合 20"/>
          <p:cNvGrpSpPr/>
          <p:nvPr/>
        </p:nvGrpSpPr>
        <p:grpSpPr>
          <a:xfrm>
            <a:off x="8044180" y="4131310"/>
            <a:ext cx="1981200" cy="711835"/>
            <a:chOff x="2408" y="3190"/>
            <a:chExt cx="3120" cy="1121"/>
          </a:xfrm>
        </p:grpSpPr>
        <p:sp>
          <p:nvSpPr>
            <p:cNvPr id="2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85000"/>
                      <a:lumOff val="15000"/>
                    </a:schemeClr>
                  </a:solidFill>
                  <a:latin typeface="仿宋" panose="02010609060101010101" charset="-122"/>
                  <a:ea typeface="仿宋" panose="02010609060101010101" charset="-122"/>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此部分内容作为文字排版占位显示</a:t>
              </a:r>
              <a:b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br>
              <a:r>
                <a:rPr lang="zh-CN" altLang="en-US" sz="1200">
                  <a:solidFill>
                    <a:schemeClr val="dk1">
                      <a:lumMod val="100000"/>
                    </a:schemeClr>
                  </a:solidFill>
                  <a:latin typeface="仿宋" panose="02010609060101010101" charset="-122"/>
                  <a:ea typeface="仿宋" panose="02010609060101010101" charset="-122"/>
                  <a:cs typeface="仿宋" panose="02010609060101010101" charset="-122"/>
                  <a:sym typeface="+mn-lt"/>
                </a:rPr>
                <a:t>（建议使用主题字体）</a:t>
              </a:r>
            </a:p>
          </p:txBody>
        </p:sp>
      </p:grpSp>
      <p:pic>
        <p:nvPicPr>
          <p:cNvPr id="32" name="图片 31" descr="图层 2"/>
          <p:cNvPicPr>
            <a:picLocks noChangeAspect="1"/>
          </p:cNvPicPr>
          <p:nvPr/>
        </p:nvPicPr>
        <p:blipFill>
          <a:blip r:embed="rId8"/>
          <a:srcRect r="1769"/>
          <a:stretch>
            <a:fillRect/>
          </a:stretch>
        </p:blipFill>
        <p:spPr>
          <a:xfrm>
            <a:off x="9591675" y="815340"/>
            <a:ext cx="1445895" cy="1417320"/>
          </a:xfrm>
          <a:prstGeom prst="rect">
            <a:avLst/>
          </a:prstGeom>
        </p:spPr>
      </p:pic>
      <p:pic>
        <p:nvPicPr>
          <p:cNvPr id="31" name="图片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flipH="1">
            <a:off x="-111335" y="297"/>
            <a:ext cx="3524460" cy="6858000"/>
          </a:xfrm>
          <a:prstGeom prst="rect">
            <a:avLst/>
          </a:prstGeom>
        </p:spPr>
      </p:pic>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活动流程</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3" name="组合 2"/>
          <p:cNvGrpSpPr/>
          <p:nvPr/>
        </p:nvGrpSpPr>
        <p:grpSpPr>
          <a:xfrm>
            <a:off x="3841750" y="2190115"/>
            <a:ext cx="7574915" cy="730885"/>
            <a:chOff x="1913731" y="2268671"/>
            <a:chExt cx="9031287" cy="731204"/>
          </a:xfrm>
        </p:grpSpPr>
        <p:sp>
          <p:nvSpPr>
            <p:cNvPr id="7" name="MH_Other_9"/>
            <p:cNvSpPr/>
            <p:nvPr/>
          </p:nvSpPr>
          <p:spPr>
            <a:xfrm>
              <a:off x="2955131" y="23183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方正楷体简体" panose="03000509000000000000" charset="-122"/>
                <a:ea typeface="方正楷体简体" panose="03000509000000000000" charset="-122"/>
                <a:cs typeface="+mn-cs"/>
              </a:endParaRPr>
            </a:p>
          </p:txBody>
        </p:sp>
        <p:sp>
          <p:nvSpPr>
            <p:cNvPr id="4" name="MH_Other_1"/>
            <p:cNvSpPr/>
            <p:nvPr/>
          </p:nvSpPr>
          <p:spPr bwMode="auto">
            <a:xfrm flipV="1">
              <a:off x="3793331" y="28723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方正楷体简体" panose="03000509000000000000" charset="-122"/>
                <a:ea typeface="方正楷体简体" panose="03000509000000000000" charset="-122"/>
                <a:cs typeface="+mn-cs"/>
              </a:endParaRPr>
            </a:p>
          </p:txBody>
        </p:sp>
        <p:sp>
          <p:nvSpPr>
            <p:cNvPr id="12" name="MH_Other_2"/>
            <p:cNvSpPr/>
            <p:nvPr/>
          </p:nvSpPr>
          <p:spPr bwMode="auto">
            <a:xfrm>
              <a:off x="3793331" y="23183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方正楷体简体" panose="03000509000000000000" charset="-122"/>
                <a:ea typeface="方正楷体简体" panose="03000509000000000000" charset="-122"/>
                <a:cs typeface="+mn-cs"/>
              </a:endParaRPr>
            </a:p>
          </p:txBody>
        </p:sp>
        <p:sp>
          <p:nvSpPr>
            <p:cNvPr id="13" name="MH_SubTitle_1" descr="#clear#"/>
            <p:cNvSpPr/>
            <p:nvPr/>
          </p:nvSpPr>
          <p:spPr bwMode="auto">
            <a:xfrm>
              <a:off x="1913731" y="23183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方正楷体简体" panose="03000509000000000000" charset="-122"/>
                  <a:ea typeface="方正楷体简体" panose="03000509000000000000" charset="-122"/>
                  <a:cs typeface="+mn-cs"/>
                </a:rPr>
                <a:t>添加标题</a:t>
              </a:r>
            </a:p>
          </p:txBody>
        </p:sp>
        <p:sp>
          <p:nvSpPr>
            <p:cNvPr id="23" name="矩形 22" descr="#clear#"/>
            <p:cNvSpPr>
              <a:spLocks noChangeArrowheads="1"/>
            </p:cNvSpPr>
            <p:nvPr/>
          </p:nvSpPr>
          <p:spPr bwMode="auto">
            <a:xfrm>
              <a:off x="5147468" y="2268671"/>
              <a:ext cx="5797550" cy="731204"/>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dirty="0">
                  <a:solidFill>
                    <a:schemeClr val="tx1"/>
                  </a:solidFill>
                  <a:latin typeface="方正楷体简体" panose="03000509000000000000" charset="-122"/>
                  <a:ea typeface="方正楷体简体" panose="03000509000000000000" charset="-122"/>
                </a:rPr>
                <a:t>点击输入本栏的具体文字，简明扼要的说明分项内容，此为概念图解，请根据您的具体内容酌情修改。</a:t>
              </a:r>
              <a:endParaRPr kumimoji="0" lang="zh-CN" altLang="en-US" sz="1600" b="0" i="0" u="none" strike="noStrike" kern="1200" cap="none" spc="0" normalizeH="0" baseline="0" noProof="0" dirty="0">
                <a:ln>
                  <a:noFill/>
                </a:ln>
                <a:solidFill>
                  <a:schemeClr val="tx1"/>
                </a:solidFill>
                <a:effectLst/>
                <a:uLnTx/>
                <a:uFillTx/>
                <a:latin typeface="方正楷体简体" panose="03000509000000000000" charset="-122"/>
                <a:ea typeface="方正楷体简体" panose="03000509000000000000" charset="-122"/>
                <a:cs typeface="+mn-cs"/>
              </a:endParaRPr>
            </a:p>
          </p:txBody>
        </p:sp>
      </p:grpSp>
      <p:grpSp>
        <p:nvGrpSpPr>
          <p:cNvPr id="5" name="组合 4"/>
          <p:cNvGrpSpPr/>
          <p:nvPr/>
        </p:nvGrpSpPr>
        <p:grpSpPr>
          <a:xfrm>
            <a:off x="3841750" y="3276600"/>
            <a:ext cx="7574915" cy="730885"/>
            <a:chOff x="1913731" y="3223552"/>
            <a:chExt cx="9031287" cy="731204"/>
          </a:xfrm>
        </p:grpSpPr>
        <p:sp>
          <p:nvSpPr>
            <p:cNvPr id="8" name="MH_Other_10"/>
            <p:cNvSpPr/>
            <p:nvPr/>
          </p:nvSpPr>
          <p:spPr>
            <a:xfrm>
              <a:off x="2955131" y="32454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方正楷体简体" panose="03000509000000000000" charset="-122"/>
                <a:ea typeface="方正楷体简体" panose="03000509000000000000" charset="-122"/>
                <a:cs typeface="+mn-cs"/>
              </a:endParaRPr>
            </a:p>
          </p:txBody>
        </p:sp>
        <p:sp>
          <p:nvSpPr>
            <p:cNvPr id="14" name="MH_Other_3"/>
            <p:cNvSpPr/>
            <p:nvPr/>
          </p:nvSpPr>
          <p:spPr bwMode="auto">
            <a:xfrm flipV="1">
              <a:off x="3793331" y="37994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方正楷体简体" panose="03000509000000000000" charset="-122"/>
                <a:ea typeface="方正楷体简体" panose="03000509000000000000" charset="-122"/>
                <a:cs typeface="+mn-cs"/>
              </a:endParaRPr>
            </a:p>
          </p:txBody>
        </p:sp>
        <p:sp>
          <p:nvSpPr>
            <p:cNvPr id="15" name="MH_Other_4"/>
            <p:cNvSpPr/>
            <p:nvPr/>
          </p:nvSpPr>
          <p:spPr bwMode="auto">
            <a:xfrm>
              <a:off x="3793331" y="32454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方正楷体简体" panose="03000509000000000000" charset="-122"/>
                <a:ea typeface="方正楷体简体" panose="03000509000000000000" charset="-122"/>
                <a:cs typeface="+mn-cs"/>
              </a:endParaRPr>
            </a:p>
          </p:txBody>
        </p:sp>
        <p:sp>
          <p:nvSpPr>
            <p:cNvPr id="16" name="MH_SubTitle_2" descr="#clear#"/>
            <p:cNvSpPr/>
            <p:nvPr/>
          </p:nvSpPr>
          <p:spPr bwMode="auto">
            <a:xfrm>
              <a:off x="1913731" y="32454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方正楷体简体" panose="03000509000000000000" charset="-122"/>
                  <a:ea typeface="方正楷体简体" panose="03000509000000000000" charset="-122"/>
                  <a:cs typeface="+mn-cs"/>
                </a:rPr>
                <a:t>添加标题</a:t>
              </a:r>
            </a:p>
          </p:txBody>
        </p:sp>
        <p:sp>
          <p:nvSpPr>
            <p:cNvPr id="24" name="矩形 23" descr="#clear#"/>
            <p:cNvSpPr>
              <a:spLocks noChangeArrowheads="1"/>
            </p:cNvSpPr>
            <p:nvPr/>
          </p:nvSpPr>
          <p:spPr bwMode="auto">
            <a:xfrm>
              <a:off x="5147468" y="3223552"/>
              <a:ext cx="5797550" cy="731204"/>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dirty="0">
                  <a:solidFill>
                    <a:schemeClr val="tx1"/>
                  </a:solidFill>
                  <a:latin typeface="方正楷体简体" panose="03000509000000000000" charset="-122"/>
                  <a:ea typeface="方正楷体简体" panose="03000509000000000000" charset="-122"/>
                </a:rPr>
                <a:t>点击输入本栏的具体文字，简明扼要的说明分项内容，此为概念图解，请根据您的具体内容酌情修改。</a:t>
              </a:r>
              <a:endParaRPr kumimoji="0" lang="zh-CN" altLang="en-US" sz="1600" b="0" i="0" u="none" strike="noStrike" kern="1200" cap="none" spc="0" normalizeH="0" baseline="0" noProof="0" dirty="0">
                <a:ln>
                  <a:noFill/>
                </a:ln>
                <a:solidFill>
                  <a:schemeClr val="tx1"/>
                </a:solidFill>
                <a:effectLst/>
                <a:uLnTx/>
                <a:uFillTx/>
                <a:latin typeface="方正楷体简体" panose="03000509000000000000" charset="-122"/>
                <a:ea typeface="方正楷体简体" panose="03000509000000000000" charset="-122"/>
                <a:cs typeface="+mn-cs"/>
              </a:endParaRPr>
            </a:p>
          </p:txBody>
        </p:sp>
      </p:grpSp>
      <p:grpSp>
        <p:nvGrpSpPr>
          <p:cNvPr id="28" name="组合 27"/>
          <p:cNvGrpSpPr/>
          <p:nvPr/>
        </p:nvGrpSpPr>
        <p:grpSpPr>
          <a:xfrm>
            <a:off x="3841750" y="4375785"/>
            <a:ext cx="7574915" cy="730885"/>
            <a:chOff x="1913731" y="3223552"/>
            <a:chExt cx="9031287" cy="731204"/>
          </a:xfrm>
        </p:grpSpPr>
        <p:sp>
          <p:nvSpPr>
            <p:cNvPr id="29" name="MH_Other_10"/>
            <p:cNvSpPr/>
            <p:nvPr/>
          </p:nvSpPr>
          <p:spPr>
            <a:xfrm>
              <a:off x="2955131" y="3245460"/>
              <a:ext cx="2108200" cy="655638"/>
            </a:xfrm>
            <a:prstGeom prst="rightArrow">
              <a:avLst>
                <a:gd name="adj1" fmla="val 72581"/>
                <a:gd name="adj2" fmla="val 46774"/>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方正楷体简体" panose="03000509000000000000" charset="-122"/>
                <a:ea typeface="方正楷体简体" panose="03000509000000000000" charset="-122"/>
                <a:cs typeface="+mn-cs"/>
              </a:endParaRPr>
            </a:p>
          </p:txBody>
        </p:sp>
        <p:sp>
          <p:nvSpPr>
            <p:cNvPr id="30" name="MH_Other_3"/>
            <p:cNvSpPr/>
            <p:nvPr/>
          </p:nvSpPr>
          <p:spPr bwMode="auto">
            <a:xfrm flipV="1">
              <a:off x="3793331" y="379949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方正楷体简体" panose="03000509000000000000" charset="-122"/>
                <a:ea typeface="方正楷体简体" panose="03000509000000000000" charset="-122"/>
                <a:cs typeface="+mn-cs"/>
              </a:endParaRPr>
            </a:p>
          </p:txBody>
        </p:sp>
        <p:sp>
          <p:nvSpPr>
            <p:cNvPr id="31" name="MH_Other_4"/>
            <p:cNvSpPr/>
            <p:nvPr/>
          </p:nvSpPr>
          <p:spPr bwMode="auto">
            <a:xfrm>
              <a:off x="3793331" y="324546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方正楷体简体" panose="03000509000000000000" charset="-122"/>
                <a:ea typeface="方正楷体简体" panose="03000509000000000000" charset="-122"/>
                <a:cs typeface="+mn-cs"/>
              </a:endParaRPr>
            </a:p>
          </p:txBody>
        </p:sp>
        <p:sp>
          <p:nvSpPr>
            <p:cNvPr id="32" name="MH_SubTitle_2" descr="#clear#"/>
            <p:cNvSpPr/>
            <p:nvPr/>
          </p:nvSpPr>
          <p:spPr bwMode="auto">
            <a:xfrm>
              <a:off x="1913731" y="3245460"/>
              <a:ext cx="1879600" cy="6556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方正楷体简体" panose="03000509000000000000" charset="-122"/>
                  <a:ea typeface="方正楷体简体" panose="03000509000000000000" charset="-122"/>
                  <a:cs typeface="+mn-cs"/>
                </a:rPr>
                <a:t>添加标题</a:t>
              </a:r>
            </a:p>
          </p:txBody>
        </p:sp>
        <p:sp>
          <p:nvSpPr>
            <p:cNvPr id="33" name="矩形 32" descr="#clear#"/>
            <p:cNvSpPr>
              <a:spLocks noChangeArrowheads="1"/>
            </p:cNvSpPr>
            <p:nvPr/>
          </p:nvSpPr>
          <p:spPr bwMode="auto">
            <a:xfrm>
              <a:off x="5147468" y="3223552"/>
              <a:ext cx="5797550" cy="731204"/>
            </a:xfrm>
            <a:prstGeom prst="rect">
              <a:avLst/>
            </a:prstGeom>
            <a:noFill/>
            <a:ln w="9525">
              <a:solidFill>
                <a:srgbClr val="C00000"/>
              </a:solid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fontAlgn="auto">
                <a:lnSpc>
                  <a:spcPct val="130000"/>
                </a:lnSpc>
                <a:spcBef>
                  <a:spcPts val="600"/>
                </a:spcBef>
                <a:spcAft>
                  <a:spcPts val="600"/>
                </a:spcAft>
                <a:buNone/>
                <a:defRPr/>
              </a:pPr>
              <a:r>
                <a:rPr lang="zh-CN" altLang="en-US" sz="1600" dirty="0">
                  <a:solidFill>
                    <a:schemeClr val="tx1"/>
                  </a:solidFill>
                  <a:latin typeface="方正楷体简体" panose="03000509000000000000" charset="-122"/>
                  <a:ea typeface="方正楷体简体" panose="03000509000000000000" charset="-122"/>
                </a:rPr>
                <a:t>点击输入本栏的具体文字，简明扼要的说明分项内容，此为概念图解，请根据您的具体内容酌情修改。</a:t>
              </a:r>
              <a:endParaRPr kumimoji="0" lang="zh-CN" altLang="en-US" sz="1600" b="0" i="0" u="none" strike="noStrike" kern="1200" cap="none" spc="0" normalizeH="0" baseline="0" noProof="0" dirty="0">
                <a:ln>
                  <a:noFill/>
                </a:ln>
                <a:solidFill>
                  <a:schemeClr val="tx1"/>
                </a:solidFill>
                <a:effectLst/>
                <a:uLnTx/>
                <a:uFillTx/>
                <a:latin typeface="方正楷体简体" panose="03000509000000000000" charset="-122"/>
                <a:ea typeface="方正楷体简体" panose="03000509000000000000" charset="-122"/>
                <a:cs typeface="+mn-cs"/>
              </a:endParaRPr>
            </a:p>
          </p:txBody>
        </p:sp>
      </p:grpSp>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98425" y="6267098"/>
            <a:ext cx="3276600" cy="609033"/>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9035415" y="6267098"/>
            <a:ext cx="3276600" cy="609033"/>
          </a:xfrm>
          <a:prstGeom prst="rect">
            <a:avLst/>
          </a:prstGeom>
        </p:spPr>
      </p:pic>
      <p:pic>
        <p:nvPicPr>
          <p:cNvPr id="15" name="图片 14" descr="形状 35 副本 2"/>
          <p:cNvPicPr>
            <a:picLocks noChangeAspect="1"/>
          </p:cNvPicPr>
          <p:nvPr/>
        </p:nvPicPr>
        <p:blipFill>
          <a:blip r:embed="rId6"/>
          <a:srcRect l="51706"/>
          <a:stretch>
            <a:fillRect/>
          </a:stretch>
        </p:blipFill>
        <p:spPr>
          <a:xfrm>
            <a:off x="-22225" y="2571750"/>
            <a:ext cx="1661160" cy="1714500"/>
          </a:xfrm>
          <a:prstGeom prst="rect">
            <a:avLst/>
          </a:prstGeom>
        </p:spPr>
      </p:pic>
      <p:pic>
        <p:nvPicPr>
          <p:cNvPr id="30" name="图片 29" descr="形状 35 副本 2"/>
          <p:cNvPicPr>
            <a:picLocks noChangeAspect="1"/>
          </p:cNvPicPr>
          <p:nvPr/>
        </p:nvPicPr>
        <p:blipFill>
          <a:blip r:embed="rId6"/>
          <a:srcRect l="51706"/>
          <a:stretch>
            <a:fillRect/>
          </a:stretch>
        </p:blipFill>
        <p:spPr>
          <a:xfrm flipH="1">
            <a:off x="10527665" y="140335"/>
            <a:ext cx="1661160" cy="1714500"/>
          </a:xfrm>
          <a:prstGeom prst="rect">
            <a:avLst/>
          </a:prstGeom>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 y="13083"/>
            <a:ext cx="4991100" cy="2090289"/>
          </a:xfrm>
          <a:prstGeom prst="rect">
            <a:avLst/>
          </a:prstGeom>
        </p:spPr>
      </p:pic>
      <p:pic>
        <p:nvPicPr>
          <p:cNvPr id="5" name="图片 4" descr="图层 2"/>
          <p:cNvPicPr>
            <a:picLocks noChangeAspect="1"/>
          </p:cNvPicPr>
          <p:nvPr/>
        </p:nvPicPr>
        <p:blipFill>
          <a:blip r:embed="rId8"/>
          <a:srcRect r="1769"/>
          <a:stretch>
            <a:fillRect/>
          </a:stretch>
        </p:blipFill>
        <p:spPr>
          <a:xfrm>
            <a:off x="9035415" y="325755"/>
            <a:ext cx="1445895" cy="1417320"/>
          </a:xfrm>
          <a:prstGeom prst="rect">
            <a:avLst/>
          </a:prstGeom>
        </p:spPr>
      </p:pic>
      <p:pic>
        <p:nvPicPr>
          <p:cNvPr id="32"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8145" y="5491480"/>
            <a:ext cx="6788150" cy="1386205"/>
          </a:xfrm>
          <a:prstGeom prst="rect">
            <a:avLst/>
          </a:prstGeom>
        </p:spPr>
      </p:pic>
      <p:sp>
        <p:nvSpPr>
          <p:cNvPr id="10" name="TextBox 14"/>
          <p:cNvSpPr txBox="1"/>
          <p:nvPr/>
        </p:nvSpPr>
        <p:spPr>
          <a:xfrm>
            <a:off x="4606922" y="2064135"/>
            <a:ext cx="1267876" cy="945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第</a:t>
            </a:r>
          </a:p>
        </p:txBody>
      </p:sp>
      <p:sp>
        <p:nvSpPr>
          <p:cNvPr id="13" name="TextBox 14"/>
          <p:cNvSpPr txBox="1"/>
          <p:nvPr/>
        </p:nvSpPr>
        <p:spPr>
          <a:xfrm>
            <a:off x="7103198" y="206413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章</a:t>
            </a:r>
          </a:p>
        </p:txBody>
      </p:sp>
      <p:grpSp>
        <p:nvGrpSpPr>
          <p:cNvPr id="14" name="组合 13"/>
          <p:cNvGrpSpPr/>
          <p:nvPr/>
        </p:nvGrpSpPr>
        <p:grpSpPr>
          <a:xfrm>
            <a:off x="5616684" y="1876578"/>
            <a:ext cx="1678536" cy="1296000"/>
            <a:chOff x="3385106" y="987574"/>
            <a:chExt cx="1258902" cy="972000"/>
          </a:xfrm>
        </p:grpSpPr>
        <p:sp>
          <p:nvSpPr>
            <p:cNvPr id="16" name="椭圆 15"/>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7" name="椭圆 16"/>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8"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sz="4800" kern="0" dirty="0">
                  <a:solidFill>
                    <a:sysClr val="window" lastClr="FFFFFF"/>
                  </a:solidFill>
                  <a:effectLst/>
                  <a:latin typeface="方正楷体简体" panose="03000509000000000000" charset="-122"/>
                  <a:ea typeface="方正楷体简体" panose="03000509000000000000" charset="-122"/>
                </a:rPr>
                <a:t>叁</a:t>
              </a:r>
            </a:p>
          </p:txBody>
        </p:sp>
      </p:grpSp>
      <p:sp>
        <p:nvSpPr>
          <p:cNvPr id="19" name="圆角矩形 18"/>
          <p:cNvSpPr/>
          <p:nvPr/>
        </p:nvSpPr>
        <p:spPr>
          <a:xfrm>
            <a:off x="3090545" y="3454400"/>
            <a:ext cx="6779895" cy="942975"/>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4800" b="1" dirty="0">
                <a:solidFill>
                  <a:schemeClr val="bg1"/>
                </a:solidFill>
                <a:latin typeface="方正楷体简体" panose="03000509000000000000" charset="-122"/>
                <a:ea typeface="方正楷体简体" panose="03000509000000000000" charset="-122"/>
                <a:sym typeface="+mn-ea"/>
              </a:rPr>
              <a:t>活动意义</a:t>
            </a:r>
            <a:endParaRPr lang="zh-CN" altLang="en-US" sz="4800" b="1" kern="0" dirty="0">
              <a:solidFill>
                <a:schemeClr val="bg1"/>
              </a:solidFill>
              <a:latin typeface="方正楷体简体" panose="03000509000000000000" charset="-122"/>
              <a:ea typeface="方正楷体简体" panose="03000509000000000000" charset="-122"/>
              <a:sym typeface="+mn-ea"/>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活动意义</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sp>
        <p:nvSpPr>
          <p:cNvPr id="3" name="TextBox 12"/>
          <p:cNvSpPr txBox="1">
            <a:spLocks noChangeArrowheads="1"/>
          </p:cNvSpPr>
          <p:nvPr/>
        </p:nvSpPr>
        <p:spPr bwMode="auto">
          <a:xfrm>
            <a:off x="511024" y="1784922"/>
            <a:ext cx="307181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4000" b="1" dirty="0">
                <a:solidFill>
                  <a:srgbClr val="9E2225"/>
                </a:solidFill>
                <a:latin typeface="方正楷体简体" panose="03000509000000000000" charset="-122"/>
                <a:ea typeface="方正楷体简体" panose="03000509000000000000" charset="-122"/>
              </a:rPr>
              <a:t>节日意义</a:t>
            </a:r>
          </a:p>
        </p:txBody>
      </p:sp>
      <p:grpSp>
        <p:nvGrpSpPr>
          <p:cNvPr id="4" name="组合 3"/>
          <p:cNvGrpSpPr/>
          <p:nvPr/>
        </p:nvGrpSpPr>
        <p:grpSpPr>
          <a:xfrm>
            <a:off x="1082294" y="2624531"/>
            <a:ext cx="6551296" cy="1060450"/>
            <a:chOff x="1096182" y="2504153"/>
            <a:chExt cx="8204716" cy="1060450"/>
          </a:xfrm>
        </p:grpSpPr>
        <p:sp>
          <p:nvSpPr>
            <p:cNvPr id="5" name="文本框 26"/>
            <p:cNvSpPr txBox="1">
              <a:spLocks noChangeArrowheads="1"/>
            </p:cNvSpPr>
            <p:nvPr/>
          </p:nvSpPr>
          <p:spPr bwMode="auto">
            <a:xfrm>
              <a:off x="1815099" y="2504153"/>
              <a:ext cx="7485799"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latin typeface="方正楷体简体" panose="03000509000000000000" charset="-122"/>
                  <a:ea typeface="方正楷体简体" panose="03000509000000000000" charset="-122"/>
                  <a:cs typeface="方正楷体简体" panose="03000509000000000000" charset="-122"/>
                </a:rPr>
                <a:t>点击添加文本信息点击添加文本信息点击添加文本信息点击添加文本信息 点击添加文本信息点击添加文本信息点击添加文本信息点击添加文本信息点击添加文本信息点击添加文本信息点击添加文本信息 点击添加文本信息 </a:t>
              </a:r>
            </a:p>
          </p:txBody>
        </p:sp>
        <p:pic>
          <p:nvPicPr>
            <p:cNvPr id="6" name="Picture 3"/>
            <p:cNvPicPr>
              <a:picLocks noChangeAspect="1" noChangeArrowheads="1"/>
            </p:cNvPicPr>
            <p:nvPr/>
          </p:nvPicPr>
          <p:blipFill>
            <a:blip r:embed="rId6"/>
            <a:srcRect/>
            <a:stretch>
              <a:fillRect/>
            </a:stretch>
          </p:blipFill>
          <p:spPr bwMode="auto">
            <a:xfrm>
              <a:off x="1096182" y="2514139"/>
              <a:ext cx="840788" cy="100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1082294" y="4074508"/>
            <a:ext cx="6117790" cy="1018934"/>
            <a:chOff x="1096182" y="2504153"/>
            <a:chExt cx="7661802" cy="1018934"/>
          </a:xfrm>
        </p:grpSpPr>
        <p:sp>
          <p:nvSpPr>
            <p:cNvPr id="12" name="文本框 26"/>
            <p:cNvSpPr txBox="1">
              <a:spLocks noChangeArrowheads="1"/>
            </p:cNvSpPr>
            <p:nvPr/>
          </p:nvSpPr>
          <p:spPr bwMode="auto">
            <a:xfrm>
              <a:off x="1815235" y="2504153"/>
              <a:ext cx="6942749"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latin typeface="方正楷体简体" panose="03000509000000000000" charset="-122"/>
                  <a:ea typeface="方正楷体简体" panose="03000509000000000000" charset="-122"/>
                  <a:cs typeface="方正楷体简体" panose="03000509000000000000" charset="-122"/>
                </a:rPr>
                <a:t>点击添加文本信息点击添加文本信息点击添加文本信息点击添加文本信息 点击添加文本信息点击添加文本信息点击添加文本信息点击添加文本信息点击添加文本信息点击添加文本信息点击添加文本信息 点击添加文本信息 </a:t>
              </a:r>
            </a:p>
          </p:txBody>
        </p:sp>
        <p:pic>
          <p:nvPicPr>
            <p:cNvPr id="13" name="Picture 3"/>
            <p:cNvPicPr>
              <a:picLocks noChangeAspect="1" noChangeArrowheads="1"/>
            </p:cNvPicPr>
            <p:nvPr/>
          </p:nvPicPr>
          <p:blipFill>
            <a:blip r:embed="rId6"/>
            <a:srcRect/>
            <a:stretch>
              <a:fillRect/>
            </a:stretch>
          </p:blipFill>
          <p:spPr bwMode="auto">
            <a:xfrm>
              <a:off x="1096182" y="2514139"/>
              <a:ext cx="840788" cy="100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a:blip r:embed="rId7"/>
          <a:stretch>
            <a:fillRect/>
          </a:stretch>
        </p:blipFill>
        <p:spPr>
          <a:xfrm>
            <a:off x="7872730" y="2371725"/>
            <a:ext cx="3809365" cy="254254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活动意义</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19" name="组合 18"/>
          <p:cNvGrpSpPr/>
          <p:nvPr/>
        </p:nvGrpSpPr>
        <p:grpSpPr>
          <a:xfrm>
            <a:off x="6569201" y="3001803"/>
            <a:ext cx="1266011" cy="1266011"/>
            <a:chOff x="6318376" y="3321208"/>
            <a:chExt cx="1266011" cy="1266011"/>
          </a:xfrm>
        </p:grpSpPr>
        <p:sp>
          <p:nvSpPr>
            <p:cNvPr id="20" name="对角圆角矩形 19"/>
            <p:cNvSpPr/>
            <p:nvPr/>
          </p:nvSpPr>
          <p:spPr>
            <a:xfrm rot="13500000">
              <a:off x="6318376" y="3321208"/>
              <a:ext cx="1266011" cy="1266011"/>
            </a:xfrm>
            <a:prstGeom prst="round2DiagRect">
              <a:avLst>
                <a:gd name="adj1" fmla="val 50000"/>
                <a:gd name="adj2" fmla="val 0"/>
              </a:avLst>
            </a:prstGeom>
            <a:solidFill>
              <a:srgbClr val="BE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28"/>
            <p:cNvSpPr>
              <a:spLocks noEditPoints="1"/>
            </p:cNvSpPr>
            <p:nvPr/>
          </p:nvSpPr>
          <p:spPr bwMode="auto">
            <a:xfrm>
              <a:off x="6709732" y="3719518"/>
              <a:ext cx="483298" cy="469390"/>
            </a:xfrm>
            <a:custGeom>
              <a:avLst/>
              <a:gdLst>
                <a:gd name="T0" fmla="*/ 102 w 294"/>
                <a:gd name="T1" fmla="*/ 26 h 285"/>
                <a:gd name="T2" fmla="*/ 129 w 294"/>
                <a:gd name="T3" fmla="*/ 0 h 285"/>
                <a:gd name="T4" fmla="*/ 155 w 294"/>
                <a:gd name="T5" fmla="*/ 26 h 285"/>
                <a:gd name="T6" fmla="*/ 129 w 294"/>
                <a:gd name="T7" fmla="*/ 53 h 285"/>
                <a:gd name="T8" fmla="*/ 102 w 294"/>
                <a:gd name="T9" fmla="*/ 26 h 285"/>
                <a:gd name="T10" fmla="*/ 92 w 294"/>
                <a:gd name="T11" fmla="*/ 168 h 285"/>
                <a:gd name="T12" fmla="*/ 100 w 294"/>
                <a:gd name="T13" fmla="*/ 166 h 285"/>
                <a:gd name="T14" fmla="*/ 154 w 294"/>
                <a:gd name="T15" fmla="*/ 124 h 285"/>
                <a:gd name="T16" fmla="*/ 154 w 294"/>
                <a:gd name="T17" fmla="*/ 83 h 285"/>
                <a:gd name="T18" fmla="*/ 131 w 294"/>
                <a:gd name="T19" fmla="*/ 60 h 285"/>
                <a:gd name="T20" fmla="*/ 107 w 294"/>
                <a:gd name="T21" fmla="*/ 83 h 285"/>
                <a:gd name="T22" fmla="*/ 107 w 294"/>
                <a:gd name="T23" fmla="*/ 130 h 285"/>
                <a:gd name="T24" fmla="*/ 85 w 294"/>
                <a:gd name="T25" fmla="*/ 147 h 285"/>
                <a:gd name="T26" fmla="*/ 83 w 294"/>
                <a:gd name="T27" fmla="*/ 164 h 285"/>
                <a:gd name="T28" fmla="*/ 92 w 294"/>
                <a:gd name="T29" fmla="*/ 168 h 285"/>
                <a:gd name="T30" fmla="*/ 294 w 294"/>
                <a:gd name="T31" fmla="*/ 143 h 285"/>
                <a:gd name="T32" fmla="*/ 253 w 294"/>
                <a:gd name="T33" fmla="*/ 184 h 285"/>
                <a:gd name="T34" fmla="*/ 229 w 294"/>
                <a:gd name="T35" fmla="*/ 184 h 285"/>
                <a:gd name="T36" fmla="*/ 98 w 294"/>
                <a:gd name="T37" fmla="*/ 285 h 285"/>
                <a:gd name="T38" fmla="*/ 41 w 294"/>
                <a:gd name="T39" fmla="*/ 285 h 285"/>
                <a:gd name="T40" fmla="*/ 0 w 294"/>
                <a:gd name="T41" fmla="*/ 244 h 285"/>
                <a:gd name="T42" fmla="*/ 41 w 294"/>
                <a:gd name="T43" fmla="*/ 203 h 285"/>
                <a:gd name="T44" fmla="*/ 71 w 294"/>
                <a:gd name="T45" fmla="*/ 203 h 285"/>
                <a:gd name="T46" fmla="*/ 201 w 294"/>
                <a:gd name="T47" fmla="*/ 102 h 285"/>
                <a:gd name="T48" fmla="*/ 253 w 294"/>
                <a:gd name="T49" fmla="*/ 102 h 285"/>
                <a:gd name="T50" fmla="*/ 294 w 294"/>
                <a:gd name="T51" fmla="*/ 143 h 285"/>
                <a:gd name="T52" fmla="*/ 275 w 294"/>
                <a:gd name="T53" fmla="*/ 143 h 285"/>
                <a:gd name="T54" fmla="*/ 253 w 294"/>
                <a:gd name="T55" fmla="*/ 121 h 285"/>
                <a:gd name="T56" fmla="*/ 208 w 294"/>
                <a:gd name="T57" fmla="*/ 121 h 285"/>
                <a:gd name="T58" fmla="*/ 77 w 294"/>
                <a:gd name="T59" fmla="*/ 222 h 285"/>
                <a:gd name="T60" fmla="*/ 41 w 294"/>
                <a:gd name="T61" fmla="*/ 222 h 285"/>
                <a:gd name="T62" fmla="*/ 18 w 294"/>
                <a:gd name="T63" fmla="*/ 244 h 285"/>
                <a:gd name="T64" fmla="*/ 41 w 294"/>
                <a:gd name="T65" fmla="*/ 266 h 285"/>
                <a:gd name="T66" fmla="*/ 92 w 294"/>
                <a:gd name="T67" fmla="*/ 266 h 285"/>
                <a:gd name="T68" fmla="*/ 223 w 294"/>
                <a:gd name="T69" fmla="*/ 165 h 285"/>
                <a:gd name="T70" fmla="*/ 253 w 294"/>
                <a:gd name="T71" fmla="*/ 165 h 285"/>
                <a:gd name="T72" fmla="*/ 275 w 294"/>
                <a:gd name="T73" fmla="*/ 143 h 285"/>
                <a:gd name="T74" fmla="*/ 162 w 294"/>
                <a:gd name="T75" fmla="*/ 178 h 285"/>
                <a:gd name="T76" fmla="*/ 141 w 294"/>
                <a:gd name="T77" fmla="*/ 195 h 285"/>
                <a:gd name="T78" fmla="*/ 143 w 294"/>
                <a:gd name="T79" fmla="*/ 180 h 285"/>
                <a:gd name="T80" fmla="*/ 133 w 294"/>
                <a:gd name="T81" fmla="*/ 188 h 285"/>
                <a:gd name="T82" fmla="*/ 130 w 294"/>
                <a:gd name="T83" fmla="*/ 208 h 285"/>
                <a:gd name="T84" fmla="*/ 151 w 294"/>
                <a:gd name="T85" fmla="*/ 211 h 285"/>
                <a:gd name="T86" fmla="*/ 161 w 294"/>
                <a:gd name="T87" fmla="*/ 203 h 285"/>
                <a:gd name="T88" fmla="*/ 146 w 294"/>
                <a:gd name="T89" fmla="*/ 202 h 285"/>
                <a:gd name="T90" fmla="*/ 168 w 294"/>
                <a:gd name="T91" fmla="*/ 185 h 285"/>
                <a:gd name="T92" fmla="*/ 162 w 294"/>
                <a:gd name="T93" fmla="*/ 1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85">
                  <a:moveTo>
                    <a:pt x="102" y="26"/>
                  </a:moveTo>
                  <a:cubicBezTo>
                    <a:pt x="102" y="12"/>
                    <a:pt x="114" y="0"/>
                    <a:pt x="129" y="0"/>
                  </a:cubicBezTo>
                  <a:cubicBezTo>
                    <a:pt x="143" y="0"/>
                    <a:pt x="155" y="12"/>
                    <a:pt x="155" y="26"/>
                  </a:cubicBezTo>
                  <a:cubicBezTo>
                    <a:pt x="155" y="41"/>
                    <a:pt x="143" y="53"/>
                    <a:pt x="129" y="53"/>
                  </a:cubicBezTo>
                  <a:cubicBezTo>
                    <a:pt x="114" y="53"/>
                    <a:pt x="102" y="41"/>
                    <a:pt x="102" y="26"/>
                  </a:cubicBezTo>
                  <a:close/>
                  <a:moveTo>
                    <a:pt x="92" y="168"/>
                  </a:moveTo>
                  <a:cubicBezTo>
                    <a:pt x="95" y="168"/>
                    <a:pt x="98" y="167"/>
                    <a:pt x="100" y="166"/>
                  </a:cubicBezTo>
                  <a:cubicBezTo>
                    <a:pt x="154" y="124"/>
                    <a:pt x="154" y="124"/>
                    <a:pt x="154" y="124"/>
                  </a:cubicBezTo>
                  <a:cubicBezTo>
                    <a:pt x="154" y="83"/>
                    <a:pt x="154" y="83"/>
                    <a:pt x="154" y="83"/>
                  </a:cubicBezTo>
                  <a:cubicBezTo>
                    <a:pt x="154" y="70"/>
                    <a:pt x="143" y="60"/>
                    <a:pt x="131" y="60"/>
                  </a:cubicBezTo>
                  <a:cubicBezTo>
                    <a:pt x="118" y="60"/>
                    <a:pt x="107" y="70"/>
                    <a:pt x="107" y="83"/>
                  </a:cubicBezTo>
                  <a:cubicBezTo>
                    <a:pt x="107" y="130"/>
                    <a:pt x="107" y="130"/>
                    <a:pt x="107" y="130"/>
                  </a:cubicBezTo>
                  <a:cubicBezTo>
                    <a:pt x="85" y="147"/>
                    <a:pt x="85" y="147"/>
                    <a:pt x="85" y="147"/>
                  </a:cubicBezTo>
                  <a:cubicBezTo>
                    <a:pt x="80" y="151"/>
                    <a:pt x="79" y="159"/>
                    <a:pt x="83" y="164"/>
                  </a:cubicBezTo>
                  <a:cubicBezTo>
                    <a:pt x="86" y="167"/>
                    <a:pt x="89" y="168"/>
                    <a:pt x="92" y="168"/>
                  </a:cubicBezTo>
                  <a:close/>
                  <a:moveTo>
                    <a:pt x="294" y="143"/>
                  </a:moveTo>
                  <a:cubicBezTo>
                    <a:pt x="294" y="166"/>
                    <a:pt x="276" y="184"/>
                    <a:pt x="253" y="184"/>
                  </a:cubicBezTo>
                  <a:cubicBezTo>
                    <a:pt x="229" y="184"/>
                    <a:pt x="229" y="184"/>
                    <a:pt x="229" y="184"/>
                  </a:cubicBezTo>
                  <a:cubicBezTo>
                    <a:pt x="98" y="285"/>
                    <a:pt x="98" y="285"/>
                    <a:pt x="98" y="285"/>
                  </a:cubicBezTo>
                  <a:cubicBezTo>
                    <a:pt x="41" y="285"/>
                    <a:pt x="41" y="285"/>
                    <a:pt x="41" y="285"/>
                  </a:cubicBezTo>
                  <a:cubicBezTo>
                    <a:pt x="18" y="285"/>
                    <a:pt x="0" y="267"/>
                    <a:pt x="0" y="244"/>
                  </a:cubicBezTo>
                  <a:cubicBezTo>
                    <a:pt x="0" y="221"/>
                    <a:pt x="18" y="203"/>
                    <a:pt x="41" y="203"/>
                  </a:cubicBezTo>
                  <a:cubicBezTo>
                    <a:pt x="71" y="203"/>
                    <a:pt x="71" y="203"/>
                    <a:pt x="71" y="203"/>
                  </a:cubicBezTo>
                  <a:cubicBezTo>
                    <a:pt x="201" y="102"/>
                    <a:pt x="201" y="102"/>
                    <a:pt x="201" y="102"/>
                  </a:cubicBezTo>
                  <a:cubicBezTo>
                    <a:pt x="253" y="102"/>
                    <a:pt x="253" y="102"/>
                    <a:pt x="253" y="102"/>
                  </a:cubicBezTo>
                  <a:cubicBezTo>
                    <a:pt x="276" y="102"/>
                    <a:pt x="294" y="121"/>
                    <a:pt x="294" y="143"/>
                  </a:cubicBezTo>
                  <a:close/>
                  <a:moveTo>
                    <a:pt x="275" y="143"/>
                  </a:moveTo>
                  <a:cubicBezTo>
                    <a:pt x="275" y="131"/>
                    <a:pt x="265" y="121"/>
                    <a:pt x="253" y="121"/>
                  </a:cubicBezTo>
                  <a:cubicBezTo>
                    <a:pt x="208" y="121"/>
                    <a:pt x="208" y="121"/>
                    <a:pt x="208" y="121"/>
                  </a:cubicBezTo>
                  <a:cubicBezTo>
                    <a:pt x="77" y="222"/>
                    <a:pt x="77" y="222"/>
                    <a:pt x="77" y="222"/>
                  </a:cubicBezTo>
                  <a:cubicBezTo>
                    <a:pt x="41" y="222"/>
                    <a:pt x="41" y="222"/>
                    <a:pt x="41" y="222"/>
                  </a:cubicBezTo>
                  <a:cubicBezTo>
                    <a:pt x="28" y="222"/>
                    <a:pt x="18" y="232"/>
                    <a:pt x="18" y="244"/>
                  </a:cubicBezTo>
                  <a:cubicBezTo>
                    <a:pt x="18" y="256"/>
                    <a:pt x="28" y="266"/>
                    <a:pt x="41" y="266"/>
                  </a:cubicBezTo>
                  <a:cubicBezTo>
                    <a:pt x="92" y="266"/>
                    <a:pt x="92" y="266"/>
                    <a:pt x="92" y="266"/>
                  </a:cubicBezTo>
                  <a:cubicBezTo>
                    <a:pt x="223" y="165"/>
                    <a:pt x="223" y="165"/>
                    <a:pt x="223" y="165"/>
                  </a:cubicBezTo>
                  <a:cubicBezTo>
                    <a:pt x="253" y="165"/>
                    <a:pt x="253" y="165"/>
                    <a:pt x="253" y="165"/>
                  </a:cubicBezTo>
                  <a:cubicBezTo>
                    <a:pt x="265" y="165"/>
                    <a:pt x="275" y="155"/>
                    <a:pt x="275" y="143"/>
                  </a:cubicBezTo>
                  <a:close/>
                  <a:moveTo>
                    <a:pt x="162" y="178"/>
                  </a:moveTo>
                  <a:cubicBezTo>
                    <a:pt x="141" y="195"/>
                    <a:pt x="141" y="195"/>
                    <a:pt x="141" y="195"/>
                  </a:cubicBezTo>
                  <a:cubicBezTo>
                    <a:pt x="143" y="180"/>
                    <a:pt x="143" y="180"/>
                    <a:pt x="143" y="180"/>
                  </a:cubicBezTo>
                  <a:cubicBezTo>
                    <a:pt x="133" y="188"/>
                    <a:pt x="133" y="188"/>
                    <a:pt x="133" y="188"/>
                  </a:cubicBezTo>
                  <a:cubicBezTo>
                    <a:pt x="130" y="208"/>
                    <a:pt x="130" y="208"/>
                    <a:pt x="130" y="208"/>
                  </a:cubicBezTo>
                  <a:cubicBezTo>
                    <a:pt x="151" y="211"/>
                    <a:pt x="151" y="211"/>
                    <a:pt x="151" y="211"/>
                  </a:cubicBezTo>
                  <a:cubicBezTo>
                    <a:pt x="161" y="203"/>
                    <a:pt x="161" y="203"/>
                    <a:pt x="161" y="203"/>
                  </a:cubicBezTo>
                  <a:cubicBezTo>
                    <a:pt x="146" y="202"/>
                    <a:pt x="146" y="202"/>
                    <a:pt x="146" y="202"/>
                  </a:cubicBezTo>
                  <a:cubicBezTo>
                    <a:pt x="168" y="185"/>
                    <a:pt x="168" y="185"/>
                    <a:pt x="168" y="185"/>
                  </a:cubicBezTo>
                  <a:lnTo>
                    <a:pt x="162" y="178"/>
                  </a:ln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 name="组合 21"/>
          <p:cNvGrpSpPr/>
          <p:nvPr/>
        </p:nvGrpSpPr>
        <p:grpSpPr>
          <a:xfrm>
            <a:off x="5594756" y="2006852"/>
            <a:ext cx="1266011" cy="1266011"/>
            <a:chOff x="5343931" y="2326257"/>
            <a:chExt cx="1266011" cy="1266011"/>
          </a:xfrm>
        </p:grpSpPr>
        <p:sp>
          <p:nvSpPr>
            <p:cNvPr id="23" name="对角圆角矩形 22"/>
            <p:cNvSpPr/>
            <p:nvPr/>
          </p:nvSpPr>
          <p:spPr>
            <a:xfrm rot="8100000">
              <a:off x="5343931" y="2326257"/>
              <a:ext cx="1266011" cy="1266011"/>
            </a:xfrm>
            <a:prstGeom prst="round2DiagRect">
              <a:avLst>
                <a:gd name="adj1" fmla="val 50000"/>
                <a:gd name="adj2" fmla="val 0"/>
              </a:avLst>
            </a:prstGeom>
            <a:solidFill>
              <a:srgbClr val="BE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8"/>
            <p:cNvSpPr>
              <a:spLocks noEditPoints="1"/>
            </p:cNvSpPr>
            <p:nvPr/>
          </p:nvSpPr>
          <p:spPr bwMode="auto">
            <a:xfrm>
              <a:off x="5697390" y="2799322"/>
              <a:ext cx="559092" cy="319880"/>
            </a:xfrm>
            <a:custGeom>
              <a:avLst/>
              <a:gdLst>
                <a:gd name="T0" fmla="*/ 233 w 340"/>
                <a:gd name="T1" fmla="*/ 147 h 194"/>
                <a:gd name="T2" fmla="*/ 312 w 340"/>
                <a:gd name="T3" fmla="*/ 139 h 194"/>
                <a:gd name="T4" fmla="*/ 203 w 340"/>
                <a:gd name="T5" fmla="*/ 139 h 194"/>
                <a:gd name="T6" fmla="*/ 71 w 340"/>
                <a:gd name="T7" fmla="*/ 147 h 194"/>
                <a:gd name="T8" fmla="*/ 179 w 340"/>
                <a:gd name="T9" fmla="*/ 165 h 194"/>
                <a:gd name="T10" fmla="*/ 312 w 340"/>
                <a:gd name="T11" fmla="*/ 157 h 194"/>
                <a:gd name="T12" fmla="*/ 179 w 340"/>
                <a:gd name="T13" fmla="*/ 165 h 194"/>
                <a:gd name="T14" fmla="*/ 71 w 340"/>
                <a:gd name="T15" fmla="*/ 165 h 194"/>
                <a:gd name="T16" fmla="*/ 149 w 340"/>
                <a:gd name="T17" fmla="*/ 157 h 194"/>
                <a:gd name="T18" fmla="*/ 307 w 340"/>
                <a:gd name="T19" fmla="*/ 68 h 194"/>
                <a:gd name="T20" fmla="*/ 328 w 340"/>
                <a:gd name="T21" fmla="*/ 182 h 194"/>
                <a:gd name="T22" fmla="*/ 44 w 340"/>
                <a:gd name="T23" fmla="*/ 137 h 194"/>
                <a:gd name="T24" fmla="*/ 329 w 340"/>
                <a:gd name="T25" fmla="*/ 194 h 194"/>
                <a:gd name="T26" fmla="*/ 329 w 340"/>
                <a:gd name="T27" fmla="*/ 68 h 194"/>
                <a:gd name="T28" fmla="*/ 50 w 340"/>
                <a:gd name="T29" fmla="*/ 49 h 194"/>
                <a:gd name="T30" fmla="*/ 52 w 340"/>
                <a:gd name="T31" fmla="*/ 49 h 194"/>
                <a:gd name="T32" fmla="*/ 285 w 340"/>
                <a:gd name="T33" fmla="*/ 125 h 194"/>
                <a:gd name="T34" fmla="*/ 0 w 340"/>
                <a:gd name="T35" fmla="*/ 11 h 194"/>
                <a:gd name="T36" fmla="*/ 296 w 340"/>
                <a:gd name="T37" fmla="*/ 11 h 194"/>
                <a:gd name="T38" fmla="*/ 193 w 340"/>
                <a:gd name="T39" fmla="*/ 45 h 194"/>
                <a:gd name="T40" fmla="*/ 178 w 340"/>
                <a:gd name="T41" fmla="*/ 28 h 194"/>
                <a:gd name="T42" fmla="*/ 91 w 340"/>
                <a:gd name="T43" fmla="*/ 56 h 194"/>
                <a:gd name="T44" fmla="*/ 98 w 340"/>
                <a:gd name="T45" fmla="*/ 66 h 194"/>
                <a:gd name="T46" fmla="*/ 103 w 340"/>
                <a:gd name="T47" fmla="*/ 61 h 194"/>
                <a:gd name="T48" fmla="*/ 104 w 340"/>
                <a:gd name="T49" fmla="*/ 47 h 194"/>
                <a:gd name="T50" fmla="*/ 85 w 340"/>
                <a:gd name="T51" fmla="*/ 40 h 194"/>
                <a:gd name="T52" fmla="*/ 69 w 340"/>
                <a:gd name="T53" fmla="*/ 66 h 194"/>
                <a:gd name="T54" fmla="*/ 69 w 340"/>
                <a:gd name="T55" fmla="*/ 39 h 194"/>
                <a:gd name="T56" fmla="*/ 45 w 340"/>
                <a:gd name="T57" fmla="*/ 66 h 194"/>
                <a:gd name="T58" fmla="*/ 56 w 340"/>
                <a:gd name="T59" fmla="*/ 66 h 194"/>
                <a:gd name="T60" fmla="*/ 47 w 340"/>
                <a:gd name="T61" fmla="*/ 39 h 194"/>
                <a:gd name="T62" fmla="*/ 11 w 340"/>
                <a:gd name="T63" fmla="*/ 74 h 194"/>
                <a:gd name="T64" fmla="*/ 145 w 340"/>
                <a:gd name="T65" fmla="*/ 74 h 194"/>
                <a:gd name="T66" fmla="*/ 158 w 340"/>
                <a:gd name="T67" fmla="*/ 82 h 194"/>
                <a:gd name="T68" fmla="*/ 272 w 340"/>
                <a:gd name="T69" fmla="*/ 39 h 194"/>
                <a:gd name="T70" fmla="*/ 259 w 340"/>
                <a:gd name="T71" fmla="*/ 34 h 194"/>
                <a:gd name="T72" fmla="*/ 195 w 340"/>
                <a:gd name="T73" fmla="*/ 49 h 194"/>
                <a:gd name="T74" fmla="*/ 149 w 340"/>
                <a:gd name="T75" fmla="*/ 39 h 194"/>
                <a:gd name="T76" fmla="*/ 155 w 340"/>
                <a:gd name="T77" fmla="*/ 61 h 194"/>
                <a:gd name="T78" fmla="*/ 200 w 340"/>
                <a:gd name="T79" fmla="*/ 67 h 194"/>
                <a:gd name="T80" fmla="*/ 197 w 340"/>
                <a:gd name="T81" fmla="*/ 102 h 194"/>
                <a:gd name="T82" fmla="*/ 261 w 340"/>
                <a:gd name="T83" fmla="*/ 49 h 194"/>
                <a:gd name="T84" fmla="*/ 93 w 340"/>
                <a:gd name="T85" fmla="*/ 44 h 194"/>
                <a:gd name="T86" fmla="*/ 93 w 340"/>
                <a:gd name="T87" fmla="*/ 51 h 194"/>
                <a:gd name="T88" fmla="*/ 255 w 340"/>
                <a:gd name="T89" fmla="*/ 43 h 194"/>
                <a:gd name="T90" fmla="*/ 253 w 340"/>
                <a:gd name="T91" fmla="*/ 3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194">
                  <a:moveTo>
                    <a:pt x="316" y="143"/>
                  </a:moveTo>
                  <a:cubicBezTo>
                    <a:pt x="316" y="145"/>
                    <a:pt x="314" y="147"/>
                    <a:pt x="312" y="147"/>
                  </a:cubicBezTo>
                  <a:cubicBezTo>
                    <a:pt x="233" y="147"/>
                    <a:pt x="233" y="147"/>
                    <a:pt x="233" y="147"/>
                  </a:cubicBezTo>
                  <a:cubicBezTo>
                    <a:pt x="231" y="147"/>
                    <a:pt x="229" y="145"/>
                    <a:pt x="229" y="143"/>
                  </a:cubicBezTo>
                  <a:cubicBezTo>
                    <a:pt x="229" y="141"/>
                    <a:pt x="231" y="139"/>
                    <a:pt x="233" y="139"/>
                  </a:cubicBezTo>
                  <a:cubicBezTo>
                    <a:pt x="312" y="139"/>
                    <a:pt x="312" y="139"/>
                    <a:pt x="312" y="139"/>
                  </a:cubicBezTo>
                  <a:cubicBezTo>
                    <a:pt x="314" y="139"/>
                    <a:pt x="316" y="141"/>
                    <a:pt x="316" y="143"/>
                  </a:cubicBezTo>
                  <a:close/>
                  <a:moveTo>
                    <a:pt x="207" y="143"/>
                  </a:moveTo>
                  <a:cubicBezTo>
                    <a:pt x="207" y="141"/>
                    <a:pt x="205" y="139"/>
                    <a:pt x="203" y="139"/>
                  </a:cubicBezTo>
                  <a:cubicBezTo>
                    <a:pt x="71" y="139"/>
                    <a:pt x="71" y="139"/>
                    <a:pt x="71" y="139"/>
                  </a:cubicBezTo>
                  <a:cubicBezTo>
                    <a:pt x="69" y="139"/>
                    <a:pt x="67" y="141"/>
                    <a:pt x="67" y="143"/>
                  </a:cubicBezTo>
                  <a:cubicBezTo>
                    <a:pt x="67" y="145"/>
                    <a:pt x="69" y="147"/>
                    <a:pt x="71" y="147"/>
                  </a:cubicBezTo>
                  <a:cubicBezTo>
                    <a:pt x="203" y="147"/>
                    <a:pt x="203" y="147"/>
                    <a:pt x="203" y="147"/>
                  </a:cubicBezTo>
                  <a:cubicBezTo>
                    <a:pt x="205" y="147"/>
                    <a:pt x="207" y="145"/>
                    <a:pt x="207" y="143"/>
                  </a:cubicBezTo>
                  <a:close/>
                  <a:moveTo>
                    <a:pt x="179" y="165"/>
                  </a:moveTo>
                  <a:cubicBezTo>
                    <a:pt x="312" y="165"/>
                    <a:pt x="312" y="165"/>
                    <a:pt x="312" y="165"/>
                  </a:cubicBezTo>
                  <a:cubicBezTo>
                    <a:pt x="314" y="165"/>
                    <a:pt x="316" y="163"/>
                    <a:pt x="316" y="161"/>
                  </a:cubicBezTo>
                  <a:cubicBezTo>
                    <a:pt x="316" y="159"/>
                    <a:pt x="314" y="157"/>
                    <a:pt x="312" y="157"/>
                  </a:cubicBezTo>
                  <a:cubicBezTo>
                    <a:pt x="179" y="157"/>
                    <a:pt x="179" y="157"/>
                    <a:pt x="179" y="157"/>
                  </a:cubicBezTo>
                  <a:cubicBezTo>
                    <a:pt x="177" y="157"/>
                    <a:pt x="175" y="159"/>
                    <a:pt x="175" y="161"/>
                  </a:cubicBezTo>
                  <a:cubicBezTo>
                    <a:pt x="175" y="163"/>
                    <a:pt x="177" y="165"/>
                    <a:pt x="179" y="165"/>
                  </a:cubicBezTo>
                  <a:close/>
                  <a:moveTo>
                    <a:pt x="71" y="157"/>
                  </a:moveTo>
                  <a:cubicBezTo>
                    <a:pt x="69" y="157"/>
                    <a:pt x="67" y="159"/>
                    <a:pt x="67" y="161"/>
                  </a:cubicBezTo>
                  <a:cubicBezTo>
                    <a:pt x="67" y="163"/>
                    <a:pt x="69" y="165"/>
                    <a:pt x="71" y="165"/>
                  </a:cubicBezTo>
                  <a:cubicBezTo>
                    <a:pt x="149" y="165"/>
                    <a:pt x="149" y="165"/>
                    <a:pt x="149" y="165"/>
                  </a:cubicBezTo>
                  <a:cubicBezTo>
                    <a:pt x="151" y="165"/>
                    <a:pt x="153" y="163"/>
                    <a:pt x="153" y="161"/>
                  </a:cubicBezTo>
                  <a:cubicBezTo>
                    <a:pt x="153" y="159"/>
                    <a:pt x="151" y="157"/>
                    <a:pt x="149" y="157"/>
                  </a:cubicBezTo>
                  <a:lnTo>
                    <a:pt x="71" y="157"/>
                  </a:lnTo>
                  <a:close/>
                  <a:moveTo>
                    <a:pt x="329" y="68"/>
                  </a:moveTo>
                  <a:cubicBezTo>
                    <a:pt x="307" y="68"/>
                    <a:pt x="307" y="68"/>
                    <a:pt x="307" y="68"/>
                  </a:cubicBezTo>
                  <a:cubicBezTo>
                    <a:pt x="307" y="79"/>
                    <a:pt x="307" y="79"/>
                    <a:pt x="307" y="79"/>
                  </a:cubicBezTo>
                  <a:cubicBezTo>
                    <a:pt x="328" y="79"/>
                    <a:pt x="328" y="79"/>
                    <a:pt x="328" y="79"/>
                  </a:cubicBezTo>
                  <a:cubicBezTo>
                    <a:pt x="328" y="182"/>
                    <a:pt x="328" y="182"/>
                    <a:pt x="328" y="182"/>
                  </a:cubicBezTo>
                  <a:cubicBezTo>
                    <a:pt x="55" y="182"/>
                    <a:pt x="55" y="182"/>
                    <a:pt x="55" y="182"/>
                  </a:cubicBezTo>
                  <a:cubicBezTo>
                    <a:pt x="55" y="137"/>
                    <a:pt x="55" y="137"/>
                    <a:pt x="55" y="137"/>
                  </a:cubicBezTo>
                  <a:cubicBezTo>
                    <a:pt x="44" y="137"/>
                    <a:pt x="44" y="137"/>
                    <a:pt x="44" y="137"/>
                  </a:cubicBezTo>
                  <a:cubicBezTo>
                    <a:pt x="44" y="182"/>
                    <a:pt x="44" y="182"/>
                    <a:pt x="44" y="182"/>
                  </a:cubicBezTo>
                  <a:cubicBezTo>
                    <a:pt x="44" y="188"/>
                    <a:pt x="49" y="194"/>
                    <a:pt x="55" y="194"/>
                  </a:cubicBezTo>
                  <a:cubicBezTo>
                    <a:pt x="329" y="194"/>
                    <a:pt x="329" y="194"/>
                    <a:pt x="329" y="194"/>
                  </a:cubicBezTo>
                  <a:cubicBezTo>
                    <a:pt x="335" y="194"/>
                    <a:pt x="340" y="188"/>
                    <a:pt x="340" y="182"/>
                  </a:cubicBezTo>
                  <a:cubicBezTo>
                    <a:pt x="340" y="79"/>
                    <a:pt x="340" y="79"/>
                    <a:pt x="340" y="79"/>
                  </a:cubicBezTo>
                  <a:cubicBezTo>
                    <a:pt x="340" y="73"/>
                    <a:pt x="335" y="68"/>
                    <a:pt x="329" y="68"/>
                  </a:cubicBezTo>
                  <a:close/>
                  <a:moveTo>
                    <a:pt x="53" y="54"/>
                  </a:moveTo>
                  <a:cubicBezTo>
                    <a:pt x="48" y="54"/>
                    <a:pt x="48" y="54"/>
                    <a:pt x="48" y="54"/>
                  </a:cubicBezTo>
                  <a:cubicBezTo>
                    <a:pt x="50" y="49"/>
                    <a:pt x="50" y="49"/>
                    <a:pt x="50" y="49"/>
                  </a:cubicBezTo>
                  <a:cubicBezTo>
                    <a:pt x="50" y="48"/>
                    <a:pt x="50" y="47"/>
                    <a:pt x="50" y="46"/>
                  </a:cubicBezTo>
                  <a:cubicBezTo>
                    <a:pt x="50" y="46"/>
                    <a:pt x="50" y="46"/>
                    <a:pt x="51" y="45"/>
                  </a:cubicBezTo>
                  <a:cubicBezTo>
                    <a:pt x="51" y="47"/>
                    <a:pt x="51" y="48"/>
                    <a:pt x="52" y="49"/>
                  </a:cubicBezTo>
                  <a:lnTo>
                    <a:pt x="53" y="54"/>
                  </a:lnTo>
                  <a:close/>
                  <a:moveTo>
                    <a:pt x="296" y="114"/>
                  </a:moveTo>
                  <a:cubicBezTo>
                    <a:pt x="296" y="120"/>
                    <a:pt x="291" y="125"/>
                    <a:pt x="285" y="125"/>
                  </a:cubicBezTo>
                  <a:cubicBezTo>
                    <a:pt x="11" y="125"/>
                    <a:pt x="11" y="125"/>
                    <a:pt x="11" y="125"/>
                  </a:cubicBezTo>
                  <a:cubicBezTo>
                    <a:pt x="5" y="125"/>
                    <a:pt x="0" y="120"/>
                    <a:pt x="0" y="114"/>
                  </a:cubicBezTo>
                  <a:cubicBezTo>
                    <a:pt x="0" y="11"/>
                    <a:pt x="0" y="11"/>
                    <a:pt x="0" y="11"/>
                  </a:cubicBezTo>
                  <a:cubicBezTo>
                    <a:pt x="0" y="5"/>
                    <a:pt x="5" y="0"/>
                    <a:pt x="11" y="0"/>
                  </a:cubicBezTo>
                  <a:cubicBezTo>
                    <a:pt x="285" y="0"/>
                    <a:pt x="285" y="0"/>
                    <a:pt x="285" y="0"/>
                  </a:cubicBezTo>
                  <a:cubicBezTo>
                    <a:pt x="291" y="0"/>
                    <a:pt x="296" y="5"/>
                    <a:pt x="296" y="11"/>
                  </a:cubicBezTo>
                  <a:lnTo>
                    <a:pt x="296" y="114"/>
                  </a:lnTo>
                  <a:close/>
                  <a:moveTo>
                    <a:pt x="178" y="28"/>
                  </a:moveTo>
                  <a:cubicBezTo>
                    <a:pt x="193" y="45"/>
                    <a:pt x="193" y="45"/>
                    <a:pt x="193" y="45"/>
                  </a:cubicBezTo>
                  <a:cubicBezTo>
                    <a:pt x="218" y="38"/>
                    <a:pt x="218" y="38"/>
                    <a:pt x="218" y="38"/>
                  </a:cubicBezTo>
                  <a:cubicBezTo>
                    <a:pt x="187" y="25"/>
                    <a:pt x="187" y="25"/>
                    <a:pt x="187" y="25"/>
                  </a:cubicBezTo>
                  <a:lnTo>
                    <a:pt x="178" y="28"/>
                  </a:lnTo>
                  <a:close/>
                  <a:moveTo>
                    <a:pt x="84" y="66"/>
                  </a:moveTo>
                  <a:cubicBezTo>
                    <a:pt x="91" y="66"/>
                    <a:pt x="91" y="66"/>
                    <a:pt x="91" y="66"/>
                  </a:cubicBezTo>
                  <a:cubicBezTo>
                    <a:pt x="91" y="56"/>
                    <a:pt x="91" y="56"/>
                    <a:pt x="91" y="56"/>
                  </a:cubicBezTo>
                  <a:cubicBezTo>
                    <a:pt x="92" y="56"/>
                    <a:pt x="92" y="56"/>
                    <a:pt x="92" y="56"/>
                  </a:cubicBezTo>
                  <a:cubicBezTo>
                    <a:pt x="94" y="56"/>
                    <a:pt x="96" y="57"/>
                    <a:pt x="96" y="60"/>
                  </a:cubicBezTo>
                  <a:cubicBezTo>
                    <a:pt x="97" y="63"/>
                    <a:pt x="98" y="65"/>
                    <a:pt x="98" y="66"/>
                  </a:cubicBezTo>
                  <a:cubicBezTo>
                    <a:pt x="105" y="66"/>
                    <a:pt x="105" y="66"/>
                    <a:pt x="105" y="66"/>
                  </a:cubicBezTo>
                  <a:cubicBezTo>
                    <a:pt x="105" y="66"/>
                    <a:pt x="105" y="66"/>
                    <a:pt x="105" y="66"/>
                  </a:cubicBezTo>
                  <a:cubicBezTo>
                    <a:pt x="105" y="65"/>
                    <a:pt x="104" y="63"/>
                    <a:pt x="103" y="61"/>
                  </a:cubicBezTo>
                  <a:cubicBezTo>
                    <a:pt x="103" y="58"/>
                    <a:pt x="103" y="58"/>
                    <a:pt x="103" y="58"/>
                  </a:cubicBezTo>
                  <a:cubicBezTo>
                    <a:pt x="102" y="56"/>
                    <a:pt x="101" y="54"/>
                    <a:pt x="100" y="54"/>
                  </a:cubicBezTo>
                  <a:cubicBezTo>
                    <a:pt x="102" y="53"/>
                    <a:pt x="104" y="50"/>
                    <a:pt x="104" y="47"/>
                  </a:cubicBezTo>
                  <a:cubicBezTo>
                    <a:pt x="104" y="45"/>
                    <a:pt x="103" y="43"/>
                    <a:pt x="101" y="41"/>
                  </a:cubicBezTo>
                  <a:cubicBezTo>
                    <a:pt x="99" y="40"/>
                    <a:pt x="97" y="39"/>
                    <a:pt x="93" y="39"/>
                  </a:cubicBezTo>
                  <a:cubicBezTo>
                    <a:pt x="90" y="39"/>
                    <a:pt x="87" y="39"/>
                    <a:pt x="85" y="40"/>
                  </a:cubicBezTo>
                  <a:cubicBezTo>
                    <a:pt x="84" y="40"/>
                    <a:pt x="84" y="40"/>
                    <a:pt x="84" y="40"/>
                  </a:cubicBezTo>
                  <a:lnTo>
                    <a:pt x="84" y="66"/>
                  </a:lnTo>
                  <a:close/>
                  <a:moveTo>
                    <a:pt x="69" y="66"/>
                  </a:moveTo>
                  <a:cubicBezTo>
                    <a:pt x="76" y="66"/>
                    <a:pt x="76" y="66"/>
                    <a:pt x="76" y="66"/>
                  </a:cubicBezTo>
                  <a:cubicBezTo>
                    <a:pt x="76" y="39"/>
                    <a:pt x="76" y="39"/>
                    <a:pt x="76" y="39"/>
                  </a:cubicBezTo>
                  <a:cubicBezTo>
                    <a:pt x="69" y="39"/>
                    <a:pt x="69" y="39"/>
                    <a:pt x="69" y="39"/>
                  </a:cubicBezTo>
                  <a:lnTo>
                    <a:pt x="69" y="66"/>
                  </a:lnTo>
                  <a:close/>
                  <a:moveTo>
                    <a:pt x="38" y="66"/>
                  </a:moveTo>
                  <a:cubicBezTo>
                    <a:pt x="45" y="66"/>
                    <a:pt x="45" y="66"/>
                    <a:pt x="45" y="66"/>
                  </a:cubicBezTo>
                  <a:cubicBezTo>
                    <a:pt x="47" y="60"/>
                    <a:pt x="47" y="60"/>
                    <a:pt x="47" y="60"/>
                  </a:cubicBezTo>
                  <a:cubicBezTo>
                    <a:pt x="54" y="60"/>
                    <a:pt x="54" y="60"/>
                    <a:pt x="54" y="60"/>
                  </a:cubicBezTo>
                  <a:cubicBezTo>
                    <a:pt x="56" y="66"/>
                    <a:pt x="56" y="66"/>
                    <a:pt x="56" y="66"/>
                  </a:cubicBezTo>
                  <a:cubicBezTo>
                    <a:pt x="63" y="66"/>
                    <a:pt x="63" y="66"/>
                    <a:pt x="63" y="66"/>
                  </a:cubicBezTo>
                  <a:cubicBezTo>
                    <a:pt x="55" y="39"/>
                    <a:pt x="55" y="39"/>
                    <a:pt x="55" y="39"/>
                  </a:cubicBezTo>
                  <a:cubicBezTo>
                    <a:pt x="47" y="39"/>
                    <a:pt x="47" y="39"/>
                    <a:pt x="47" y="39"/>
                  </a:cubicBezTo>
                  <a:lnTo>
                    <a:pt x="38" y="66"/>
                  </a:lnTo>
                  <a:close/>
                  <a:moveTo>
                    <a:pt x="145" y="74"/>
                  </a:moveTo>
                  <a:cubicBezTo>
                    <a:pt x="11" y="74"/>
                    <a:pt x="11" y="74"/>
                    <a:pt x="11" y="74"/>
                  </a:cubicBezTo>
                  <a:cubicBezTo>
                    <a:pt x="11" y="82"/>
                    <a:pt x="11" y="82"/>
                    <a:pt x="11" y="82"/>
                  </a:cubicBezTo>
                  <a:cubicBezTo>
                    <a:pt x="145" y="82"/>
                    <a:pt x="145" y="82"/>
                    <a:pt x="145" y="82"/>
                  </a:cubicBezTo>
                  <a:lnTo>
                    <a:pt x="145" y="74"/>
                  </a:lnTo>
                  <a:close/>
                  <a:moveTo>
                    <a:pt x="169" y="73"/>
                  </a:moveTo>
                  <a:cubicBezTo>
                    <a:pt x="160" y="73"/>
                    <a:pt x="160" y="73"/>
                    <a:pt x="160" y="73"/>
                  </a:cubicBezTo>
                  <a:cubicBezTo>
                    <a:pt x="158" y="82"/>
                    <a:pt x="158" y="82"/>
                    <a:pt x="158" y="82"/>
                  </a:cubicBezTo>
                  <a:cubicBezTo>
                    <a:pt x="164" y="80"/>
                    <a:pt x="164" y="80"/>
                    <a:pt x="164" y="80"/>
                  </a:cubicBezTo>
                  <a:lnTo>
                    <a:pt x="169" y="73"/>
                  </a:lnTo>
                  <a:close/>
                  <a:moveTo>
                    <a:pt x="272" y="39"/>
                  </a:moveTo>
                  <a:cubicBezTo>
                    <a:pt x="272" y="38"/>
                    <a:pt x="271" y="37"/>
                    <a:pt x="269" y="36"/>
                  </a:cubicBezTo>
                  <a:cubicBezTo>
                    <a:pt x="269" y="36"/>
                    <a:pt x="268" y="36"/>
                    <a:pt x="268" y="36"/>
                  </a:cubicBezTo>
                  <a:cubicBezTo>
                    <a:pt x="265" y="35"/>
                    <a:pt x="262" y="34"/>
                    <a:pt x="259" y="34"/>
                  </a:cubicBezTo>
                  <a:cubicBezTo>
                    <a:pt x="256" y="33"/>
                    <a:pt x="249" y="33"/>
                    <a:pt x="241" y="35"/>
                  </a:cubicBezTo>
                  <a:cubicBezTo>
                    <a:pt x="224" y="40"/>
                    <a:pt x="224" y="40"/>
                    <a:pt x="224" y="40"/>
                  </a:cubicBezTo>
                  <a:cubicBezTo>
                    <a:pt x="195" y="49"/>
                    <a:pt x="195" y="49"/>
                    <a:pt x="195" y="49"/>
                  </a:cubicBezTo>
                  <a:cubicBezTo>
                    <a:pt x="182" y="53"/>
                    <a:pt x="182" y="53"/>
                    <a:pt x="182" y="53"/>
                  </a:cubicBezTo>
                  <a:cubicBezTo>
                    <a:pt x="175" y="54"/>
                    <a:pt x="170" y="53"/>
                    <a:pt x="164" y="50"/>
                  </a:cubicBezTo>
                  <a:cubicBezTo>
                    <a:pt x="160" y="47"/>
                    <a:pt x="149" y="39"/>
                    <a:pt x="149" y="39"/>
                  </a:cubicBezTo>
                  <a:cubicBezTo>
                    <a:pt x="142" y="41"/>
                    <a:pt x="142" y="41"/>
                    <a:pt x="142" y="41"/>
                  </a:cubicBezTo>
                  <a:cubicBezTo>
                    <a:pt x="155" y="61"/>
                    <a:pt x="155" y="61"/>
                    <a:pt x="155" y="61"/>
                  </a:cubicBezTo>
                  <a:cubicBezTo>
                    <a:pt x="155" y="61"/>
                    <a:pt x="155" y="61"/>
                    <a:pt x="155" y="61"/>
                  </a:cubicBezTo>
                  <a:cubicBezTo>
                    <a:pt x="150" y="62"/>
                    <a:pt x="151" y="68"/>
                    <a:pt x="157" y="69"/>
                  </a:cubicBezTo>
                  <a:cubicBezTo>
                    <a:pt x="167" y="69"/>
                    <a:pt x="185" y="72"/>
                    <a:pt x="196" y="69"/>
                  </a:cubicBezTo>
                  <a:cubicBezTo>
                    <a:pt x="200" y="67"/>
                    <a:pt x="200" y="67"/>
                    <a:pt x="200" y="67"/>
                  </a:cubicBezTo>
                  <a:cubicBezTo>
                    <a:pt x="201" y="72"/>
                    <a:pt x="199" y="77"/>
                    <a:pt x="198" y="81"/>
                  </a:cubicBezTo>
                  <a:cubicBezTo>
                    <a:pt x="196" y="85"/>
                    <a:pt x="188" y="105"/>
                    <a:pt x="188" y="105"/>
                  </a:cubicBezTo>
                  <a:cubicBezTo>
                    <a:pt x="197" y="102"/>
                    <a:pt x="197" y="102"/>
                    <a:pt x="197" y="102"/>
                  </a:cubicBezTo>
                  <a:cubicBezTo>
                    <a:pt x="236" y="56"/>
                    <a:pt x="236" y="56"/>
                    <a:pt x="236" y="56"/>
                  </a:cubicBezTo>
                  <a:cubicBezTo>
                    <a:pt x="259" y="50"/>
                    <a:pt x="259" y="50"/>
                    <a:pt x="259" y="50"/>
                  </a:cubicBezTo>
                  <a:cubicBezTo>
                    <a:pt x="259" y="49"/>
                    <a:pt x="260" y="49"/>
                    <a:pt x="261" y="49"/>
                  </a:cubicBezTo>
                  <a:cubicBezTo>
                    <a:pt x="266" y="47"/>
                    <a:pt x="273" y="43"/>
                    <a:pt x="272" y="39"/>
                  </a:cubicBezTo>
                  <a:close/>
                  <a:moveTo>
                    <a:pt x="97" y="48"/>
                  </a:moveTo>
                  <a:cubicBezTo>
                    <a:pt x="97" y="45"/>
                    <a:pt x="96" y="44"/>
                    <a:pt x="93" y="44"/>
                  </a:cubicBezTo>
                  <a:cubicBezTo>
                    <a:pt x="92" y="44"/>
                    <a:pt x="91" y="44"/>
                    <a:pt x="91" y="44"/>
                  </a:cubicBezTo>
                  <a:cubicBezTo>
                    <a:pt x="91" y="51"/>
                    <a:pt x="91" y="51"/>
                    <a:pt x="91" y="51"/>
                  </a:cubicBezTo>
                  <a:cubicBezTo>
                    <a:pt x="93" y="51"/>
                    <a:pt x="93" y="51"/>
                    <a:pt x="93" y="51"/>
                  </a:cubicBezTo>
                  <a:cubicBezTo>
                    <a:pt x="96" y="51"/>
                    <a:pt x="97" y="50"/>
                    <a:pt x="97" y="48"/>
                  </a:cubicBezTo>
                  <a:close/>
                  <a:moveTo>
                    <a:pt x="253" y="39"/>
                  </a:moveTo>
                  <a:cubicBezTo>
                    <a:pt x="250" y="40"/>
                    <a:pt x="251" y="44"/>
                    <a:pt x="255" y="43"/>
                  </a:cubicBezTo>
                  <a:cubicBezTo>
                    <a:pt x="259" y="42"/>
                    <a:pt x="262" y="40"/>
                    <a:pt x="264" y="37"/>
                  </a:cubicBezTo>
                  <a:cubicBezTo>
                    <a:pt x="262" y="37"/>
                    <a:pt x="260" y="37"/>
                    <a:pt x="258" y="36"/>
                  </a:cubicBezTo>
                  <a:cubicBezTo>
                    <a:pt x="257" y="37"/>
                    <a:pt x="255" y="38"/>
                    <a:pt x="253" y="39"/>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5594756" y="3958133"/>
            <a:ext cx="1266011" cy="1266011"/>
            <a:chOff x="5343931" y="4277538"/>
            <a:chExt cx="1266011" cy="1266011"/>
          </a:xfrm>
        </p:grpSpPr>
        <p:sp>
          <p:nvSpPr>
            <p:cNvPr id="26" name="对角圆角矩形 25"/>
            <p:cNvSpPr/>
            <p:nvPr/>
          </p:nvSpPr>
          <p:spPr>
            <a:xfrm rot="18900000">
              <a:off x="5343931" y="4277538"/>
              <a:ext cx="1266011" cy="1266011"/>
            </a:xfrm>
            <a:prstGeom prst="round2DiagRect">
              <a:avLst>
                <a:gd name="adj1" fmla="val 50000"/>
                <a:gd name="adj2" fmla="val 0"/>
              </a:avLst>
            </a:prstGeom>
            <a:solidFill>
              <a:srgbClr val="BE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4"/>
            <p:cNvSpPr>
              <a:spLocks noEditPoints="1"/>
            </p:cNvSpPr>
            <p:nvPr/>
          </p:nvSpPr>
          <p:spPr bwMode="auto">
            <a:xfrm>
              <a:off x="5783616" y="4677586"/>
              <a:ext cx="386640" cy="465914"/>
            </a:xfrm>
            <a:custGeom>
              <a:avLst/>
              <a:gdLst>
                <a:gd name="T0" fmla="*/ 171 w 235"/>
                <a:gd name="T1" fmla="*/ 39 h 283"/>
                <a:gd name="T2" fmla="*/ 86 w 235"/>
                <a:gd name="T3" fmla="*/ 0 h 283"/>
                <a:gd name="T4" fmla="*/ 148 w 235"/>
                <a:gd name="T5" fmla="*/ 253 h 283"/>
                <a:gd name="T6" fmla="*/ 148 w 235"/>
                <a:gd name="T7" fmla="*/ 253 h 283"/>
                <a:gd name="T8" fmla="*/ 86 w 235"/>
                <a:gd name="T9" fmla="*/ 283 h 283"/>
                <a:gd name="T10" fmla="*/ 117 w 235"/>
                <a:gd name="T11" fmla="*/ 217 h 283"/>
                <a:gd name="T12" fmla="*/ 144 w 235"/>
                <a:gd name="T13" fmla="*/ 70 h 283"/>
                <a:gd name="T14" fmla="*/ 180 w 235"/>
                <a:gd name="T15" fmla="*/ 119 h 283"/>
                <a:gd name="T16" fmla="*/ 153 w 235"/>
                <a:gd name="T17" fmla="*/ 100 h 283"/>
                <a:gd name="T18" fmla="*/ 162 w 235"/>
                <a:gd name="T19" fmla="*/ 91 h 283"/>
                <a:gd name="T20" fmla="*/ 142 w 235"/>
                <a:gd name="T21" fmla="*/ 92 h 283"/>
                <a:gd name="T22" fmla="*/ 135 w 235"/>
                <a:gd name="T23" fmla="*/ 89 h 283"/>
                <a:gd name="T24" fmla="*/ 114 w 235"/>
                <a:gd name="T25" fmla="*/ 78 h 283"/>
                <a:gd name="T26" fmla="*/ 125 w 235"/>
                <a:gd name="T27" fmla="*/ 71 h 283"/>
                <a:gd name="T28" fmla="*/ 119 w 235"/>
                <a:gd name="T29" fmla="*/ 77 h 283"/>
                <a:gd name="T30" fmla="*/ 105 w 235"/>
                <a:gd name="T31" fmla="*/ 135 h 283"/>
                <a:gd name="T32" fmla="*/ 105 w 235"/>
                <a:gd name="T33" fmla="*/ 149 h 283"/>
                <a:gd name="T34" fmla="*/ 100 w 235"/>
                <a:gd name="T35" fmla="*/ 89 h 283"/>
                <a:gd name="T36" fmla="*/ 67 w 235"/>
                <a:gd name="T37" fmla="*/ 97 h 283"/>
                <a:gd name="T38" fmla="*/ 67 w 235"/>
                <a:gd name="T39" fmla="*/ 91 h 283"/>
                <a:gd name="T40" fmla="*/ 66 w 235"/>
                <a:gd name="T41" fmla="*/ 122 h 283"/>
                <a:gd name="T42" fmla="*/ 54 w 235"/>
                <a:gd name="T43" fmla="*/ 119 h 283"/>
                <a:gd name="T44" fmla="*/ 59 w 235"/>
                <a:gd name="T45" fmla="*/ 137 h 283"/>
                <a:gd name="T46" fmla="*/ 65 w 235"/>
                <a:gd name="T47" fmla="*/ 150 h 283"/>
                <a:gd name="T48" fmla="*/ 63 w 235"/>
                <a:gd name="T49" fmla="*/ 146 h 283"/>
                <a:gd name="T50" fmla="*/ 57 w 235"/>
                <a:gd name="T51" fmla="*/ 133 h 283"/>
                <a:gd name="T52" fmla="*/ 53 w 235"/>
                <a:gd name="T53" fmla="*/ 140 h 283"/>
                <a:gd name="T54" fmla="*/ 68 w 235"/>
                <a:gd name="T55" fmla="*/ 166 h 283"/>
                <a:gd name="T56" fmla="*/ 56 w 235"/>
                <a:gd name="T57" fmla="*/ 171 h 283"/>
                <a:gd name="T58" fmla="*/ 76 w 235"/>
                <a:gd name="T59" fmla="*/ 177 h 283"/>
                <a:gd name="T60" fmla="*/ 73 w 235"/>
                <a:gd name="T61" fmla="*/ 191 h 283"/>
                <a:gd name="T62" fmla="*/ 93 w 235"/>
                <a:gd name="T63" fmla="*/ 190 h 283"/>
                <a:gd name="T64" fmla="*/ 96 w 235"/>
                <a:gd name="T65" fmla="*/ 204 h 283"/>
                <a:gd name="T66" fmla="*/ 116 w 235"/>
                <a:gd name="T67" fmla="*/ 198 h 283"/>
                <a:gd name="T68" fmla="*/ 118 w 235"/>
                <a:gd name="T69" fmla="*/ 193 h 283"/>
                <a:gd name="T70" fmla="*/ 117 w 235"/>
                <a:gd name="T71" fmla="*/ 207 h 283"/>
                <a:gd name="T72" fmla="*/ 123 w 235"/>
                <a:gd name="T73" fmla="*/ 205 h 283"/>
                <a:gd name="T74" fmla="*/ 111 w 235"/>
                <a:gd name="T75" fmla="*/ 140 h 283"/>
                <a:gd name="T76" fmla="*/ 123 w 235"/>
                <a:gd name="T77" fmla="*/ 138 h 283"/>
                <a:gd name="T78" fmla="*/ 117 w 235"/>
                <a:gd name="T79" fmla="*/ 127 h 283"/>
                <a:gd name="T80" fmla="*/ 142 w 235"/>
                <a:gd name="T81" fmla="*/ 190 h 283"/>
                <a:gd name="T82" fmla="*/ 144 w 235"/>
                <a:gd name="T83" fmla="*/ 207 h 283"/>
                <a:gd name="T84" fmla="*/ 153 w 235"/>
                <a:gd name="T85" fmla="*/ 183 h 283"/>
                <a:gd name="T86" fmla="*/ 167 w 235"/>
                <a:gd name="T87" fmla="*/ 186 h 283"/>
                <a:gd name="T88" fmla="*/ 166 w 235"/>
                <a:gd name="T89" fmla="*/ 166 h 283"/>
                <a:gd name="T90" fmla="*/ 180 w 235"/>
                <a:gd name="T91" fmla="*/ 163 h 283"/>
                <a:gd name="T92" fmla="*/ 184 w 235"/>
                <a:gd name="T93" fmla="*/ 143 h 283"/>
                <a:gd name="T94" fmla="*/ 184 w 235"/>
                <a:gd name="T95" fmla="*/ 136 h 283"/>
                <a:gd name="T96" fmla="*/ 184 w 235"/>
                <a:gd name="T97" fmla="*/ 150 h 283"/>
                <a:gd name="T98" fmla="*/ 19 w 235"/>
                <a:gd name="T99" fmla="*/ 105 h 283"/>
                <a:gd name="T100" fmla="*/ 153 w 235"/>
                <a:gd name="T101" fmla="*/ 43 h 283"/>
                <a:gd name="T102" fmla="*/ 35 w 235"/>
                <a:gd name="T103" fmla="*/ 11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283">
                  <a:moveTo>
                    <a:pt x="148" y="30"/>
                  </a:moveTo>
                  <a:cubicBezTo>
                    <a:pt x="148" y="0"/>
                    <a:pt x="148" y="0"/>
                    <a:pt x="148" y="0"/>
                  </a:cubicBezTo>
                  <a:cubicBezTo>
                    <a:pt x="171" y="0"/>
                    <a:pt x="171" y="0"/>
                    <a:pt x="171" y="0"/>
                  </a:cubicBezTo>
                  <a:cubicBezTo>
                    <a:pt x="171" y="39"/>
                    <a:pt x="171" y="39"/>
                    <a:pt x="171" y="39"/>
                  </a:cubicBezTo>
                  <a:cubicBezTo>
                    <a:pt x="167" y="37"/>
                    <a:pt x="162" y="35"/>
                    <a:pt x="157" y="33"/>
                  </a:cubicBezTo>
                  <a:cubicBezTo>
                    <a:pt x="154" y="32"/>
                    <a:pt x="151" y="31"/>
                    <a:pt x="148" y="30"/>
                  </a:cubicBezTo>
                  <a:close/>
                  <a:moveTo>
                    <a:pt x="86" y="30"/>
                  </a:moveTo>
                  <a:cubicBezTo>
                    <a:pt x="86" y="0"/>
                    <a:pt x="86" y="0"/>
                    <a:pt x="86" y="0"/>
                  </a:cubicBezTo>
                  <a:cubicBezTo>
                    <a:pt x="64" y="0"/>
                    <a:pt x="64" y="0"/>
                    <a:pt x="64" y="0"/>
                  </a:cubicBezTo>
                  <a:cubicBezTo>
                    <a:pt x="64" y="39"/>
                    <a:pt x="64" y="39"/>
                    <a:pt x="64" y="39"/>
                  </a:cubicBezTo>
                  <a:cubicBezTo>
                    <a:pt x="71" y="35"/>
                    <a:pt x="79" y="32"/>
                    <a:pt x="86" y="30"/>
                  </a:cubicBezTo>
                  <a:close/>
                  <a:moveTo>
                    <a:pt x="148" y="253"/>
                  </a:moveTo>
                  <a:cubicBezTo>
                    <a:pt x="148" y="283"/>
                    <a:pt x="148" y="283"/>
                    <a:pt x="148" y="283"/>
                  </a:cubicBezTo>
                  <a:cubicBezTo>
                    <a:pt x="171" y="283"/>
                    <a:pt x="171" y="283"/>
                    <a:pt x="171" y="283"/>
                  </a:cubicBezTo>
                  <a:cubicBezTo>
                    <a:pt x="171" y="244"/>
                    <a:pt x="171" y="244"/>
                    <a:pt x="171" y="244"/>
                  </a:cubicBezTo>
                  <a:cubicBezTo>
                    <a:pt x="164" y="247"/>
                    <a:pt x="156" y="250"/>
                    <a:pt x="148" y="253"/>
                  </a:cubicBezTo>
                  <a:close/>
                  <a:moveTo>
                    <a:pt x="78" y="250"/>
                  </a:moveTo>
                  <a:cubicBezTo>
                    <a:pt x="73" y="248"/>
                    <a:pt x="68" y="246"/>
                    <a:pt x="64" y="244"/>
                  </a:cubicBezTo>
                  <a:cubicBezTo>
                    <a:pt x="64" y="283"/>
                    <a:pt x="64" y="283"/>
                    <a:pt x="64" y="283"/>
                  </a:cubicBezTo>
                  <a:cubicBezTo>
                    <a:pt x="86" y="283"/>
                    <a:pt x="86" y="283"/>
                    <a:pt x="86" y="283"/>
                  </a:cubicBezTo>
                  <a:cubicBezTo>
                    <a:pt x="86" y="253"/>
                    <a:pt x="86" y="253"/>
                    <a:pt x="86" y="253"/>
                  </a:cubicBezTo>
                  <a:cubicBezTo>
                    <a:pt x="83" y="252"/>
                    <a:pt x="80" y="251"/>
                    <a:pt x="78" y="250"/>
                  </a:cubicBezTo>
                  <a:close/>
                  <a:moveTo>
                    <a:pt x="189" y="167"/>
                  </a:moveTo>
                  <a:cubicBezTo>
                    <a:pt x="178" y="197"/>
                    <a:pt x="149" y="217"/>
                    <a:pt x="117" y="217"/>
                  </a:cubicBezTo>
                  <a:cubicBezTo>
                    <a:pt x="108" y="217"/>
                    <a:pt x="100" y="216"/>
                    <a:pt x="91" y="213"/>
                  </a:cubicBezTo>
                  <a:cubicBezTo>
                    <a:pt x="52" y="198"/>
                    <a:pt x="32" y="154"/>
                    <a:pt x="46" y="115"/>
                  </a:cubicBezTo>
                  <a:cubicBezTo>
                    <a:pt x="57" y="85"/>
                    <a:pt x="86" y="65"/>
                    <a:pt x="117" y="65"/>
                  </a:cubicBezTo>
                  <a:cubicBezTo>
                    <a:pt x="126" y="65"/>
                    <a:pt x="135" y="67"/>
                    <a:pt x="144" y="70"/>
                  </a:cubicBezTo>
                  <a:cubicBezTo>
                    <a:pt x="183" y="84"/>
                    <a:pt x="203" y="128"/>
                    <a:pt x="189" y="167"/>
                  </a:cubicBezTo>
                  <a:close/>
                  <a:moveTo>
                    <a:pt x="166" y="117"/>
                  </a:moveTo>
                  <a:cubicBezTo>
                    <a:pt x="168" y="119"/>
                    <a:pt x="169" y="122"/>
                    <a:pt x="169" y="124"/>
                  </a:cubicBezTo>
                  <a:cubicBezTo>
                    <a:pt x="180" y="119"/>
                    <a:pt x="180" y="119"/>
                    <a:pt x="180" y="119"/>
                  </a:cubicBezTo>
                  <a:cubicBezTo>
                    <a:pt x="183" y="119"/>
                    <a:pt x="183" y="116"/>
                    <a:pt x="183" y="114"/>
                  </a:cubicBezTo>
                  <a:cubicBezTo>
                    <a:pt x="182" y="112"/>
                    <a:pt x="179" y="111"/>
                    <a:pt x="177" y="112"/>
                  </a:cubicBezTo>
                  <a:lnTo>
                    <a:pt x="166" y="117"/>
                  </a:lnTo>
                  <a:close/>
                  <a:moveTo>
                    <a:pt x="153" y="100"/>
                  </a:moveTo>
                  <a:cubicBezTo>
                    <a:pt x="155" y="102"/>
                    <a:pt x="157" y="103"/>
                    <a:pt x="159" y="105"/>
                  </a:cubicBezTo>
                  <a:cubicBezTo>
                    <a:pt x="167" y="97"/>
                    <a:pt x="167" y="97"/>
                    <a:pt x="167" y="97"/>
                  </a:cubicBezTo>
                  <a:cubicBezTo>
                    <a:pt x="169" y="95"/>
                    <a:pt x="169" y="93"/>
                    <a:pt x="167" y="91"/>
                  </a:cubicBezTo>
                  <a:cubicBezTo>
                    <a:pt x="166" y="90"/>
                    <a:pt x="163" y="90"/>
                    <a:pt x="162" y="91"/>
                  </a:cubicBezTo>
                  <a:lnTo>
                    <a:pt x="153" y="100"/>
                  </a:lnTo>
                  <a:close/>
                  <a:moveTo>
                    <a:pt x="135" y="89"/>
                  </a:moveTo>
                  <a:cubicBezTo>
                    <a:pt x="135" y="89"/>
                    <a:pt x="136" y="90"/>
                    <a:pt x="136" y="90"/>
                  </a:cubicBezTo>
                  <a:cubicBezTo>
                    <a:pt x="138" y="91"/>
                    <a:pt x="140" y="91"/>
                    <a:pt x="142" y="92"/>
                  </a:cubicBezTo>
                  <a:cubicBezTo>
                    <a:pt x="147" y="81"/>
                    <a:pt x="147" y="81"/>
                    <a:pt x="147" y="81"/>
                  </a:cubicBezTo>
                  <a:cubicBezTo>
                    <a:pt x="147" y="79"/>
                    <a:pt x="146" y="77"/>
                    <a:pt x="144" y="76"/>
                  </a:cubicBezTo>
                  <a:cubicBezTo>
                    <a:pt x="142" y="75"/>
                    <a:pt x="140" y="76"/>
                    <a:pt x="139" y="78"/>
                  </a:cubicBezTo>
                  <a:lnTo>
                    <a:pt x="135" y="89"/>
                  </a:lnTo>
                  <a:close/>
                  <a:moveTo>
                    <a:pt x="110" y="89"/>
                  </a:moveTo>
                  <a:cubicBezTo>
                    <a:pt x="114" y="89"/>
                    <a:pt x="114" y="89"/>
                    <a:pt x="114" y="89"/>
                  </a:cubicBezTo>
                  <a:cubicBezTo>
                    <a:pt x="114" y="83"/>
                    <a:pt x="114" y="83"/>
                    <a:pt x="114" y="83"/>
                  </a:cubicBezTo>
                  <a:cubicBezTo>
                    <a:pt x="114" y="81"/>
                    <a:pt x="114" y="80"/>
                    <a:pt x="114" y="78"/>
                  </a:cubicBezTo>
                  <a:cubicBezTo>
                    <a:pt x="115" y="80"/>
                    <a:pt x="116" y="81"/>
                    <a:pt x="116" y="82"/>
                  </a:cubicBezTo>
                  <a:cubicBezTo>
                    <a:pt x="120" y="89"/>
                    <a:pt x="120" y="89"/>
                    <a:pt x="120" y="89"/>
                  </a:cubicBezTo>
                  <a:cubicBezTo>
                    <a:pt x="125" y="89"/>
                    <a:pt x="125" y="89"/>
                    <a:pt x="125" y="89"/>
                  </a:cubicBezTo>
                  <a:cubicBezTo>
                    <a:pt x="125" y="71"/>
                    <a:pt x="125" y="71"/>
                    <a:pt x="125" y="71"/>
                  </a:cubicBezTo>
                  <a:cubicBezTo>
                    <a:pt x="120" y="71"/>
                    <a:pt x="120" y="71"/>
                    <a:pt x="120" y="71"/>
                  </a:cubicBezTo>
                  <a:cubicBezTo>
                    <a:pt x="120" y="76"/>
                    <a:pt x="120" y="76"/>
                    <a:pt x="120" y="76"/>
                  </a:cubicBezTo>
                  <a:cubicBezTo>
                    <a:pt x="120" y="78"/>
                    <a:pt x="120" y="80"/>
                    <a:pt x="121" y="81"/>
                  </a:cubicBezTo>
                  <a:cubicBezTo>
                    <a:pt x="120" y="80"/>
                    <a:pt x="119" y="78"/>
                    <a:pt x="119" y="77"/>
                  </a:cubicBezTo>
                  <a:cubicBezTo>
                    <a:pt x="115" y="71"/>
                    <a:pt x="115" y="71"/>
                    <a:pt x="115" y="71"/>
                  </a:cubicBezTo>
                  <a:cubicBezTo>
                    <a:pt x="110" y="71"/>
                    <a:pt x="110" y="71"/>
                    <a:pt x="110" y="71"/>
                  </a:cubicBezTo>
                  <a:lnTo>
                    <a:pt x="110" y="89"/>
                  </a:lnTo>
                  <a:close/>
                  <a:moveTo>
                    <a:pt x="105" y="135"/>
                  </a:moveTo>
                  <a:cubicBezTo>
                    <a:pt x="94" y="145"/>
                    <a:pt x="72" y="167"/>
                    <a:pt x="70" y="169"/>
                  </a:cubicBezTo>
                  <a:cubicBezTo>
                    <a:pt x="68" y="171"/>
                    <a:pt x="69" y="174"/>
                    <a:pt x="72" y="173"/>
                  </a:cubicBezTo>
                  <a:cubicBezTo>
                    <a:pt x="75" y="172"/>
                    <a:pt x="104" y="161"/>
                    <a:pt x="118" y="155"/>
                  </a:cubicBezTo>
                  <a:cubicBezTo>
                    <a:pt x="113" y="156"/>
                    <a:pt x="108" y="153"/>
                    <a:pt x="105" y="149"/>
                  </a:cubicBezTo>
                  <a:cubicBezTo>
                    <a:pt x="103" y="145"/>
                    <a:pt x="103" y="139"/>
                    <a:pt x="105" y="135"/>
                  </a:cubicBezTo>
                  <a:close/>
                  <a:moveTo>
                    <a:pt x="88" y="81"/>
                  </a:moveTo>
                  <a:cubicBezTo>
                    <a:pt x="93" y="92"/>
                    <a:pt x="93" y="92"/>
                    <a:pt x="93" y="92"/>
                  </a:cubicBezTo>
                  <a:cubicBezTo>
                    <a:pt x="95" y="91"/>
                    <a:pt x="98" y="90"/>
                    <a:pt x="100" y="89"/>
                  </a:cubicBezTo>
                  <a:cubicBezTo>
                    <a:pt x="96" y="78"/>
                    <a:pt x="96" y="78"/>
                    <a:pt x="96" y="78"/>
                  </a:cubicBezTo>
                  <a:cubicBezTo>
                    <a:pt x="95" y="76"/>
                    <a:pt x="92" y="75"/>
                    <a:pt x="90" y="76"/>
                  </a:cubicBezTo>
                  <a:cubicBezTo>
                    <a:pt x="88" y="77"/>
                    <a:pt x="87" y="79"/>
                    <a:pt x="88" y="81"/>
                  </a:cubicBezTo>
                  <a:close/>
                  <a:moveTo>
                    <a:pt x="67" y="97"/>
                  </a:moveTo>
                  <a:cubicBezTo>
                    <a:pt x="76" y="105"/>
                    <a:pt x="76" y="105"/>
                    <a:pt x="76" y="105"/>
                  </a:cubicBezTo>
                  <a:cubicBezTo>
                    <a:pt x="78" y="103"/>
                    <a:pt x="80" y="102"/>
                    <a:pt x="81" y="100"/>
                  </a:cubicBezTo>
                  <a:cubicBezTo>
                    <a:pt x="73" y="91"/>
                    <a:pt x="73" y="91"/>
                    <a:pt x="73" y="91"/>
                  </a:cubicBezTo>
                  <a:cubicBezTo>
                    <a:pt x="72" y="90"/>
                    <a:pt x="69" y="90"/>
                    <a:pt x="67" y="91"/>
                  </a:cubicBezTo>
                  <a:cubicBezTo>
                    <a:pt x="66" y="93"/>
                    <a:pt x="66" y="95"/>
                    <a:pt x="67" y="97"/>
                  </a:cubicBezTo>
                  <a:close/>
                  <a:moveTo>
                    <a:pt x="54" y="119"/>
                  </a:moveTo>
                  <a:cubicBezTo>
                    <a:pt x="65" y="124"/>
                    <a:pt x="65" y="124"/>
                    <a:pt x="65" y="124"/>
                  </a:cubicBezTo>
                  <a:cubicBezTo>
                    <a:pt x="66" y="123"/>
                    <a:pt x="66" y="123"/>
                    <a:pt x="66" y="122"/>
                  </a:cubicBezTo>
                  <a:cubicBezTo>
                    <a:pt x="67" y="120"/>
                    <a:pt x="67" y="119"/>
                    <a:pt x="68" y="117"/>
                  </a:cubicBezTo>
                  <a:cubicBezTo>
                    <a:pt x="57" y="112"/>
                    <a:pt x="57" y="112"/>
                    <a:pt x="57" y="112"/>
                  </a:cubicBezTo>
                  <a:cubicBezTo>
                    <a:pt x="55" y="111"/>
                    <a:pt x="53" y="112"/>
                    <a:pt x="52" y="114"/>
                  </a:cubicBezTo>
                  <a:cubicBezTo>
                    <a:pt x="51" y="116"/>
                    <a:pt x="52" y="119"/>
                    <a:pt x="54" y="119"/>
                  </a:cubicBezTo>
                  <a:close/>
                  <a:moveTo>
                    <a:pt x="52" y="150"/>
                  </a:moveTo>
                  <a:cubicBezTo>
                    <a:pt x="56" y="150"/>
                    <a:pt x="56" y="150"/>
                    <a:pt x="56" y="150"/>
                  </a:cubicBezTo>
                  <a:cubicBezTo>
                    <a:pt x="58" y="142"/>
                    <a:pt x="58" y="142"/>
                    <a:pt x="58" y="142"/>
                  </a:cubicBezTo>
                  <a:cubicBezTo>
                    <a:pt x="58" y="141"/>
                    <a:pt x="58" y="139"/>
                    <a:pt x="59" y="137"/>
                  </a:cubicBezTo>
                  <a:cubicBezTo>
                    <a:pt x="59" y="137"/>
                    <a:pt x="59" y="137"/>
                    <a:pt x="59" y="137"/>
                  </a:cubicBezTo>
                  <a:cubicBezTo>
                    <a:pt x="59" y="139"/>
                    <a:pt x="59" y="141"/>
                    <a:pt x="59" y="142"/>
                  </a:cubicBezTo>
                  <a:cubicBezTo>
                    <a:pt x="61" y="150"/>
                    <a:pt x="61" y="150"/>
                    <a:pt x="61" y="150"/>
                  </a:cubicBezTo>
                  <a:cubicBezTo>
                    <a:pt x="65" y="150"/>
                    <a:pt x="65" y="150"/>
                    <a:pt x="65" y="150"/>
                  </a:cubicBezTo>
                  <a:cubicBezTo>
                    <a:pt x="69" y="133"/>
                    <a:pt x="69" y="133"/>
                    <a:pt x="69" y="133"/>
                  </a:cubicBezTo>
                  <a:cubicBezTo>
                    <a:pt x="66" y="133"/>
                    <a:pt x="66" y="133"/>
                    <a:pt x="66" y="133"/>
                  </a:cubicBezTo>
                  <a:cubicBezTo>
                    <a:pt x="64" y="140"/>
                    <a:pt x="64" y="140"/>
                    <a:pt x="64" y="140"/>
                  </a:cubicBezTo>
                  <a:cubicBezTo>
                    <a:pt x="64" y="142"/>
                    <a:pt x="63" y="144"/>
                    <a:pt x="63" y="146"/>
                  </a:cubicBezTo>
                  <a:cubicBezTo>
                    <a:pt x="63" y="146"/>
                    <a:pt x="63" y="146"/>
                    <a:pt x="63" y="146"/>
                  </a:cubicBezTo>
                  <a:cubicBezTo>
                    <a:pt x="63" y="144"/>
                    <a:pt x="63" y="142"/>
                    <a:pt x="62" y="140"/>
                  </a:cubicBezTo>
                  <a:cubicBezTo>
                    <a:pt x="61" y="133"/>
                    <a:pt x="61" y="133"/>
                    <a:pt x="61" y="133"/>
                  </a:cubicBezTo>
                  <a:cubicBezTo>
                    <a:pt x="57" y="133"/>
                    <a:pt x="57" y="133"/>
                    <a:pt x="57" y="133"/>
                  </a:cubicBezTo>
                  <a:cubicBezTo>
                    <a:pt x="55" y="140"/>
                    <a:pt x="55" y="140"/>
                    <a:pt x="55" y="140"/>
                  </a:cubicBezTo>
                  <a:cubicBezTo>
                    <a:pt x="55" y="142"/>
                    <a:pt x="55" y="144"/>
                    <a:pt x="54" y="146"/>
                  </a:cubicBezTo>
                  <a:cubicBezTo>
                    <a:pt x="54" y="146"/>
                    <a:pt x="54" y="146"/>
                    <a:pt x="54" y="146"/>
                  </a:cubicBezTo>
                  <a:cubicBezTo>
                    <a:pt x="54" y="144"/>
                    <a:pt x="54" y="142"/>
                    <a:pt x="53" y="140"/>
                  </a:cubicBezTo>
                  <a:cubicBezTo>
                    <a:pt x="52" y="133"/>
                    <a:pt x="52" y="133"/>
                    <a:pt x="52" y="133"/>
                  </a:cubicBezTo>
                  <a:cubicBezTo>
                    <a:pt x="48" y="133"/>
                    <a:pt x="48" y="133"/>
                    <a:pt x="48" y="133"/>
                  </a:cubicBezTo>
                  <a:lnTo>
                    <a:pt x="52" y="150"/>
                  </a:lnTo>
                  <a:close/>
                  <a:moveTo>
                    <a:pt x="68" y="166"/>
                  </a:moveTo>
                  <a:cubicBezTo>
                    <a:pt x="67" y="164"/>
                    <a:pt x="66" y="161"/>
                    <a:pt x="65" y="159"/>
                  </a:cubicBezTo>
                  <a:cubicBezTo>
                    <a:pt x="54" y="163"/>
                    <a:pt x="54" y="163"/>
                    <a:pt x="54" y="163"/>
                  </a:cubicBezTo>
                  <a:cubicBezTo>
                    <a:pt x="52" y="164"/>
                    <a:pt x="51" y="166"/>
                    <a:pt x="52" y="168"/>
                  </a:cubicBezTo>
                  <a:cubicBezTo>
                    <a:pt x="53" y="170"/>
                    <a:pt x="54" y="171"/>
                    <a:pt x="56" y="171"/>
                  </a:cubicBezTo>
                  <a:cubicBezTo>
                    <a:pt x="56" y="171"/>
                    <a:pt x="57" y="171"/>
                    <a:pt x="57" y="170"/>
                  </a:cubicBezTo>
                  <a:lnTo>
                    <a:pt x="68" y="166"/>
                  </a:lnTo>
                  <a:close/>
                  <a:moveTo>
                    <a:pt x="82" y="183"/>
                  </a:moveTo>
                  <a:cubicBezTo>
                    <a:pt x="80" y="181"/>
                    <a:pt x="78" y="179"/>
                    <a:pt x="76" y="177"/>
                  </a:cubicBezTo>
                  <a:cubicBezTo>
                    <a:pt x="67" y="186"/>
                    <a:pt x="67" y="186"/>
                    <a:pt x="67" y="186"/>
                  </a:cubicBezTo>
                  <a:cubicBezTo>
                    <a:pt x="66" y="187"/>
                    <a:pt x="66" y="190"/>
                    <a:pt x="67" y="191"/>
                  </a:cubicBezTo>
                  <a:cubicBezTo>
                    <a:pt x="68" y="192"/>
                    <a:pt x="69" y="192"/>
                    <a:pt x="70" y="192"/>
                  </a:cubicBezTo>
                  <a:cubicBezTo>
                    <a:pt x="71" y="192"/>
                    <a:pt x="72" y="192"/>
                    <a:pt x="73" y="191"/>
                  </a:cubicBezTo>
                  <a:lnTo>
                    <a:pt x="82" y="183"/>
                  </a:lnTo>
                  <a:close/>
                  <a:moveTo>
                    <a:pt x="100" y="193"/>
                  </a:moveTo>
                  <a:cubicBezTo>
                    <a:pt x="100" y="193"/>
                    <a:pt x="99" y="193"/>
                    <a:pt x="98" y="193"/>
                  </a:cubicBezTo>
                  <a:cubicBezTo>
                    <a:pt x="96" y="192"/>
                    <a:pt x="95" y="191"/>
                    <a:pt x="93" y="190"/>
                  </a:cubicBezTo>
                  <a:cubicBezTo>
                    <a:pt x="88" y="201"/>
                    <a:pt x="88" y="201"/>
                    <a:pt x="88" y="201"/>
                  </a:cubicBezTo>
                  <a:cubicBezTo>
                    <a:pt x="87" y="203"/>
                    <a:pt x="88" y="206"/>
                    <a:pt x="90" y="207"/>
                  </a:cubicBezTo>
                  <a:cubicBezTo>
                    <a:pt x="91" y="207"/>
                    <a:pt x="91" y="207"/>
                    <a:pt x="92" y="207"/>
                  </a:cubicBezTo>
                  <a:cubicBezTo>
                    <a:pt x="93" y="207"/>
                    <a:pt x="95" y="206"/>
                    <a:pt x="96" y="204"/>
                  </a:cubicBezTo>
                  <a:lnTo>
                    <a:pt x="100" y="193"/>
                  </a:lnTo>
                  <a:close/>
                  <a:moveTo>
                    <a:pt x="123" y="205"/>
                  </a:moveTo>
                  <a:cubicBezTo>
                    <a:pt x="123" y="203"/>
                    <a:pt x="122" y="201"/>
                    <a:pt x="119" y="200"/>
                  </a:cubicBezTo>
                  <a:cubicBezTo>
                    <a:pt x="117" y="199"/>
                    <a:pt x="116" y="199"/>
                    <a:pt x="116" y="198"/>
                  </a:cubicBezTo>
                  <a:cubicBezTo>
                    <a:pt x="116" y="197"/>
                    <a:pt x="116" y="196"/>
                    <a:pt x="118" y="196"/>
                  </a:cubicBezTo>
                  <a:cubicBezTo>
                    <a:pt x="120" y="196"/>
                    <a:pt x="121" y="196"/>
                    <a:pt x="122" y="197"/>
                  </a:cubicBezTo>
                  <a:cubicBezTo>
                    <a:pt x="122" y="194"/>
                    <a:pt x="122" y="194"/>
                    <a:pt x="122" y="194"/>
                  </a:cubicBezTo>
                  <a:cubicBezTo>
                    <a:pt x="121" y="193"/>
                    <a:pt x="120" y="193"/>
                    <a:pt x="118" y="193"/>
                  </a:cubicBezTo>
                  <a:cubicBezTo>
                    <a:pt x="114" y="193"/>
                    <a:pt x="112" y="195"/>
                    <a:pt x="112" y="198"/>
                  </a:cubicBezTo>
                  <a:cubicBezTo>
                    <a:pt x="112" y="200"/>
                    <a:pt x="114" y="202"/>
                    <a:pt x="116" y="203"/>
                  </a:cubicBezTo>
                  <a:cubicBezTo>
                    <a:pt x="118" y="204"/>
                    <a:pt x="119" y="204"/>
                    <a:pt x="119" y="205"/>
                  </a:cubicBezTo>
                  <a:cubicBezTo>
                    <a:pt x="119" y="206"/>
                    <a:pt x="118" y="207"/>
                    <a:pt x="117" y="207"/>
                  </a:cubicBezTo>
                  <a:cubicBezTo>
                    <a:pt x="115" y="207"/>
                    <a:pt x="113" y="207"/>
                    <a:pt x="112" y="206"/>
                  </a:cubicBezTo>
                  <a:cubicBezTo>
                    <a:pt x="112" y="209"/>
                    <a:pt x="112" y="209"/>
                    <a:pt x="112" y="209"/>
                  </a:cubicBezTo>
                  <a:cubicBezTo>
                    <a:pt x="113" y="210"/>
                    <a:pt x="114" y="210"/>
                    <a:pt x="116" y="210"/>
                  </a:cubicBezTo>
                  <a:cubicBezTo>
                    <a:pt x="121" y="210"/>
                    <a:pt x="123" y="208"/>
                    <a:pt x="123" y="205"/>
                  </a:cubicBezTo>
                  <a:close/>
                  <a:moveTo>
                    <a:pt x="123" y="138"/>
                  </a:moveTo>
                  <a:cubicBezTo>
                    <a:pt x="122" y="136"/>
                    <a:pt x="120" y="135"/>
                    <a:pt x="117" y="135"/>
                  </a:cubicBezTo>
                  <a:cubicBezTo>
                    <a:pt x="116" y="135"/>
                    <a:pt x="115" y="135"/>
                    <a:pt x="114" y="136"/>
                  </a:cubicBezTo>
                  <a:cubicBezTo>
                    <a:pt x="112" y="137"/>
                    <a:pt x="111" y="138"/>
                    <a:pt x="111" y="140"/>
                  </a:cubicBezTo>
                  <a:cubicBezTo>
                    <a:pt x="111" y="142"/>
                    <a:pt x="111" y="143"/>
                    <a:pt x="112" y="145"/>
                  </a:cubicBezTo>
                  <a:cubicBezTo>
                    <a:pt x="113" y="147"/>
                    <a:pt x="115" y="148"/>
                    <a:pt x="117" y="148"/>
                  </a:cubicBezTo>
                  <a:cubicBezTo>
                    <a:pt x="119" y="148"/>
                    <a:pt x="120" y="147"/>
                    <a:pt x="121" y="147"/>
                  </a:cubicBezTo>
                  <a:cubicBezTo>
                    <a:pt x="124" y="145"/>
                    <a:pt x="125" y="141"/>
                    <a:pt x="123" y="138"/>
                  </a:cubicBezTo>
                  <a:close/>
                  <a:moveTo>
                    <a:pt x="130" y="148"/>
                  </a:moveTo>
                  <a:cubicBezTo>
                    <a:pt x="140" y="138"/>
                    <a:pt x="163" y="115"/>
                    <a:pt x="165" y="114"/>
                  </a:cubicBezTo>
                  <a:cubicBezTo>
                    <a:pt x="167" y="111"/>
                    <a:pt x="165" y="108"/>
                    <a:pt x="162" y="110"/>
                  </a:cubicBezTo>
                  <a:cubicBezTo>
                    <a:pt x="160" y="111"/>
                    <a:pt x="130" y="122"/>
                    <a:pt x="117" y="127"/>
                  </a:cubicBezTo>
                  <a:cubicBezTo>
                    <a:pt x="122" y="127"/>
                    <a:pt x="126" y="129"/>
                    <a:pt x="129" y="134"/>
                  </a:cubicBezTo>
                  <a:cubicBezTo>
                    <a:pt x="132" y="138"/>
                    <a:pt x="132" y="143"/>
                    <a:pt x="130" y="148"/>
                  </a:cubicBezTo>
                  <a:close/>
                  <a:moveTo>
                    <a:pt x="147" y="201"/>
                  </a:moveTo>
                  <a:cubicBezTo>
                    <a:pt x="142" y="190"/>
                    <a:pt x="142" y="190"/>
                    <a:pt x="142" y="190"/>
                  </a:cubicBezTo>
                  <a:cubicBezTo>
                    <a:pt x="140" y="191"/>
                    <a:pt x="137" y="192"/>
                    <a:pt x="135" y="193"/>
                  </a:cubicBezTo>
                  <a:cubicBezTo>
                    <a:pt x="139" y="204"/>
                    <a:pt x="139" y="204"/>
                    <a:pt x="139" y="204"/>
                  </a:cubicBezTo>
                  <a:cubicBezTo>
                    <a:pt x="140" y="206"/>
                    <a:pt x="141" y="207"/>
                    <a:pt x="143" y="207"/>
                  </a:cubicBezTo>
                  <a:cubicBezTo>
                    <a:pt x="143" y="207"/>
                    <a:pt x="144" y="207"/>
                    <a:pt x="144" y="207"/>
                  </a:cubicBezTo>
                  <a:cubicBezTo>
                    <a:pt x="146" y="206"/>
                    <a:pt x="147" y="203"/>
                    <a:pt x="147" y="201"/>
                  </a:cubicBezTo>
                  <a:close/>
                  <a:moveTo>
                    <a:pt x="167" y="186"/>
                  </a:moveTo>
                  <a:cubicBezTo>
                    <a:pt x="159" y="177"/>
                    <a:pt x="159" y="177"/>
                    <a:pt x="159" y="177"/>
                  </a:cubicBezTo>
                  <a:cubicBezTo>
                    <a:pt x="157" y="179"/>
                    <a:pt x="155" y="181"/>
                    <a:pt x="153" y="183"/>
                  </a:cubicBezTo>
                  <a:cubicBezTo>
                    <a:pt x="162" y="191"/>
                    <a:pt x="162" y="191"/>
                    <a:pt x="162" y="191"/>
                  </a:cubicBezTo>
                  <a:cubicBezTo>
                    <a:pt x="162" y="192"/>
                    <a:pt x="163" y="192"/>
                    <a:pt x="165" y="192"/>
                  </a:cubicBezTo>
                  <a:cubicBezTo>
                    <a:pt x="166" y="192"/>
                    <a:pt x="167" y="192"/>
                    <a:pt x="167" y="191"/>
                  </a:cubicBezTo>
                  <a:cubicBezTo>
                    <a:pt x="169" y="190"/>
                    <a:pt x="169" y="187"/>
                    <a:pt x="167" y="186"/>
                  </a:cubicBezTo>
                  <a:close/>
                  <a:moveTo>
                    <a:pt x="180" y="163"/>
                  </a:moveTo>
                  <a:cubicBezTo>
                    <a:pt x="169" y="159"/>
                    <a:pt x="169" y="159"/>
                    <a:pt x="169" y="159"/>
                  </a:cubicBezTo>
                  <a:cubicBezTo>
                    <a:pt x="169" y="159"/>
                    <a:pt x="169" y="160"/>
                    <a:pt x="169" y="160"/>
                  </a:cubicBezTo>
                  <a:cubicBezTo>
                    <a:pt x="168" y="162"/>
                    <a:pt x="167" y="164"/>
                    <a:pt x="166" y="166"/>
                  </a:cubicBezTo>
                  <a:cubicBezTo>
                    <a:pt x="177" y="170"/>
                    <a:pt x="177" y="170"/>
                    <a:pt x="177" y="170"/>
                  </a:cubicBezTo>
                  <a:cubicBezTo>
                    <a:pt x="178" y="171"/>
                    <a:pt x="178" y="171"/>
                    <a:pt x="179" y="171"/>
                  </a:cubicBezTo>
                  <a:cubicBezTo>
                    <a:pt x="181" y="171"/>
                    <a:pt x="182" y="170"/>
                    <a:pt x="183" y="168"/>
                  </a:cubicBezTo>
                  <a:cubicBezTo>
                    <a:pt x="183" y="166"/>
                    <a:pt x="183" y="164"/>
                    <a:pt x="180" y="163"/>
                  </a:cubicBezTo>
                  <a:close/>
                  <a:moveTo>
                    <a:pt x="184" y="147"/>
                  </a:moveTo>
                  <a:cubicBezTo>
                    <a:pt x="177" y="147"/>
                    <a:pt x="177" y="147"/>
                    <a:pt x="177" y="147"/>
                  </a:cubicBezTo>
                  <a:cubicBezTo>
                    <a:pt x="177" y="143"/>
                    <a:pt x="177" y="143"/>
                    <a:pt x="177" y="143"/>
                  </a:cubicBezTo>
                  <a:cubicBezTo>
                    <a:pt x="184" y="143"/>
                    <a:pt x="184" y="143"/>
                    <a:pt x="184" y="143"/>
                  </a:cubicBezTo>
                  <a:cubicBezTo>
                    <a:pt x="184" y="139"/>
                    <a:pt x="184" y="139"/>
                    <a:pt x="184" y="139"/>
                  </a:cubicBezTo>
                  <a:cubicBezTo>
                    <a:pt x="177" y="139"/>
                    <a:pt x="177" y="139"/>
                    <a:pt x="177" y="139"/>
                  </a:cubicBezTo>
                  <a:cubicBezTo>
                    <a:pt x="177" y="136"/>
                    <a:pt x="177" y="136"/>
                    <a:pt x="177" y="136"/>
                  </a:cubicBezTo>
                  <a:cubicBezTo>
                    <a:pt x="184" y="136"/>
                    <a:pt x="184" y="136"/>
                    <a:pt x="184" y="136"/>
                  </a:cubicBezTo>
                  <a:cubicBezTo>
                    <a:pt x="184" y="133"/>
                    <a:pt x="184" y="133"/>
                    <a:pt x="184" y="133"/>
                  </a:cubicBezTo>
                  <a:cubicBezTo>
                    <a:pt x="174" y="133"/>
                    <a:pt x="174" y="133"/>
                    <a:pt x="174" y="133"/>
                  </a:cubicBezTo>
                  <a:cubicBezTo>
                    <a:pt x="174" y="150"/>
                    <a:pt x="174" y="150"/>
                    <a:pt x="174" y="150"/>
                  </a:cubicBezTo>
                  <a:cubicBezTo>
                    <a:pt x="184" y="150"/>
                    <a:pt x="184" y="150"/>
                    <a:pt x="184" y="150"/>
                  </a:cubicBezTo>
                  <a:lnTo>
                    <a:pt x="184" y="147"/>
                  </a:lnTo>
                  <a:close/>
                  <a:moveTo>
                    <a:pt x="153" y="43"/>
                  </a:moveTo>
                  <a:cubicBezTo>
                    <a:pt x="142" y="39"/>
                    <a:pt x="130" y="37"/>
                    <a:pt x="117" y="37"/>
                  </a:cubicBezTo>
                  <a:cubicBezTo>
                    <a:pt x="74" y="37"/>
                    <a:pt x="35" y="64"/>
                    <a:pt x="19" y="105"/>
                  </a:cubicBezTo>
                  <a:cubicBezTo>
                    <a:pt x="0" y="159"/>
                    <a:pt x="27" y="219"/>
                    <a:pt x="81" y="239"/>
                  </a:cubicBezTo>
                  <a:cubicBezTo>
                    <a:pt x="93" y="243"/>
                    <a:pt x="105" y="246"/>
                    <a:pt x="117" y="246"/>
                  </a:cubicBezTo>
                  <a:cubicBezTo>
                    <a:pt x="161" y="246"/>
                    <a:pt x="200" y="218"/>
                    <a:pt x="215" y="177"/>
                  </a:cubicBezTo>
                  <a:cubicBezTo>
                    <a:pt x="235" y="123"/>
                    <a:pt x="207" y="63"/>
                    <a:pt x="153" y="43"/>
                  </a:cubicBezTo>
                  <a:close/>
                  <a:moveTo>
                    <a:pt x="199" y="171"/>
                  </a:moveTo>
                  <a:cubicBezTo>
                    <a:pt x="187" y="206"/>
                    <a:pt x="154" y="229"/>
                    <a:pt x="117" y="229"/>
                  </a:cubicBezTo>
                  <a:cubicBezTo>
                    <a:pt x="107" y="229"/>
                    <a:pt x="97" y="227"/>
                    <a:pt x="87" y="223"/>
                  </a:cubicBezTo>
                  <a:cubicBezTo>
                    <a:pt x="42" y="207"/>
                    <a:pt x="19" y="156"/>
                    <a:pt x="35" y="111"/>
                  </a:cubicBezTo>
                  <a:cubicBezTo>
                    <a:pt x="48" y="77"/>
                    <a:pt x="81" y="54"/>
                    <a:pt x="117" y="54"/>
                  </a:cubicBezTo>
                  <a:cubicBezTo>
                    <a:pt x="128" y="54"/>
                    <a:pt x="138" y="56"/>
                    <a:pt x="147" y="59"/>
                  </a:cubicBezTo>
                  <a:cubicBezTo>
                    <a:pt x="193" y="76"/>
                    <a:pt x="216" y="126"/>
                    <a:pt x="199" y="17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8" name="组合 27"/>
          <p:cNvGrpSpPr/>
          <p:nvPr/>
        </p:nvGrpSpPr>
        <p:grpSpPr>
          <a:xfrm>
            <a:off x="4620310" y="3001804"/>
            <a:ext cx="1266011" cy="1266011"/>
            <a:chOff x="4369485" y="3321209"/>
            <a:chExt cx="1266011" cy="1266011"/>
          </a:xfrm>
        </p:grpSpPr>
        <p:sp>
          <p:nvSpPr>
            <p:cNvPr id="29" name="对角圆角矩形 28"/>
            <p:cNvSpPr/>
            <p:nvPr/>
          </p:nvSpPr>
          <p:spPr>
            <a:xfrm rot="2700000">
              <a:off x="4369485" y="3321209"/>
              <a:ext cx="1266011" cy="1266011"/>
            </a:xfrm>
            <a:prstGeom prst="round2DiagRect">
              <a:avLst>
                <a:gd name="adj1" fmla="val 50000"/>
                <a:gd name="adj2" fmla="val 0"/>
              </a:avLst>
            </a:prstGeom>
            <a:solidFill>
              <a:srgbClr val="BE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a:spLocks noEditPoints="1"/>
            </p:cNvSpPr>
            <p:nvPr/>
          </p:nvSpPr>
          <p:spPr bwMode="auto">
            <a:xfrm>
              <a:off x="4823774" y="3751639"/>
              <a:ext cx="357432" cy="410282"/>
            </a:xfrm>
            <a:custGeom>
              <a:avLst/>
              <a:gdLst>
                <a:gd name="T0" fmla="*/ 65 w 217"/>
                <a:gd name="T1" fmla="*/ 51 h 249"/>
                <a:gd name="T2" fmla="*/ 82 w 217"/>
                <a:gd name="T3" fmla="*/ 90 h 249"/>
                <a:gd name="T4" fmla="*/ 67 w 217"/>
                <a:gd name="T5" fmla="*/ 73 h 249"/>
                <a:gd name="T6" fmla="*/ 56 w 217"/>
                <a:gd name="T7" fmla="*/ 90 h 249"/>
                <a:gd name="T8" fmla="*/ 105 w 217"/>
                <a:gd name="T9" fmla="*/ 57 h 249"/>
                <a:gd name="T10" fmla="*/ 87 w 217"/>
                <a:gd name="T11" fmla="*/ 51 h 249"/>
                <a:gd name="T12" fmla="*/ 98 w 217"/>
                <a:gd name="T13" fmla="*/ 90 h 249"/>
                <a:gd name="T14" fmla="*/ 144 w 217"/>
                <a:gd name="T15" fmla="*/ 90 h 249"/>
                <a:gd name="T16" fmla="*/ 161 w 217"/>
                <a:gd name="T17" fmla="*/ 90 h 249"/>
                <a:gd name="T18" fmla="*/ 141 w 217"/>
                <a:gd name="T19" fmla="*/ 81 h 249"/>
                <a:gd name="T20" fmla="*/ 120 w 217"/>
                <a:gd name="T21" fmla="*/ 90 h 249"/>
                <a:gd name="T22" fmla="*/ 59 w 217"/>
                <a:gd name="T23" fmla="*/ 163 h 249"/>
                <a:gd name="T24" fmla="*/ 67 w 217"/>
                <a:gd name="T25" fmla="*/ 149 h 249"/>
                <a:gd name="T26" fmla="*/ 72 w 217"/>
                <a:gd name="T27" fmla="*/ 149 h 249"/>
                <a:gd name="T28" fmla="*/ 77 w 217"/>
                <a:gd name="T29" fmla="*/ 156 h 249"/>
                <a:gd name="T30" fmla="*/ 72 w 217"/>
                <a:gd name="T31" fmla="*/ 163 h 249"/>
                <a:gd name="T32" fmla="*/ 80 w 217"/>
                <a:gd name="T33" fmla="*/ 169 h 249"/>
                <a:gd name="T34" fmla="*/ 72 w 217"/>
                <a:gd name="T35" fmla="*/ 183 h 249"/>
                <a:gd name="T36" fmla="*/ 67 w 217"/>
                <a:gd name="T37" fmla="*/ 183 h 249"/>
                <a:gd name="T38" fmla="*/ 60 w 217"/>
                <a:gd name="T39" fmla="*/ 176 h 249"/>
                <a:gd name="T40" fmla="*/ 67 w 217"/>
                <a:gd name="T41" fmla="*/ 169 h 249"/>
                <a:gd name="T42" fmla="*/ 59 w 217"/>
                <a:gd name="T43" fmla="*/ 163 h 249"/>
                <a:gd name="T44" fmla="*/ 74 w 217"/>
                <a:gd name="T45" fmla="*/ 174 h 249"/>
                <a:gd name="T46" fmla="*/ 70 w 217"/>
                <a:gd name="T47" fmla="*/ 177 h 249"/>
                <a:gd name="T48" fmla="*/ 69 w 217"/>
                <a:gd name="T49" fmla="*/ 162 h 249"/>
                <a:gd name="T50" fmla="*/ 66 w 217"/>
                <a:gd name="T51" fmla="*/ 156 h 249"/>
                <a:gd name="T52" fmla="*/ 217 w 217"/>
                <a:gd name="T53" fmla="*/ 26 h 249"/>
                <a:gd name="T54" fmla="*/ 26 w 217"/>
                <a:gd name="T55" fmla="*/ 249 h 249"/>
                <a:gd name="T56" fmla="*/ 26 w 217"/>
                <a:gd name="T57" fmla="*/ 0 h 249"/>
                <a:gd name="T58" fmla="*/ 88 w 217"/>
                <a:gd name="T59" fmla="*/ 215 h 249"/>
                <a:gd name="T60" fmla="*/ 88 w 217"/>
                <a:gd name="T61" fmla="*/ 224 h 249"/>
                <a:gd name="T62" fmla="*/ 51 w 217"/>
                <a:gd name="T63" fmla="*/ 199 h 249"/>
                <a:gd name="T64" fmla="*/ 88 w 217"/>
                <a:gd name="T65" fmla="*/ 199 h 249"/>
                <a:gd name="T66" fmla="*/ 51 w 217"/>
                <a:gd name="T67" fmla="*/ 191 h 249"/>
                <a:gd name="T68" fmla="*/ 105 w 217"/>
                <a:gd name="T69" fmla="*/ 131 h 249"/>
                <a:gd name="T70" fmla="*/ 34 w 217"/>
                <a:gd name="T71" fmla="*/ 131 h 249"/>
                <a:gd name="T72" fmla="*/ 43 w 217"/>
                <a:gd name="T73" fmla="*/ 151 h 249"/>
                <a:gd name="T74" fmla="*/ 96 w 217"/>
                <a:gd name="T75" fmla="*/ 151 h 249"/>
                <a:gd name="T76" fmla="*/ 105 w 217"/>
                <a:gd name="T77" fmla="*/ 131 h 249"/>
                <a:gd name="T78" fmla="*/ 119 w 217"/>
                <a:gd name="T79" fmla="*/ 219 h 249"/>
                <a:gd name="T80" fmla="*/ 132 w 217"/>
                <a:gd name="T81" fmla="*/ 180 h 249"/>
                <a:gd name="T82" fmla="*/ 132 w 217"/>
                <a:gd name="T83" fmla="*/ 193 h 249"/>
                <a:gd name="T84" fmla="*/ 119 w 217"/>
                <a:gd name="T85" fmla="*/ 155 h 249"/>
                <a:gd name="T86" fmla="*/ 132 w 217"/>
                <a:gd name="T87" fmla="*/ 155 h 249"/>
                <a:gd name="T88" fmla="*/ 145 w 217"/>
                <a:gd name="T89" fmla="*/ 219 h 249"/>
                <a:gd name="T90" fmla="*/ 158 w 217"/>
                <a:gd name="T91" fmla="*/ 180 h 249"/>
                <a:gd name="T92" fmla="*/ 158 w 217"/>
                <a:gd name="T93" fmla="*/ 193 h 249"/>
                <a:gd name="T94" fmla="*/ 145 w 217"/>
                <a:gd name="T95" fmla="*/ 155 h 249"/>
                <a:gd name="T96" fmla="*/ 158 w 217"/>
                <a:gd name="T97" fmla="*/ 155 h 249"/>
                <a:gd name="T98" fmla="*/ 171 w 217"/>
                <a:gd name="T99" fmla="*/ 219 h 249"/>
                <a:gd name="T100" fmla="*/ 183 w 217"/>
                <a:gd name="T101" fmla="*/ 180 h 249"/>
                <a:gd name="T102" fmla="*/ 183 w 217"/>
                <a:gd name="T103" fmla="*/ 193 h 249"/>
                <a:gd name="T104" fmla="*/ 171 w 217"/>
                <a:gd name="T105" fmla="*/ 155 h 249"/>
                <a:gd name="T106" fmla="*/ 183 w 217"/>
                <a:gd name="T107" fmla="*/ 155 h 249"/>
                <a:gd name="T108" fmla="*/ 142 w 217"/>
                <a:gd name="T109" fmla="*/ 136 h 249"/>
                <a:gd name="T110" fmla="*/ 183 w 217"/>
                <a:gd name="T111" fmla="*/ 29 h 249"/>
                <a:gd name="T112" fmla="*/ 183 w 217"/>
                <a:gd name="T113" fmla="*/ 1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 h="249">
                  <a:moveTo>
                    <a:pt x="56" y="90"/>
                  </a:moveTo>
                  <a:cubicBezTo>
                    <a:pt x="49" y="90"/>
                    <a:pt x="49" y="90"/>
                    <a:pt x="49" y="90"/>
                  </a:cubicBezTo>
                  <a:cubicBezTo>
                    <a:pt x="65" y="51"/>
                    <a:pt x="65" y="51"/>
                    <a:pt x="65" y="51"/>
                  </a:cubicBezTo>
                  <a:cubicBezTo>
                    <a:pt x="73" y="51"/>
                    <a:pt x="73" y="51"/>
                    <a:pt x="73" y="51"/>
                  </a:cubicBezTo>
                  <a:cubicBezTo>
                    <a:pt x="90" y="90"/>
                    <a:pt x="90" y="90"/>
                    <a:pt x="90" y="90"/>
                  </a:cubicBezTo>
                  <a:cubicBezTo>
                    <a:pt x="82" y="90"/>
                    <a:pt x="82" y="90"/>
                    <a:pt x="82" y="90"/>
                  </a:cubicBezTo>
                  <a:cubicBezTo>
                    <a:pt x="77" y="79"/>
                    <a:pt x="77" y="79"/>
                    <a:pt x="77" y="79"/>
                  </a:cubicBezTo>
                  <a:cubicBezTo>
                    <a:pt x="65" y="79"/>
                    <a:pt x="65" y="79"/>
                    <a:pt x="65" y="79"/>
                  </a:cubicBezTo>
                  <a:cubicBezTo>
                    <a:pt x="67" y="73"/>
                    <a:pt x="67" y="73"/>
                    <a:pt x="67" y="73"/>
                  </a:cubicBezTo>
                  <a:cubicBezTo>
                    <a:pt x="75" y="73"/>
                    <a:pt x="75" y="73"/>
                    <a:pt x="75" y="73"/>
                  </a:cubicBezTo>
                  <a:cubicBezTo>
                    <a:pt x="69" y="59"/>
                    <a:pt x="69" y="59"/>
                    <a:pt x="69" y="59"/>
                  </a:cubicBezTo>
                  <a:lnTo>
                    <a:pt x="56" y="90"/>
                  </a:lnTo>
                  <a:close/>
                  <a:moveTo>
                    <a:pt x="98" y="90"/>
                  </a:moveTo>
                  <a:cubicBezTo>
                    <a:pt x="105" y="90"/>
                    <a:pt x="105" y="90"/>
                    <a:pt x="105" y="90"/>
                  </a:cubicBezTo>
                  <a:cubicBezTo>
                    <a:pt x="105" y="57"/>
                    <a:pt x="105" y="57"/>
                    <a:pt x="105" y="57"/>
                  </a:cubicBezTo>
                  <a:cubicBezTo>
                    <a:pt x="116" y="57"/>
                    <a:pt x="116" y="57"/>
                    <a:pt x="116" y="57"/>
                  </a:cubicBezTo>
                  <a:cubicBezTo>
                    <a:pt x="116" y="51"/>
                    <a:pt x="116" y="51"/>
                    <a:pt x="116" y="51"/>
                  </a:cubicBezTo>
                  <a:cubicBezTo>
                    <a:pt x="87" y="51"/>
                    <a:pt x="87" y="51"/>
                    <a:pt x="87" y="51"/>
                  </a:cubicBezTo>
                  <a:cubicBezTo>
                    <a:pt x="87" y="57"/>
                    <a:pt x="87" y="57"/>
                    <a:pt x="87" y="57"/>
                  </a:cubicBezTo>
                  <a:cubicBezTo>
                    <a:pt x="98" y="57"/>
                    <a:pt x="98" y="57"/>
                    <a:pt x="98" y="57"/>
                  </a:cubicBezTo>
                  <a:lnTo>
                    <a:pt x="98" y="90"/>
                  </a:lnTo>
                  <a:close/>
                  <a:moveTo>
                    <a:pt x="127" y="63"/>
                  </a:moveTo>
                  <a:cubicBezTo>
                    <a:pt x="137" y="90"/>
                    <a:pt x="137" y="90"/>
                    <a:pt x="137" y="90"/>
                  </a:cubicBezTo>
                  <a:cubicBezTo>
                    <a:pt x="144" y="90"/>
                    <a:pt x="144" y="90"/>
                    <a:pt x="144" y="90"/>
                  </a:cubicBezTo>
                  <a:cubicBezTo>
                    <a:pt x="154" y="63"/>
                    <a:pt x="154" y="63"/>
                    <a:pt x="154" y="63"/>
                  </a:cubicBezTo>
                  <a:cubicBezTo>
                    <a:pt x="154" y="90"/>
                    <a:pt x="154" y="90"/>
                    <a:pt x="154" y="90"/>
                  </a:cubicBezTo>
                  <a:cubicBezTo>
                    <a:pt x="161" y="90"/>
                    <a:pt x="161" y="90"/>
                    <a:pt x="161" y="90"/>
                  </a:cubicBezTo>
                  <a:cubicBezTo>
                    <a:pt x="161" y="51"/>
                    <a:pt x="161" y="51"/>
                    <a:pt x="161" y="51"/>
                  </a:cubicBezTo>
                  <a:cubicBezTo>
                    <a:pt x="154" y="51"/>
                    <a:pt x="154" y="51"/>
                    <a:pt x="154" y="51"/>
                  </a:cubicBezTo>
                  <a:cubicBezTo>
                    <a:pt x="141" y="81"/>
                    <a:pt x="141" y="81"/>
                    <a:pt x="141" y="81"/>
                  </a:cubicBezTo>
                  <a:cubicBezTo>
                    <a:pt x="128" y="51"/>
                    <a:pt x="128" y="51"/>
                    <a:pt x="128" y="51"/>
                  </a:cubicBezTo>
                  <a:cubicBezTo>
                    <a:pt x="120" y="51"/>
                    <a:pt x="120" y="51"/>
                    <a:pt x="120" y="51"/>
                  </a:cubicBezTo>
                  <a:cubicBezTo>
                    <a:pt x="120" y="90"/>
                    <a:pt x="120" y="90"/>
                    <a:pt x="120" y="90"/>
                  </a:cubicBezTo>
                  <a:cubicBezTo>
                    <a:pt x="127" y="90"/>
                    <a:pt x="127" y="90"/>
                    <a:pt x="127" y="90"/>
                  </a:cubicBezTo>
                  <a:lnTo>
                    <a:pt x="127" y="63"/>
                  </a:lnTo>
                  <a:close/>
                  <a:moveTo>
                    <a:pt x="59" y="163"/>
                  </a:moveTo>
                  <a:cubicBezTo>
                    <a:pt x="58" y="162"/>
                    <a:pt x="58" y="160"/>
                    <a:pt x="58" y="159"/>
                  </a:cubicBezTo>
                  <a:cubicBezTo>
                    <a:pt x="58" y="156"/>
                    <a:pt x="59" y="154"/>
                    <a:pt x="60" y="152"/>
                  </a:cubicBezTo>
                  <a:cubicBezTo>
                    <a:pt x="62" y="151"/>
                    <a:pt x="64" y="150"/>
                    <a:pt x="67" y="149"/>
                  </a:cubicBezTo>
                  <a:cubicBezTo>
                    <a:pt x="67" y="145"/>
                    <a:pt x="67" y="145"/>
                    <a:pt x="67" y="145"/>
                  </a:cubicBezTo>
                  <a:cubicBezTo>
                    <a:pt x="72" y="145"/>
                    <a:pt x="72" y="145"/>
                    <a:pt x="72" y="145"/>
                  </a:cubicBezTo>
                  <a:cubicBezTo>
                    <a:pt x="72" y="149"/>
                    <a:pt x="72" y="149"/>
                    <a:pt x="72" y="149"/>
                  </a:cubicBezTo>
                  <a:cubicBezTo>
                    <a:pt x="73" y="149"/>
                    <a:pt x="75" y="150"/>
                    <a:pt x="76" y="150"/>
                  </a:cubicBezTo>
                  <a:cubicBezTo>
                    <a:pt x="77" y="150"/>
                    <a:pt x="78" y="151"/>
                    <a:pt x="79" y="151"/>
                  </a:cubicBezTo>
                  <a:cubicBezTo>
                    <a:pt x="77" y="156"/>
                    <a:pt x="77" y="156"/>
                    <a:pt x="77" y="156"/>
                  </a:cubicBezTo>
                  <a:cubicBezTo>
                    <a:pt x="77" y="156"/>
                    <a:pt x="76" y="156"/>
                    <a:pt x="75" y="156"/>
                  </a:cubicBezTo>
                  <a:cubicBezTo>
                    <a:pt x="74" y="155"/>
                    <a:pt x="73" y="155"/>
                    <a:pt x="72" y="155"/>
                  </a:cubicBezTo>
                  <a:cubicBezTo>
                    <a:pt x="72" y="163"/>
                    <a:pt x="72" y="163"/>
                    <a:pt x="72" y="163"/>
                  </a:cubicBezTo>
                  <a:cubicBezTo>
                    <a:pt x="73" y="164"/>
                    <a:pt x="74" y="164"/>
                    <a:pt x="75" y="165"/>
                  </a:cubicBezTo>
                  <a:cubicBezTo>
                    <a:pt x="76" y="165"/>
                    <a:pt x="77" y="166"/>
                    <a:pt x="78" y="166"/>
                  </a:cubicBezTo>
                  <a:cubicBezTo>
                    <a:pt x="79" y="167"/>
                    <a:pt x="79" y="168"/>
                    <a:pt x="80" y="169"/>
                  </a:cubicBezTo>
                  <a:cubicBezTo>
                    <a:pt x="80" y="170"/>
                    <a:pt x="81" y="171"/>
                    <a:pt x="81" y="173"/>
                  </a:cubicBezTo>
                  <a:cubicBezTo>
                    <a:pt x="81" y="176"/>
                    <a:pt x="80" y="178"/>
                    <a:pt x="78" y="180"/>
                  </a:cubicBezTo>
                  <a:cubicBezTo>
                    <a:pt x="77" y="181"/>
                    <a:pt x="75" y="182"/>
                    <a:pt x="72" y="183"/>
                  </a:cubicBezTo>
                  <a:cubicBezTo>
                    <a:pt x="72" y="187"/>
                    <a:pt x="72" y="187"/>
                    <a:pt x="72" y="187"/>
                  </a:cubicBezTo>
                  <a:cubicBezTo>
                    <a:pt x="67" y="187"/>
                    <a:pt x="67" y="187"/>
                    <a:pt x="67" y="187"/>
                  </a:cubicBezTo>
                  <a:cubicBezTo>
                    <a:pt x="67" y="183"/>
                    <a:pt x="67" y="183"/>
                    <a:pt x="67" y="183"/>
                  </a:cubicBezTo>
                  <a:cubicBezTo>
                    <a:pt x="65" y="183"/>
                    <a:pt x="63" y="183"/>
                    <a:pt x="62" y="182"/>
                  </a:cubicBezTo>
                  <a:cubicBezTo>
                    <a:pt x="60" y="182"/>
                    <a:pt x="59" y="182"/>
                    <a:pt x="58" y="181"/>
                  </a:cubicBezTo>
                  <a:cubicBezTo>
                    <a:pt x="60" y="176"/>
                    <a:pt x="60" y="176"/>
                    <a:pt x="60" y="176"/>
                  </a:cubicBezTo>
                  <a:cubicBezTo>
                    <a:pt x="61" y="176"/>
                    <a:pt x="62" y="176"/>
                    <a:pt x="63" y="177"/>
                  </a:cubicBezTo>
                  <a:cubicBezTo>
                    <a:pt x="64" y="177"/>
                    <a:pt x="65" y="177"/>
                    <a:pt x="67" y="177"/>
                  </a:cubicBezTo>
                  <a:cubicBezTo>
                    <a:pt x="67" y="169"/>
                    <a:pt x="67" y="169"/>
                    <a:pt x="67" y="169"/>
                  </a:cubicBezTo>
                  <a:cubicBezTo>
                    <a:pt x="66" y="168"/>
                    <a:pt x="64" y="168"/>
                    <a:pt x="63" y="167"/>
                  </a:cubicBezTo>
                  <a:cubicBezTo>
                    <a:pt x="62" y="167"/>
                    <a:pt x="62" y="166"/>
                    <a:pt x="61" y="165"/>
                  </a:cubicBezTo>
                  <a:cubicBezTo>
                    <a:pt x="60" y="165"/>
                    <a:pt x="59" y="164"/>
                    <a:pt x="59" y="163"/>
                  </a:cubicBezTo>
                  <a:close/>
                  <a:moveTo>
                    <a:pt x="70" y="177"/>
                  </a:moveTo>
                  <a:cubicBezTo>
                    <a:pt x="71" y="177"/>
                    <a:pt x="72" y="177"/>
                    <a:pt x="73" y="176"/>
                  </a:cubicBezTo>
                  <a:cubicBezTo>
                    <a:pt x="74" y="176"/>
                    <a:pt x="74" y="175"/>
                    <a:pt x="74" y="174"/>
                  </a:cubicBezTo>
                  <a:cubicBezTo>
                    <a:pt x="74" y="173"/>
                    <a:pt x="74" y="172"/>
                    <a:pt x="73" y="171"/>
                  </a:cubicBezTo>
                  <a:cubicBezTo>
                    <a:pt x="72" y="171"/>
                    <a:pt x="71" y="170"/>
                    <a:pt x="70" y="170"/>
                  </a:cubicBezTo>
                  <a:lnTo>
                    <a:pt x="70" y="177"/>
                  </a:lnTo>
                  <a:close/>
                  <a:moveTo>
                    <a:pt x="65" y="158"/>
                  </a:moveTo>
                  <a:cubicBezTo>
                    <a:pt x="65" y="159"/>
                    <a:pt x="65" y="160"/>
                    <a:pt x="66" y="160"/>
                  </a:cubicBezTo>
                  <a:cubicBezTo>
                    <a:pt x="67" y="161"/>
                    <a:pt x="68" y="161"/>
                    <a:pt x="69" y="162"/>
                  </a:cubicBezTo>
                  <a:cubicBezTo>
                    <a:pt x="69" y="155"/>
                    <a:pt x="69" y="155"/>
                    <a:pt x="69" y="155"/>
                  </a:cubicBezTo>
                  <a:cubicBezTo>
                    <a:pt x="68" y="155"/>
                    <a:pt x="67" y="155"/>
                    <a:pt x="67" y="155"/>
                  </a:cubicBezTo>
                  <a:cubicBezTo>
                    <a:pt x="66" y="155"/>
                    <a:pt x="66" y="156"/>
                    <a:pt x="66" y="156"/>
                  </a:cubicBezTo>
                  <a:cubicBezTo>
                    <a:pt x="65" y="156"/>
                    <a:pt x="65" y="156"/>
                    <a:pt x="65" y="157"/>
                  </a:cubicBezTo>
                  <a:cubicBezTo>
                    <a:pt x="65" y="157"/>
                    <a:pt x="65" y="158"/>
                    <a:pt x="65" y="158"/>
                  </a:cubicBezTo>
                  <a:close/>
                  <a:moveTo>
                    <a:pt x="217" y="26"/>
                  </a:moveTo>
                  <a:cubicBezTo>
                    <a:pt x="217" y="223"/>
                    <a:pt x="217" y="223"/>
                    <a:pt x="217" y="223"/>
                  </a:cubicBezTo>
                  <a:cubicBezTo>
                    <a:pt x="217" y="238"/>
                    <a:pt x="205" y="249"/>
                    <a:pt x="191" y="249"/>
                  </a:cubicBezTo>
                  <a:cubicBezTo>
                    <a:pt x="26" y="249"/>
                    <a:pt x="26" y="249"/>
                    <a:pt x="26" y="249"/>
                  </a:cubicBezTo>
                  <a:cubicBezTo>
                    <a:pt x="12" y="249"/>
                    <a:pt x="0" y="238"/>
                    <a:pt x="0" y="223"/>
                  </a:cubicBezTo>
                  <a:cubicBezTo>
                    <a:pt x="0" y="26"/>
                    <a:pt x="0" y="26"/>
                    <a:pt x="0" y="26"/>
                  </a:cubicBezTo>
                  <a:cubicBezTo>
                    <a:pt x="0" y="11"/>
                    <a:pt x="12" y="0"/>
                    <a:pt x="26" y="0"/>
                  </a:cubicBezTo>
                  <a:cubicBezTo>
                    <a:pt x="191" y="0"/>
                    <a:pt x="191" y="0"/>
                    <a:pt x="191" y="0"/>
                  </a:cubicBezTo>
                  <a:cubicBezTo>
                    <a:pt x="205" y="0"/>
                    <a:pt x="217" y="11"/>
                    <a:pt x="217" y="26"/>
                  </a:cubicBezTo>
                  <a:close/>
                  <a:moveTo>
                    <a:pt x="88" y="215"/>
                  </a:moveTo>
                  <a:cubicBezTo>
                    <a:pt x="51" y="215"/>
                    <a:pt x="51" y="215"/>
                    <a:pt x="51" y="215"/>
                  </a:cubicBezTo>
                  <a:cubicBezTo>
                    <a:pt x="51" y="224"/>
                    <a:pt x="51" y="224"/>
                    <a:pt x="51" y="224"/>
                  </a:cubicBezTo>
                  <a:cubicBezTo>
                    <a:pt x="88" y="224"/>
                    <a:pt x="88" y="224"/>
                    <a:pt x="88" y="224"/>
                  </a:cubicBezTo>
                  <a:lnTo>
                    <a:pt x="88" y="215"/>
                  </a:lnTo>
                  <a:close/>
                  <a:moveTo>
                    <a:pt x="88" y="199"/>
                  </a:moveTo>
                  <a:cubicBezTo>
                    <a:pt x="51" y="199"/>
                    <a:pt x="51" y="199"/>
                    <a:pt x="51" y="199"/>
                  </a:cubicBezTo>
                  <a:cubicBezTo>
                    <a:pt x="51" y="208"/>
                    <a:pt x="51" y="208"/>
                    <a:pt x="51" y="208"/>
                  </a:cubicBezTo>
                  <a:cubicBezTo>
                    <a:pt x="88" y="208"/>
                    <a:pt x="88" y="208"/>
                    <a:pt x="88" y="208"/>
                  </a:cubicBezTo>
                  <a:lnTo>
                    <a:pt x="88" y="199"/>
                  </a:lnTo>
                  <a:close/>
                  <a:moveTo>
                    <a:pt x="88" y="141"/>
                  </a:moveTo>
                  <a:cubicBezTo>
                    <a:pt x="51" y="141"/>
                    <a:pt x="51" y="141"/>
                    <a:pt x="51" y="141"/>
                  </a:cubicBezTo>
                  <a:cubicBezTo>
                    <a:pt x="51" y="191"/>
                    <a:pt x="51" y="191"/>
                    <a:pt x="51" y="191"/>
                  </a:cubicBezTo>
                  <a:cubicBezTo>
                    <a:pt x="88" y="191"/>
                    <a:pt x="88" y="191"/>
                    <a:pt x="88" y="191"/>
                  </a:cubicBezTo>
                  <a:lnTo>
                    <a:pt x="88" y="141"/>
                  </a:lnTo>
                  <a:close/>
                  <a:moveTo>
                    <a:pt x="105" y="131"/>
                  </a:moveTo>
                  <a:cubicBezTo>
                    <a:pt x="105" y="128"/>
                    <a:pt x="103" y="126"/>
                    <a:pt x="100" y="126"/>
                  </a:cubicBezTo>
                  <a:cubicBezTo>
                    <a:pt x="38" y="126"/>
                    <a:pt x="38" y="126"/>
                    <a:pt x="38" y="126"/>
                  </a:cubicBezTo>
                  <a:cubicBezTo>
                    <a:pt x="36" y="126"/>
                    <a:pt x="34" y="128"/>
                    <a:pt x="34" y="131"/>
                  </a:cubicBezTo>
                  <a:cubicBezTo>
                    <a:pt x="34" y="146"/>
                    <a:pt x="34" y="146"/>
                    <a:pt x="34" y="146"/>
                  </a:cubicBezTo>
                  <a:cubicBezTo>
                    <a:pt x="34" y="149"/>
                    <a:pt x="36" y="151"/>
                    <a:pt x="38" y="151"/>
                  </a:cubicBezTo>
                  <a:cubicBezTo>
                    <a:pt x="43" y="151"/>
                    <a:pt x="43" y="151"/>
                    <a:pt x="43" y="151"/>
                  </a:cubicBezTo>
                  <a:cubicBezTo>
                    <a:pt x="43" y="134"/>
                    <a:pt x="43" y="134"/>
                    <a:pt x="43" y="134"/>
                  </a:cubicBezTo>
                  <a:cubicBezTo>
                    <a:pt x="96" y="134"/>
                    <a:pt x="96" y="134"/>
                    <a:pt x="96" y="134"/>
                  </a:cubicBezTo>
                  <a:cubicBezTo>
                    <a:pt x="96" y="151"/>
                    <a:pt x="96" y="151"/>
                    <a:pt x="96" y="151"/>
                  </a:cubicBezTo>
                  <a:cubicBezTo>
                    <a:pt x="100" y="151"/>
                    <a:pt x="100" y="151"/>
                    <a:pt x="100" y="151"/>
                  </a:cubicBezTo>
                  <a:cubicBezTo>
                    <a:pt x="103" y="151"/>
                    <a:pt x="105" y="149"/>
                    <a:pt x="105" y="146"/>
                  </a:cubicBezTo>
                  <a:lnTo>
                    <a:pt x="105" y="131"/>
                  </a:lnTo>
                  <a:close/>
                  <a:moveTo>
                    <a:pt x="132" y="206"/>
                  </a:moveTo>
                  <a:cubicBezTo>
                    <a:pt x="119" y="206"/>
                    <a:pt x="119" y="206"/>
                    <a:pt x="119" y="206"/>
                  </a:cubicBezTo>
                  <a:cubicBezTo>
                    <a:pt x="119" y="219"/>
                    <a:pt x="119" y="219"/>
                    <a:pt x="119" y="219"/>
                  </a:cubicBezTo>
                  <a:cubicBezTo>
                    <a:pt x="132" y="219"/>
                    <a:pt x="132" y="219"/>
                    <a:pt x="132" y="219"/>
                  </a:cubicBezTo>
                  <a:lnTo>
                    <a:pt x="132" y="206"/>
                  </a:lnTo>
                  <a:close/>
                  <a:moveTo>
                    <a:pt x="132" y="180"/>
                  </a:moveTo>
                  <a:cubicBezTo>
                    <a:pt x="119" y="180"/>
                    <a:pt x="119" y="180"/>
                    <a:pt x="119" y="180"/>
                  </a:cubicBezTo>
                  <a:cubicBezTo>
                    <a:pt x="119" y="193"/>
                    <a:pt x="119" y="193"/>
                    <a:pt x="119" y="193"/>
                  </a:cubicBezTo>
                  <a:cubicBezTo>
                    <a:pt x="132" y="193"/>
                    <a:pt x="132" y="193"/>
                    <a:pt x="132" y="193"/>
                  </a:cubicBezTo>
                  <a:lnTo>
                    <a:pt x="132" y="180"/>
                  </a:lnTo>
                  <a:close/>
                  <a:moveTo>
                    <a:pt x="132" y="155"/>
                  </a:moveTo>
                  <a:cubicBezTo>
                    <a:pt x="119" y="155"/>
                    <a:pt x="119" y="155"/>
                    <a:pt x="119" y="155"/>
                  </a:cubicBezTo>
                  <a:cubicBezTo>
                    <a:pt x="119" y="167"/>
                    <a:pt x="119" y="167"/>
                    <a:pt x="119" y="167"/>
                  </a:cubicBezTo>
                  <a:cubicBezTo>
                    <a:pt x="132" y="167"/>
                    <a:pt x="132" y="167"/>
                    <a:pt x="132" y="167"/>
                  </a:cubicBezTo>
                  <a:lnTo>
                    <a:pt x="132" y="155"/>
                  </a:lnTo>
                  <a:close/>
                  <a:moveTo>
                    <a:pt x="158" y="206"/>
                  </a:moveTo>
                  <a:cubicBezTo>
                    <a:pt x="145" y="206"/>
                    <a:pt x="145" y="206"/>
                    <a:pt x="145" y="206"/>
                  </a:cubicBezTo>
                  <a:cubicBezTo>
                    <a:pt x="145" y="219"/>
                    <a:pt x="145" y="219"/>
                    <a:pt x="145" y="219"/>
                  </a:cubicBezTo>
                  <a:cubicBezTo>
                    <a:pt x="158" y="219"/>
                    <a:pt x="158" y="219"/>
                    <a:pt x="158" y="219"/>
                  </a:cubicBezTo>
                  <a:lnTo>
                    <a:pt x="158" y="206"/>
                  </a:lnTo>
                  <a:close/>
                  <a:moveTo>
                    <a:pt x="158" y="180"/>
                  </a:moveTo>
                  <a:cubicBezTo>
                    <a:pt x="145" y="180"/>
                    <a:pt x="145" y="180"/>
                    <a:pt x="145" y="180"/>
                  </a:cubicBezTo>
                  <a:cubicBezTo>
                    <a:pt x="145" y="193"/>
                    <a:pt x="145" y="193"/>
                    <a:pt x="145" y="193"/>
                  </a:cubicBezTo>
                  <a:cubicBezTo>
                    <a:pt x="158" y="193"/>
                    <a:pt x="158" y="193"/>
                    <a:pt x="158" y="193"/>
                  </a:cubicBezTo>
                  <a:lnTo>
                    <a:pt x="158" y="180"/>
                  </a:lnTo>
                  <a:close/>
                  <a:moveTo>
                    <a:pt x="158" y="155"/>
                  </a:moveTo>
                  <a:cubicBezTo>
                    <a:pt x="145" y="155"/>
                    <a:pt x="145" y="155"/>
                    <a:pt x="145" y="155"/>
                  </a:cubicBezTo>
                  <a:cubicBezTo>
                    <a:pt x="145" y="167"/>
                    <a:pt x="145" y="167"/>
                    <a:pt x="145" y="167"/>
                  </a:cubicBezTo>
                  <a:cubicBezTo>
                    <a:pt x="158" y="167"/>
                    <a:pt x="158" y="167"/>
                    <a:pt x="158" y="167"/>
                  </a:cubicBezTo>
                  <a:lnTo>
                    <a:pt x="158" y="155"/>
                  </a:lnTo>
                  <a:close/>
                  <a:moveTo>
                    <a:pt x="183" y="206"/>
                  </a:moveTo>
                  <a:cubicBezTo>
                    <a:pt x="171" y="206"/>
                    <a:pt x="171" y="206"/>
                    <a:pt x="171" y="206"/>
                  </a:cubicBezTo>
                  <a:cubicBezTo>
                    <a:pt x="171" y="219"/>
                    <a:pt x="171" y="219"/>
                    <a:pt x="171" y="219"/>
                  </a:cubicBezTo>
                  <a:cubicBezTo>
                    <a:pt x="183" y="219"/>
                    <a:pt x="183" y="219"/>
                    <a:pt x="183" y="219"/>
                  </a:cubicBezTo>
                  <a:lnTo>
                    <a:pt x="183" y="206"/>
                  </a:lnTo>
                  <a:close/>
                  <a:moveTo>
                    <a:pt x="183" y="180"/>
                  </a:moveTo>
                  <a:cubicBezTo>
                    <a:pt x="171" y="180"/>
                    <a:pt x="171" y="180"/>
                    <a:pt x="171" y="180"/>
                  </a:cubicBezTo>
                  <a:cubicBezTo>
                    <a:pt x="171" y="193"/>
                    <a:pt x="171" y="193"/>
                    <a:pt x="171" y="193"/>
                  </a:cubicBezTo>
                  <a:cubicBezTo>
                    <a:pt x="183" y="193"/>
                    <a:pt x="183" y="193"/>
                    <a:pt x="183" y="193"/>
                  </a:cubicBezTo>
                  <a:lnTo>
                    <a:pt x="183" y="180"/>
                  </a:lnTo>
                  <a:close/>
                  <a:moveTo>
                    <a:pt x="183" y="155"/>
                  </a:moveTo>
                  <a:cubicBezTo>
                    <a:pt x="171" y="155"/>
                    <a:pt x="171" y="155"/>
                    <a:pt x="171" y="155"/>
                  </a:cubicBezTo>
                  <a:cubicBezTo>
                    <a:pt x="171" y="167"/>
                    <a:pt x="171" y="167"/>
                    <a:pt x="171" y="167"/>
                  </a:cubicBezTo>
                  <a:cubicBezTo>
                    <a:pt x="183" y="167"/>
                    <a:pt x="183" y="167"/>
                    <a:pt x="183" y="167"/>
                  </a:cubicBezTo>
                  <a:lnTo>
                    <a:pt x="183" y="155"/>
                  </a:lnTo>
                  <a:close/>
                  <a:moveTo>
                    <a:pt x="183" y="127"/>
                  </a:moveTo>
                  <a:cubicBezTo>
                    <a:pt x="142" y="127"/>
                    <a:pt x="142" y="127"/>
                    <a:pt x="142" y="127"/>
                  </a:cubicBezTo>
                  <a:cubicBezTo>
                    <a:pt x="142" y="136"/>
                    <a:pt x="142" y="136"/>
                    <a:pt x="142" y="136"/>
                  </a:cubicBezTo>
                  <a:cubicBezTo>
                    <a:pt x="183" y="136"/>
                    <a:pt x="183" y="136"/>
                    <a:pt x="183" y="136"/>
                  </a:cubicBezTo>
                  <a:lnTo>
                    <a:pt x="183" y="127"/>
                  </a:lnTo>
                  <a:close/>
                  <a:moveTo>
                    <a:pt x="183" y="29"/>
                  </a:moveTo>
                  <a:cubicBezTo>
                    <a:pt x="34" y="29"/>
                    <a:pt x="34" y="29"/>
                    <a:pt x="34" y="29"/>
                  </a:cubicBezTo>
                  <a:cubicBezTo>
                    <a:pt x="34" y="112"/>
                    <a:pt x="34" y="112"/>
                    <a:pt x="34" y="112"/>
                  </a:cubicBezTo>
                  <a:cubicBezTo>
                    <a:pt x="183" y="112"/>
                    <a:pt x="183" y="112"/>
                    <a:pt x="183" y="112"/>
                  </a:cubicBezTo>
                  <a:lnTo>
                    <a:pt x="183" y="29"/>
                  </a:ln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 name="组合 4"/>
          <p:cNvGrpSpPr/>
          <p:nvPr/>
        </p:nvGrpSpPr>
        <p:grpSpPr>
          <a:xfrm>
            <a:off x="8856980" y="1871345"/>
            <a:ext cx="1981200" cy="711835"/>
            <a:chOff x="2408" y="3190"/>
            <a:chExt cx="3120" cy="1121"/>
          </a:xfrm>
        </p:grpSpPr>
        <p:sp>
          <p:nvSpPr>
            <p:cNvPr id="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grpSp>
        <p:nvGrpSpPr>
          <p:cNvPr id="6" name="组合 5"/>
          <p:cNvGrpSpPr/>
          <p:nvPr/>
        </p:nvGrpSpPr>
        <p:grpSpPr>
          <a:xfrm>
            <a:off x="2125980" y="1959610"/>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grpSp>
        <p:nvGrpSpPr>
          <p:cNvPr id="13" name="组合 12"/>
          <p:cNvGrpSpPr/>
          <p:nvPr/>
        </p:nvGrpSpPr>
        <p:grpSpPr>
          <a:xfrm>
            <a:off x="2080895" y="4186555"/>
            <a:ext cx="1981200" cy="712470"/>
            <a:chOff x="2408" y="3190"/>
            <a:chExt cx="3120" cy="1122"/>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grpSp>
        <p:nvGrpSpPr>
          <p:cNvPr id="16" name="组合 15"/>
          <p:cNvGrpSpPr/>
          <p:nvPr/>
        </p:nvGrpSpPr>
        <p:grpSpPr>
          <a:xfrm>
            <a:off x="8766175" y="4186555"/>
            <a:ext cx="1981200" cy="712470"/>
            <a:chOff x="2408" y="3190"/>
            <a:chExt cx="3120" cy="1122"/>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pic>
        <p:nvPicPr>
          <p:cNvPr id="31" name="图片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fltVal val="0.5"/>
                                          </p:val>
                                        </p:tav>
                                        <p:tav tm="100000">
                                          <p:val>
                                            <p:strVal val="#ppt_x"/>
                                          </p:val>
                                        </p:tav>
                                      </p:tavLst>
                                    </p:anim>
                                    <p:anim calcmode="lin" valueType="num">
                                      <p:cBhvr>
                                        <p:cTn id="19" dur="500" fill="hold"/>
                                        <p:tgtEl>
                                          <p:spTgt spid="1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 presetClass="entr" presetSubtype="1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heckerboard(across)">
                                      <p:cBhvr>
                                        <p:cTn id="39" dur="500"/>
                                        <p:tgtEl>
                                          <p:spTgt spid="5"/>
                                        </p:tgtEl>
                                      </p:cBhvr>
                                    </p:animEffect>
                                  </p:childTnLst>
                                </p:cTn>
                              </p:par>
                            </p:childTnLst>
                          </p:cTn>
                        </p:par>
                        <p:par>
                          <p:cTn id="40" fill="hold">
                            <p:stCondLst>
                              <p:cond delay="2500"/>
                            </p:stCondLst>
                            <p:childTnLst>
                              <p:par>
                                <p:cTn id="41" presetID="5"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par>
                          <p:cTn id="44" fill="hold">
                            <p:stCondLst>
                              <p:cond delay="3000"/>
                            </p:stCondLst>
                            <p:childTnLst>
                              <p:par>
                                <p:cTn id="45" presetID="5" presetClass="entr" presetSubtype="1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par>
                          <p:cTn id="48" fill="hold">
                            <p:stCondLst>
                              <p:cond delay="3500"/>
                            </p:stCondLst>
                            <p:childTnLst>
                              <p:par>
                                <p:cTn id="49" presetID="5" presetClass="entr" presetSubtype="1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活动意义</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sp>
        <p:nvSpPr>
          <p:cNvPr id="5" name="文本框 4"/>
          <p:cNvSpPr txBox="1"/>
          <p:nvPr/>
        </p:nvSpPr>
        <p:spPr>
          <a:xfrm>
            <a:off x="2033388" y="3232785"/>
            <a:ext cx="1290320" cy="3078480"/>
          </a:xfrm>
          <a:prstGeom prst="rect">
            <a:avLst/>
          </a:prstGeom>
          <a:noFill/>
        </p:spPr>
        <p:txBody>
          <a:bodyPr vert="eaVert" wrap="square" rtlCol="0">
            <a:spAutoFit/>
          </a:bodyPr>
          <a:lstStyle/>
          <a:p>
            <a:pPr>
              <a:lnSpc>
                <a:spcPct val="150000"/>
              </a:lnSpc>
            </a:pPr>
            <a:r>
              <a:rPr lang="zh-CN" altLang="en-US" sz="1200" dirty="0">
                <a:solidFill>
                  <a:srgbClr val="420000"/>
                </a:solidFill>
                <a:latin typeface="方正楷体简体" panose="03000509000000000000" charset="-122"/>
                <a:ea typeface="方正楷体简体" panose="03000509000000000000" charset="-122"/>
                <a:sym typeface="+mn-ea"/>
              </a:rPr>
              <a:t>中秋节，又称月夕、秋节、仲秋节、八月节、八月会、追月节、玩月节、拜月节、女儿节或团圆节，是流行于中国众多民族与汉字文化圈诸国的传统文化节日</a:t>
            </a:r>
            <a:endParaRPr lang="zh-CN" altLang="en-US" sz="1200" dirty="0">
              <a:solidFill>
                <a:srgbClr val="420000"/>
              </a:solidFill>
              <a:latin typeface="方正楷体简体" panose="03000509000000000000" charset="-122"/>
              <a:ea typeface="方正楷体简体" panose="03000509000000000000" charset="-122"/>
              <a:cs typeface="方正楷体简体" panose="03000509000000000000" charset="-122"/>
              <a:sym typeface="+mn-ea"/>
            </a:endParaRPr>
          </a:p>
        </p:txBody>
      </p:sp>
      <p:sp>
        <p:nvSpPr>
          <p:cNvPr id="3" name="矩形 2"/>
          <p:cNvSpPr/>
          <p:nvPr/>
        </p:nvSpPr>
        <p:spPr>
          <a:xfrm>
            <a:off x="3067024" y="3346450"/>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方正楷体简体" panose="03000509000000000000" charset="-122"/>
              <a:ea typeface="方正楷体简体" panose="03000509000000000000" charset="-122"/>
            </a:endParaRPr>
          </a:p>
        </p:txBody>
      </p:sp>
      <p:sp>
        <p:nvSpPr>
          <p:cNvPr id="4" name="文本框 3"/>
          <p:cNvSpPr txBox="1"/>
          <p:nvPr/>
        </p:nvSpPr>
        <p:spPr>
          <a:xfrm>
            <a:off x="3380366" y="3346335"/>
            <a:ext cx="613410" cy="2351421"/>
          </a:xfrm>
          <a:prstGeom prst="rect">
            <a:avLst/>
          </a:prstGeom>
          <a:noFill/>
        </p:spPr>
        <p:txBody>
          <a:bodyPr vert="eaVert" wrap="square" rtlCol="0">
            <a:spAutoFit/>
          </a:bodyPr>
          <a:lstStyle/>
          <a:p>
            <a:pPr algn="dist"/>
            <a:r>
              <a:rPr lang="zh-CN" altLang="en-US" sz="2800" dirty="0">
                <a:solidFill>
                  <a:schemeClr val="tx1">
                    <a:lumMod val="75000"/>
                    <a:lumOff val="25000"/>
                  </a:schemeClr>
                </a:solidFill>
                <a:latin typeface="方正楷体简体" panose="03000509000000000000" charset="-122"/>
                <a:ea typeface="方正楷体简体" panose="03000509000000000000" charset="-122"/>
              </a:rPr>
              <a:t>输入标题</a:t>
            </a:r>
          </a:p>
        </p:txBody>
      </p:sp>
      <p:sp>
        <p:nvSpPr>
          <p:cNvPr id="6" name="文本框 5"/>
          <p:cNvSpPr txBox="1"/>
          <p:nvPr/>
        </p:nvSpPr>
        <p:spPr>
          <a:xfrm>
            <a:off x="5141422" y="3322955"/>
            <a:ext cx="1290320" cy="3078480"/>
          </a:xfrm>
          <a:prstGeom prst="rect">
            <a:avLst/>
          </a:prstGeom>
          <a:noFill/>
        </p:spPr>
        <p:txBody>
          <a:bodyPr vert="eaVert" wrap="square" rtlCol="0">
            <a:spAutoFit/>
          </a:bodyPr>
          <a:lstStyle/>
          <a:p>
            <a:pPr>
              <a:lnSpc>
                <a:spcPct val="150000"/>
              </a:lnSpc>
            </a:pPr>
            <a:r>
              <a:rPr lang="zh-CN" altLang="en-US" sz="1200" dirty="0">
                <a:solidFill>
                  <a:srgbClr val="420000"/>
                </a:solidFill>
                <a:latin typeface="方正楷体简体" panose="03000509000000000000" charset="-122"/>
                <a:ea typeface="方正楷体简体" panose="03000509000000000000" charset="-122"/>
                <a:sym typeface="+mn-ea"/>
              </a:rPr>
              <a:t>中秋节，又称月夕、秋节、仲秋节、八月节、八月会、追月节、玩月节、拜月节、女儿节或团圆节，是流行于中国众多民族与汉字文化圈诸国的传统文化节日</a:t>
            </a:r>
            <a:endParaRPr lang="zh-CN" altLang="en-US" sz="1200" dirty="0">
              <a:solidFill>
                <a:srgbClr val="420000"/>
              </a:solidFill>
              <a:latin typeface="方正楷体简体" panose="03000509000000000000" charset="-122"/>
              <a:ea typeface="方正楷体简体" panose="03000509000000000000" charset="-122"/>
              <a:cs typeface="方正楷体简体" panose="03000509000000000000" charset="-122"/>
              <a:sym typeface="+mn-ea"/>
            </a:endParaRPr>
          </a:p>
        </p:txBody>
      </p:sp>
      <p:sp>
        <p:nvSpPr>
          <p:cNvPr id="7" name="矩形 6"/>
          <p:cNvSpPr/>
          <p:nvPr/>
        </p:nvSpPr>
        <p:spPr>
          <a:xfrm>
            <a:off x="6197283" y="3391535"/>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方正楷体简体" panose="03000509000000000000" charset="-122"/>
              <a:ea typeface="方正楷体简体" panose="03000509000000000000" charset="-122"/>
            </a:endParaRPr>
          </a:p>
        </p:txBody>
      </p:sp>
      <p:sp>
        <p:nvSpPr>
          <p:cNvPr id="24" name="文本框 23"/>
          <p:cNvSpPr txBox="1"/>
          <p:nvPr/>
        </p:nvSpPr>
        <p:spPr>
          <a:xfrm>
            <a:off x="5593685" y="3436505"/>
            <a:ext cx="1475105" cy="2351421"/>
          </a:xfrm>
          <a:prstGeom prst="rect">
            <a:avLst/>
          </a:prstGeom>
          <a:noFill/>
        </p:spPr>
        <p:txBody>
          <a:bodyPr vert="eaVert" wrap="square" rtlCol="0">
            <a:spAutoFit/>
          </a:bodyPr>
          <a:lstStyle/>
          <a:p>
            <a:pPr algn="dist"/>
            <a:r>
              <a:rPr lang="zh-CN" altLang="en-US" sz="2800" dirty="0">
                <a:solidFill>
                  <a:schemeClr val="tx1">
                    <a:lumMod val="75000"/>
                    <a:lumOff val="25000"/>
                  </a:schemeClr>
                </a:solidFill>
                <a:latin typeface="方正楷体简体" panose="03000509000000000000" charset="-122"/>
                <a:ea typeface="方正楷体简体" panose="03000509000000000000" charset="-122"/>
                <a:sym typeface="+mn-ea"/>
              </a:rPr>
              <a:t>输入标题</a:t>
            </a:r>
            <a:endParaRPr lang="zh-CN" altLang="en-US" sz="2800" dirty="0">
              <a:solidFill>
                <a:schemeClr val="tx1">
                  <a:lumMod val="75000"/>
                  <a:lumOff val="25000"/>
                </a:schemeClr>
              </a:solidFill>
              <a:latin typeface="方正楷体简体" panose="03000509000000000000" charset="-122"/>
              <a:ea typeface="方正楷体简体" panose="03000509000000000000" charset="-122"/>
            </a:endParaRPr>
          </a:p>
          <a:p>
            <a:pPr algn="dist"/>
            <a:endParaRPr lang="zh-CN" altLang="en-US" sz="2800" dirty="0">
              <a:solidFill>
                <a:schemeClr val="tx1">
                  <a:lumMod val="75000"/>
                  <a:lumOff val="25000"/>
                </a:schemeClr>
              </a:solidFill>
              <a:latin typeface="方正楷体简体" panose="03000509000000000000" charset="-122"/>
              <a:ea typeface="方正楷体简体" panose="03000509000000000000" charset="-122"/>
            </a:endParaRPr>
          </a:p>
          <a:p>
            <a:pPr algn="dist"/>
            <a:endParaRPr lang="zh-CN" altLang="en-US" sz="2800" dirty="0">
              <a:solidFill>
                <a:schemeClr val="tx1">
                  <a:lumMod val="75000"/>
                  <a:lumOff val="25000"/>
                </a:schemeClr>
              </a:solidFill>
              <a:latin typeface="方正楷体简体" panose="03000509000000000000" charset="-122"/>
              <a:ea typeface="方正楷体简体" panose="03000509000000000000" charset="-122"/>
            </a:endParaRPr>
          </a:p>
        </p:txBody>
      </p:sp>
      <p:sp>
        <p:nvSpPr>
          <p:cNvPr id="25" name="文本框 24"/>
          <p:cNvSpPr txBox="1"/>
          <p:nvPr/>
        </p:nvSpPr>
        <p:spPr>
          <a:xfrm>
            <a:off x="8180214" y="3277870"/>
            <a:ext cx="1290320" cy="3078480"/>
          </a:xfrm>
          <a:prstGeom prst="rect">
            <a:avLst/>
          </a:prstGeom>
          <a:noFill/>
        </p:spPr>
        <p:txBody>
          <a:bodyPr vert="eaVert" wrap="square" rtlCol="0">
            <a:spAutoFit/>
          </a:bodyPr>
          <a:lstStyle/>
          <a:p>
            <a:pPr>
              <a:lnSpc>
                <a:spcPct val="150000"/>
              </a:lnSpc>
            </a:pPr>
            <a:r>
              <a:rPr lang="zh-CN" altLang="en-US" sz="1200" dirty="0">
                <a:solidFill>
                  <a:srgbClr val="420000"/>
                </a:solidFill>
                <a:latin typeface="方正楷体简体" panose="03000509000000000000" charset="-122"/>
                <a:ea typeface="方正楷体简体" panose="03000509000000000000" charset="-122"/>
                <a:sym typeface="+mn-ea"/>
              </a:rPr>
              <a:t>中秋节，又称月夕、秋节、仲秋节、八月节、八月会、追月节、玩月节、拜月节、女儿节或团圆节，是流行于中国众多民族与汉字文化圈诸国的传统文化节日</a:t>
            </a:r>
            <a:endParaRPr lang="zh-CN" altLang="en-US" sz="1200" dirty="0">
              <a:solidFill>
                <a:srgbClr val="420000"/>
              </a:solidFill>
              <a:latin typeface="方正楷体简体" panose="03000509000000000000" charset="-122"/>
              <a:ea typeface="方正楷体简体" panose="03000509000000000000" charset="-122"/>
              <a:cs typeface="方正楷体简体" panose="03000509000000000000" charset="-122"/>
              <a:sym typeface="+mn-ea"/>
            </a:endParaRPr>
          </a:p>
        </p:txBody>
      </p:sp>
      <p:sp>
        <p:nvSpPr>
          <p:cNvPr id="26" name="矩形 25"/>
          <p:cNvSpPr/>
          <p:nvPr/>
        </p:nvSpPr>
        <p:spPr>
          <a:xfrm>
            <a:off x="9591675" y="3141980"/>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方正楷体简体" panose="03000509000000000000" charset="-122"/>
              <a:ea typeface="方正楷体简体" panose="03000509000000000000" charset="-122"/>
            </a:endParaRPr>
          </a:p>
        </p:txBody>
      </p:sp>
      <p:sp>
        <p:nvSpPr>
          <p:cNvPr id="27" name="文本框 26"/>
          <p:cNvSpPr txBox="1"/>
          <p:nvPr/>
        </p:nvSpPr>
        <p:spPr>
          <a:xfrm>
            <a:off x="8665497" y="3391420"/>
            <a:ext cx="1475105" cy="2351421"/>
          </a:xfrm>
          <a:prstGeom prst="rect">
            <a:avLst/>
          </a:prstGeom>
          <a:noFill/>
        </p:spPr>
        <p:txBody>
          <a:bodyPr vert="eaVert" wrap="square" rtlCol="0">
            <a:spAutoFit/>
          </a:bodyPr>
          <a:lstStyle/>
          <a:p>
            <a:pPr algn="dist"/>
            <a:r>
              <a:rPr lang="zh-CN" altLang="en-US" sz="2800" dirty="0">
                <a:solidFill>
                  <a:schemeClr val="tx1">
                    <a:lumMod val="75000"/>
                    <a:lumOff val="25000"/>
                  </a:schemeClr>
                </a:solidFill>
                <a:latin typeface="方正楷体简体" panose="03000509000000000000" charset="-122"/>
                <a:ea typeface="方正楷体简体" panose="03000509000000000000" charset="-122"/>
                <a:sym typeface="+mn-ea"/>
              </a:rPr>
              <a:t>输入标题</a:t>
            </a:r>
            <a:endParaRPr lang="zh-CN" altLang="en-US" sz="2800" dirty="0">
              <a:solidFill>
                <a:schemeClr val="tx1">
                  <a:lumMod val="75000"/>
                  <a:lumOff val="25000"/>
                </a:schemeClr>
              </a:solidFill>
              <a:latin typeface="方正楷体简体" panose="03000509000000000000" charset="-122"/>
              <a:ea typeface="方正楷体简体" panose="03000509000000000000" charset="-122"/>
            </a:endParaRPr>
          </a:p>
          <a:p>
            <a:pPr algn="dist"/>
            <a:endParaRPr lang="zh-CN" altLang="en-US" sz="2800" dirty="0">
              <a:solidFill>
                <a:schemeClr val="tx1">
                  <a:lumMod val="75000"/>
                  <a:lumOff val="25000"/>
                </a:schemeClr>
              </a:solidFill>
              <a:latin typeface="方正楷体简体" panose="03000509000000000000" charset="-122"/>
              <a:ea typeface="方正楷体简体" panose="03000509000000000000" charset="-122"/>
            </a:endParaRPr>
          </a:p>
          <a:p>
            <a:pPr algn="dist"/>
            <a:endParaRPr lang="zh-CN" altLang="en-US" sz="2800" dirty="0">
              <a:solidFill>
                <a:schemeClr val="tx1">
                  <a:lumMod val="75000"/>
                  <a:lumOff val="25000"/>
                </a:schemeClr>
              </a:solidFill>
              <a:latin typeface="方正楷体简体" panose="03000509000000000000" charset="-122"/>
              <a:ea typeface="方正楷体简体" panose="03000509000000000000" charset="-122"/>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3400" y="1115691"/>
            <a:ext cx="8741410" cy="2023753"/>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149"/>
                            </p:stCondLst>
                            <p:childTnLst>
                              <p:par>
                                <p:cTn id="16" presetID="23" presetClass="entr" presetSubtype="288" fill="hold" grpId="0" nodeType="afterEffect">
                                  <p:stCondLst>
                                    <p:cond delay="0"/>
                                  </p:stCondLst>
                                  <p:iterate type="lt">
                                    <p:tmPct val="4000"/>
                                  </p:iterate>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4/3*#ppt_w"/>
                                          </p:val>
                                        </p:tav>
                                        <p:tav tm="100000">
                                          <p:val>
                                            <p:strVal val="#ppt_w"/>
                                          </p:val>
                                        </p:tav>
                                      </p:tavLst>
                                    </p:anim>
                                    <p:anim calcmode="lin" valueType="num">
                                      <p:cBhvr>
                                        <p:cTn id="19" dur="1000" fill="hold"/>
                                        <p:tgtEl>
                                          <p:spTgt spid="5"/>
                                        </p:tgtEl>
                                        <p:attrNameLst>
                                          <p:attrName>ppt_h</p:attrName>
                                        </p:attrNameLst>
                                      </p:cBhvr>
                                      <p:tavLst>
                                        <p:tav tm="0">
                                          <p:val>
                                            <p:strVal val="4/3*#ppt_h"/>
                                          </p:val>
                                        </p:tav>
                                        <p:tav tm="100000">
                                          <p:val>
                                            <p:strVal val="#ppt_h"/>
                                          </p:val>
                                        </p:tav>
                                      </p:tavLst>
                                    </p:anim>
                                  </p:childTnLst>
                                </p:cTn>
                              </p:par>
                            </p:childTnLst>
                          </p:cTn>
                        </p:par>
                        <p:par>
                          <p:cTn id="20" fill="hold">
                            <p:stCondLst>
                              <p:cond delay="4869"/>
                            </p:stCondLst>
                            <p:childTnLst>
                              <p:par>
                                <p:cTn id="21" presetID="17"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5369"/>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6019"/>
                            </p:stCondLst>
                            <p:childTnLst>
                              <p:par>
                                <p:cTn id="32" presetID="23" presetClass="entr" presetSubtype="288" fill="hold" grpId="0" nodeType="afterEffect">
                                  <p:stCondLst>
                                    <p:cond delay="0"/>
                                  </p:stCondLst>
                                  <p:iterate type="lt">
                                    <p:tmPct val="4000"/>
                                  </p:iterate>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4/3*#ppt_w"/>
                                          </p:val>
                                        </p:tav>
                                        <p:tav tm="100000">
                                          <p:val>
                                            <p:strVal val="#ppt_w"/>
                                          </p:val>
                                        </p:tav>
                                      </p:tavLst>
                                    </p:anim>
                                    <p:anim calcmode="lin" valueType="num">
                                      <p:cBhvr>
                                        <p:cTn id="35" dur="1000" fill="hold"/>
                                        <p:tgtEl>
                                          <p:spTgt spid="6"/>
                                        </p:tgtEl>
                                        <p:attrNameLst>
                                          <p:attrName>ppt_h</p:attrName>
                                        </p:attrNameLst>
                                      </p:cBhvr>
                                      <p:tavLst>
                                        <p:tav tm="0">
                                          <p:val>
                                            <p:strVal val="4/3*#ppt_h"/>
                                          </p:val>
                                        </p:tav>
                                        <p:tav tm="100000">
                                          <p:val>
                                            <p:strVal val="#ppt_h"/>
                                          </p:val>
                                        </p:tav>
                                      </p:tavLst>
                                    </p:anim>
                                  </p:childTnLst>
                                </p:cTn>
                              </p:par>
                            </p:childTnLst>
                          </p:cTn>
                        </p:par>
                        <p:par>
                          <p:cTn id="36" fill="hold">
                            <p:stCondLst>
                              <p:cond delay="9739"/>
                            </p:stCondLst>
                            <p:childTnLst>
                              <p:par>
                                <p:cTn id="37" presetID="17"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strVal val="#ppt_h"/>
                                          </p:val>
                                        </p:tav>
                                        <p:tav tm="100000">
                                          <p:val>
                                            <p:strVal val="#ppt_h"/>
                                          </p:val>
                                        </p:tav>
                                      </p:tavLst>
                                    </p:anim>
                                  </p:childTnLst>
                                </p:cTn>
                              </p:par>
                            </p:childTnLst>
                          </p:cTn>
                        </p:par>
                        <p:par>
                          <p:cTn id="41" fill="hold">
                            <p:stCondLst>
                              <p:cond delay="10239"/>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10889"/>
                            </p:stCondLst>
                            <p:childTnLst>
                              <p:par>
                                <p:cTn id="48" presetID="23" presetClass="entr" presetSubtype="288" fill="hold" grpId="0" nodeType="afterEffect">
                                  <p:stCondLst>
                                    <p:cond delay="0"/>
                                  </p:stCondLst>
                                  <p:iterate type="lt">
                                    <p:tmPct val="4000"/>
                                  </p:iterate>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strVal val="4/3*#ppt_w"/>
                                          </p:val>
                                        </p:tav>
                                        <p:tav tm="100000">
                                          <p:val>
                                            <p:strVal val="#ppt_w"/>
                                          </p:val>
                                        </p:tav>
                                      </p:tavLst>
                                    </p:anim>
                                    <p:anim calcmode="lin" valueType="num">
                                      <p:cBhvr>
                                        <p:cTn id="51" dur="1000" fill="hold"/>
                                        <p:tgtEl>
                                          <p:spTgt spid="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4" grpId="0" bldLvl="0" animBg="1"/>
      <p:bldP spid="6" grpId="0"/>
      <p:bldP spid="7" grpId="0" bldLvl="0" animBg="1"/>
      <p:bldP spid="24" grpId="0" bldLvl="0" animBg="1"/>
      <p:bldP spid="25" grpId="0"/>
      <p:bldP spid="26" grpId="0" bldLvl="0" animBg="1"/>
      <p:bldP spid="2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活动意义</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47" name="组合 46"/>
          <p:cNvGrpSpPr/>
          <p:nvPr/>
        </p:nvGrpSpPr>
        <p:grpSpPr>
          <a:xfrm>
            <a:off x="4288790" y="1911985"/>
            <a:ext cx="3034030" cy="3034030"/>
            <a:chOff x="4176712" y="1747837"/>
            <a:chExt cx="3814763" cy="3814763"/>
          </a:xfrm>
        </p:grpSpPr>
        <p:sp>
          <p:nvSpPr>
            <p:cNvPr id="48" name="弧形 47"/>
            <p:cNvSpPr/>
            <p:nvPr/>
          </p:nvSpPr>
          <p:spPr>
            <a:xfrm>
              <a:off x="4176712" y="1747837"/>
              <a:ext cx="3814763" cy="3814763"/>
            </a:xfrm>
            <a:prstGeom prst="arc">
              <a:avLst>
                <a:gd name="adj1" fmla="val 16200000"/>
                <a:gd name="adj2" fmla="val 21113458"/>
              </a:avLst>
            </a:prstGeom>
            <a:ln w="5080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9" name="弧形 48"/>
            <p:cNvSpPr/>
            <p:nvPr/>
          </p:nvSpPr>
          <p:spPr>
            <a:xfrm>
              <a:off x="4176712" y="1747837"/>
              <a:ext cx="3814763" cy="3814763"/>
            </a:xfrm>
            <a:prstGeom prst="arc">
              <a:avLst>
                <a:gd name="adj1" fmla="val 21067235"/>
                <a:gd name="adj2" fmla="val 1666190"/>
              </a:avLst>
            </a:prstGeom>
            <a:ln w="5080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0" name="弧形 49"/>
            <p:cNvSpPr/>
            <p:nvPr/>
          </p:nvSpPr>
          <p:spPr>
            <a:xfrm>
              <a:off x="4176712" y="1747837"/>
              <a:ext cx="3814763" cy="3814763"/>
            </a:xfrm>
            <a:prstGeom prst="arc">
              <a:avLst>
                <a:gd name="adj1" fmla="val 1625390"/>
                <a:gd name="adj2" fmla="val 3501408"/>
              </a:avLst>
            </a:prstGeom>
            <a:ln w="508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1" name="弧形 50"/>
            <p:cNvSpPr/>
            <p:nvPr/>
          </p:nvSpPr>
          <p:spPr>
            <a:xfrm>
              <a:off x="4176712" y="1747837"/>
              <a:ext cx="3814763" cy="3814763"/>
            </a:xfrm>
            <a:prstGeom prst="arc">
              <a:avLst>
                <a:gd name="adj1" fmla="val 3465660"/>
                <a:gd name="adj2" fmla="val 16230006"/>
              </a:avLst>
            </a:prstGeom>
            <a:ln w="508000">
              <a:solidFill>
                <a:srgbClr val="9E22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grpSp>
      <p:sp>
        <p:nvSpPr>
          <p:cNvPr id="5" name="五角星"/>
          <p:cNvSpPr/>
          <p:nvPr/>
        </p:nvSpPr>
        <p:spPr>
          <a:xfrm>
            <a:off x="5088890" y="1816735"/>
            <a:ext cx="347980" cy="31496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五角星"/>
          <p:cNvSpPr/>
          <p:nvPr/>
        </p:nvSpPr>
        <p:spPr>
          <a:xfrm>
            <a:off x="4155440" y="2929890"/>
            <a:ext cx="347980" cy="31496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五角星"/>
          <p:cNvSpPr/>
          <p:nvPr/>
        </p:nvSpPr>
        <p:spPr>
          <a:xfrm>
            <a:off x="4569460" y="4298950"/>
            <a:ext cx="347980" cy="31496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五角星"/>
          <p:cNvSpPr/>
          <p:nvPr/>
        </p:nvSpPr>
        <p:spPr>
          <a:xfrm>
            <a:off x="6031865" y="4714240"/>
            <a:ext cx="347980" cy="31496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1" name="五角星"/>
          <p:cNvSpPr/>
          <p:nvPr/>
        </p:nvSpPr>
        <p:spPr>
          <a:xfrm>
            <a:off x="4871720" y="2583815"/>
            <a:ext cx="1868170" cy="168973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矩形 55"/>
          <p:cNvSpPr/>
          <p:nvPr/>
        </p:nvSpPr>
        <p:spPr>
          <a:xfrm>
            <a:off x="734326" y="2494689"/>
            <a:ext cx="2428240" cy="768350"/>
          </a:xfrm>
          <a:prstGeom prst="rect">
            <a:avLst/>
          </a:prstGeom>
        </p:spPr>
        <p:txBody>
          <a:bodyPr wrap="none">
            <a:spAutoFit/>
          </a:bodyPr>
          <a:lstStyle/>
          <a:p>
            <a:r>
              <a:rPr lang="zh-CN" altLang="en-US" sz="4400" b="1" dirty="0">
                <a:solidFill>
                  <a:srgbClr val="9E2225"/>
                </a:solidFill>
                <a:latin typeface="方正楷体简体" panose="03000509000000000000" charset="-122"/>
                <a:ea typeface="方正楷体简体" panose="03000509000000000000" charset="-122"/>
                <a:sym typeface="Arial" panose="020B0604020202020204"/>
              </a:rPr>
              <a:t>祖国万岁</a:t>
            </a:r>
          </a:p>
        </p:txBody>
      </p:sp>
      <p:sp>
        <p:nvSpPr>
          <p:cNvPr id="220" name=" 220"/>
          <p:cNvSpPr/>
          <p:nvPr/>
        </p:nvSpPr>
        <p:spPr>
          <a:xfrm flipH="1">
            <a:off x="606425" y="3348355"/>
            <a:ext cx="3428365" cy="76200"/>
          </a:xfrm>
          <a:prstGeom prst="homePlate">
            <a:avLst/>
          </a:prstGeom>
          <a:solidFill>
            <a:srgbClr val="9E22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矩形 13"/>
          <p:cNvSpPr/>
          <p:nvPr/>
        </p:nvSpPr>
        <p:spPr>
          <a:xfrm>
            <a:off x="734060" y="3495675"/>
            <a:ext cx="3182620" cy="1876425"/>
          </a:xfrm>
          <a:prstGeom prst="rect">
            <a:avLst/>
          </a:prstGeom>
        </p:spPr>
        <p:txBody>
          <a:bodyPr wrap="square">
            <a:spAutoFit/>
          </a:bodyPr>
          <a:lstStyle/>
          <a:p>
            <a:pPr>
              <a:lnSpc>
                <a:spcPct val="150000"/>
              </a:lnSpc>
              <a:spcAft>
                <a:spcPts val="600"/>
              </a:spcAft>
              <a:buClr>
                <a:srgbClr val="5ABEAA"/>
              </a:buClr>
            </a:pPr>
            <a:r>
              <a:rPr lang="en-US" altLang="zh-CN" dirty="0">
                <a:solidFill>
                  <a:schemeClr val="tx1">
                    <a:lumMod val="75000"/>
                    <a:lumOff val="25000"/>
                  </a:schemeClr>
                </a:solidFill>
                <a:latin typeface="微软雅黑" panose="020B0503020204020204" charset="-122"/>
                <a:ea typeface="微软雅黑" panose="020B0503020204020204" charset="-122"/>
              </a:rPr>
              <a:t>ENTER YOUR TITLE</a:t>
            </a:r>
          </a:p>
          <a:p>
            <a:pPr>
              <a:lnSpc>
                <a:spcPct val="150000"/>
              </a:lnSpc>
              <a:spcAft>
                <a:spcPts val="600"/>
              </a:spcAft>
              <a:buClr>
                <a:srgbClr val="5ABEAA"/>
              </a:buClr>
            </a:pPr>
            <a:r>
              <a:rPr lang="zh-CN" altLang="en-US" sz="1400" dirty="0">
                <a:solidFill>
                  <a:schemeClr val="tx1">
                    <a:lumMod val="95000"/>
                    <a:lumOff val="5000"/>
                  </a:schemeClr>
                </a:solidFill>
                <a:latin typeface="方正细圆简体" panose="02010601030101010101" charset="-122"/>
                <a:ea typeface="方正细圆简体" panose="02010601030101010101"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95000"/>
                    <a:lumOff val="5000"/>
                  </a:schemeClr>
                </a:solidFill>
                <a:latin typeface="方正细圆简体" panose="02010601030101010101" charset="-122"/>
                <a:ea typeface="方正细圆简体" panose="02010601030101010101" charset="-122"/>
                <a:sym typeface="Gill Sans" charset="0"/>
              </a:rPr>
              <a:t>200</a:t>
            </a:r>
            <a:r>
              <a:rPr lang="zh-CN" altLang="en-US" sz="1400" dirty="0">
                <a:solidFill>
                  <a:schemeClr val="tx1">
                    <a:lumMod val="95000"/>
                    <a:lumOff val="5000"/>
                  </a:schemeClr>
                </a:solidFill>
                <a:latin typeface="方正细圆简体" panose="02010601030101010101" charset="-122"/>
                <a:ea typeface="方正细圆简体" panose="02010601030101010101" charset="-122"/>
                <a:sym typeface="Gill Sans" charset="0"/>
              </a:rPr>
              <a:t>字以内。</a:t>
            </a:r>
          </a:p>
        </p:txBody>
      </p:sp>
      <p:grpSp>
        <p:nvGrpSpPr>
          <p:cNvPr id="7" name="组合 6"/>
          <p:cNvGrpSpPr/>
          <p:nvPr/>
        </p:nvGrpSpPr>
        <p:grpSpPr>
          <a:xfrm>
            <a:off x="7628890" y="2282190"/>
            <a:ext cx="4141470" cy="2857039"/>
            <a:chOff x="1566811" y="2848860"/>
            <a:chExt cx="4508188" cy="2735606"/>
          </a:xfrm>
        </p:grpSpPr>
        <p:sp>
          <p:nvSpPr>
            <p:cNvPr id="8" name="圆角矩形 25"/>
            <p:cNvSpPr/>
            <p:nvPr/>
          </p:nvSpPr>
          <p:spPr>
            <a:xfrm>
              <a:off x="1567491" y="2848860"/>
              <a:ext cx="4507508" cy="492758"/>
            </a:xfrm>
            <a:prstGeom prst="roundRect">
              <a:avLst>
                <a:gd name="adj" fmla="val 20638"/>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a:solidFill>
                  <a:schemeClr val="tx1">
                    <a:lumMod val="75000"/>
                    <a:lumOff val="25000"/>
                  </a:schemeClr>
                </a:solidFill>
                <a:latin typeface="方正楷体简体" panose="03000509000000000000" charset="-122"/>
                <a:ea typeface="方正楷体简体" panose="03000509000000000000" charset="-122"/>
              </a:endParaRPr>
            </a:p>
          </p:txBody>
        </p:sp>
        <p:sp>
          <p:nvSpPr>
            <p:cNvPr id="12" name="圆角矩形 27"/>
            <p:cNvSpPr/>
            <p:nvPr/>
          </p:nvSpPr>
          <p:spPr>
            <a:xfrm>
              <a:off x="1567491" y="3594266"/>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a:solidFill>
                  <a:schemeClr val="tx1">
                    <a:lumMod val="75000"/>
                    <a:lumOff val="25000"/>
                  </a:schemeClr>
                </a:solidFill>
                <a:latin typeface="方正楷体简体" panose="03000509000000000000" charset="-122"/>
                <a:ea typeface="方正楷体简体" panose="03000509000000000000" charset="-122"/>
              </a:endParaRPr>
            </a:p>
          </p:txBody>
        </p:sp>
        <p:sp>
          <p:nvSpPr>
            <p:cNvPr id="13" name="圆角矩形 28"/>
            <p:cNvSpPr/>
            <p:nvPr/>
          </p:nvSpPr>
          <p:spPr>
            <a:xfrm>
              <a:off x="1567491" y="4343302"/>
              <a:ext cx="4507508" cy="492758"/>
            </a:xfrm>
            <a:prstGeom prst="roundRect">
              <a:avLst>
                <a:gd name="adj" fmla="val 25274"/>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a:solidFill>
                  <a:schemeClr val="tx1">
                    <a:lumMod val="75000"/>
                    <a:lumOff val="25000"/>
                  </a:schemeClr>
                </a:solidFill>
                <a:latin typeface="方正楷体简体" panose="03000509000000000000" charset="-122"/>
                <a:ea typeface="方正楷体简体" panose="03000509000000000000" charset="-122"/>
              </a:endParaRPr>
            </a:p>
          </p:txBody>
        </p:sp>
        <p:sp>
          <p:nvSpPr>
            <p:cNvPr id="15" name="圆角矩形 29"/>
            <p:cNvSpPr/>
            <p:nvPr/>
          </p:nvSpPr>
          <p:spPr>
            <a:xfrm>
              <a:off x="1566811" y="5091708"/>
              <a:ext cx="4507508" cy="492758"/>
            </a:xfrm>
            <a:prstGeom prst="roundRect">
              <a:avLst>
                <a:gd name="adj" fmla="val 26820"/>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lIns="182459" tIns="91230" rIns="182459" bIns="91230" rtlCol="0" anchor="ctr"/>
            <a:lstStyle/>
            <a:p>
              <a:pPr algn="ctr"/>
              <a:endParaRPr lang="zh-CN" altLang="en-US">
                <a:solidFill>
                  <a:schemeClr val="tx1">
                    <a:lumMod val="75000"/>
                    <a:lumOff val="25000"/>
                  </a:schemeClr>
                </a:solidFill>
                <a:latin typeface="方正楷体简体" panose="03000509000000000000" charset="-122"/>
                <a:ea typeface="方正楷体简体" panose="03000509000000000000" charset="-122"/>
              </a:endParaRPr>
            </a:p>
          </p:txBody>
        </p:sp>
        <p:sp>
          <p:nvSpPr>
            <p:cNvPr id="44" name="TextBox 30"/>
            <p:cNvSpPr txBox="1"/>
            <p:nvPr/>
          </p:nvSpPr>
          <p:spPr>
            <a:xfrm>
              <a:off x="1946626" y="2926311"/>
              <a:ext cx="4128373" cy="3179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20000"/>
                </a:lnSpc>
              </a:pPr>
              <a:r>
                <a:rPr lang="zh-CN" altLang="en-US" sz="1800" dirty="0">
                  <a:solidFill>
                    <a:schemeClr val="bg1"/>
                  </a:solidFill>
                  <a:latin typeface="方正楷体简体" panose="03000509000000000000" charset="-122"/>
                  <a:ea typeface="方正楷体简体" panose="03000509000000000000" charset="-122"/>
                </a:rPr>
                <a:t>点击输入本栏的具体的说明分项内容。</a:t>
              </a:r>
            </a:p>
          </p:txBody>
        </p:sp>
        <p:sp>
          <p:nvSpPr>
            <p:cNvPr id="45" name="TextBox 31"/>
            <p:cNvSpPr txBox="1"/>
            <p:nvPr/>
          </p:nvSpPr>
          <p:spPr>
            <a:xfrm>
              <a:off x="1946626" y="3660636"/>
              <a:ext cx="4128373" cy="3179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20000"/>
                </a:lnSpc>
              </a:pPr>
              <a:r>
                <a:rPr lang="zh-CN" altLang="en-US" sz="1800" dirty="0">
                  <a:solidFill>
                    <a:schemeClr val="bg1"/>
                  </a:solidFill>
                  <a:latin typeface="方正楷体简体" panose="03000509000000000000" charset="-122"/>
                  <a:ea typeface="方正楷体简体" panose="03000509000000000000" charset="-122"/>
                </a:rPr>
                <a:t>点击输入本栏的具体的说明分项内容。</a:t>
              </a:r>
            </a:p>
          </p:txBody>
        </p:sp>
        <p:sp>
          <p:nvSpPr>
            <p:cNvPr id="46" name="TextBox 32"/>
            <p:cNvSpPr txBox="1"/>
            <p:nvPr/>
          </p:nvSpPr>
          <p:spPr>
            <a:xfrm>
              <a:off x="1946626" y="4467727"/>
              <a:ext cx="4128373" cy="3179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20000"/>
                </a:lnSpc>
              </a:pPr>
              <a:r>
                <a:rPr lang="zh-CN" altLang="en-US" sz="1800" dirty="0">
                  <a:solidFill>
                    <a:schemeClr val="bg1"/>
                  </a:solidFill>
                  <a:latin typeface="方正楷体简体" panose="03000509000000000000" charset="-122"/>
                  <a:ea typeface="方正楷体简体" panose="03000509000000000000" charset="-122"/>
                </a:rPr>
                <a:t>点击输入本栏的具体的说明分项内容。</a:t>
              </a:r>
            </a:p>
          </p:txBody>
        </p:sp>
        <p:sp>
          <p:nvSpPr>
            <p:cNvPr id="16" name="TextBox 33"/>
            <p:cNvSpPr txBox="1"/>
            <p:nvPr/>
          </p:nvSpPr>
          <p:spPr>
            <a:xfrm>
              <a:off x="1946626" y="5173277"/>
              <a:ext cx="4128373" cy="3179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20000"/>
                </a:lnSpc>
              </a:pPr>
              <a:r>
                <a:rPr lang="zh-CN" altLang="en-US" sz="1800" dirty="0">
                  <a:solidFill>
                    <a:schemeClr val="bg1"/>
                  </a:solidFill>
                  <a:latin typeface="方正楷体简体" panose="03000509000000000000" charset="-122"/>
                  <a:ea typeface="方正楷体简体" panose="03000509000000000000" charset="-122"/>
                </a:rPr>
                <a:t>点击输入本栏的具体的说明分项内容。</a:t>
              </a:r>
            </a:p>
          </p:txBody>
        </p:sp>
      </p:grpSp>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1000" fill="hold"/>
                                        <p:tgtEl>
                                          <p:spTgt spid="56"/>
                                        </p:tgtEl>
                                        <p:attrNameLst>
                                          <p:attrName>ppt_w</p:attrName>
                                        </p:attrNameLst>
                                      </p:cBhvr>
                                      <p:tavLst>
                                        <p:tav tm="0">
                                          <p:val>
                                            <p:strVal val="#ppt_w*0.70"/>
                                          </p:val>
                                        </p:tav>
                                        <p:tav tm="100000">
                                          <p:val>
                                            <p:strVal val="#ppt_w"/>
                                          </p:val>
                                        </p:tav>
                                      </p:tavLst>
                                    </p:anim>
                                    <p:anim calcmode="lin" valueType="num">
                                      <p:cBhvr>
                                        <p:cTn id="33" dur="1000" fill="hold"/>
                                        <p:tgtEl>
                                          <p:spTgt spid="56"/>
                                        </p:tgtEl>
                                        <p:attrNameLst>
                                          <p:attrName>ppt_h</p:attrName>
                                        </p:attrNameLst>
                                      </p:cBhvr>
                                      <p:tavLst>
                                        <p:tav tm="0">
                                          <p:val>
                                            <p:strVal val="#ppt_h"/>
                                          </p:val>
                                        </p:tav>
                                        <p:tav tm="100000">
                                          <p:val>
                                            <p:strVal val="#ppt_h"/>
                                          </p:val>
                                        </p:tav>
                                      </p:tavLst>
                                    </p:anim>
                                    <p:animEffect transition="in" filter="fade">
                                      <p:cBhvr>
                                        <p:cTn id="34" dur="1000"/>
                                        <p:tgtEl>
                                          <p:spTgt spid="5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anim calcmode="lin" valueType="num">
                                      <p:cBhvr>
                                        <p:cTn id="37" dur="1000" fill="hold"/>
                                        <p:tgtEl>
                                          <p:spTgt spid="220"/>
                                        </p:tgtEl>
                                        <p:attrNameLst>
                                          <p:attrName>ppt_w</p:attrName>
                                        </p:attrNameLst>
                                      </p:cBhvr>
                                      <p:tavLst>
                                        <p:tav tm="0">
                                          <p:val>
                                            <p:strVal val="#ppt_w*0.70"/>
                                          </p:val>
                                        </p:tav>
                                        <p:tav tm="100000">
                                          <p:val>
                                            <p:strVal val="#ppt_w"/>
                                          </p:val>
                                        </p:tav>
                                      </p:tavLst>
                                    </p:anim>
                                    <p:anim calcmode="lin" valueType="num">
                                      <p:cBhvr>
                                        <p:cTn id="38" dur="1000" fill="hold"/>
                                        <p:tgtEl>
                                          <p:spTgt spid="220"/>
                                        </p:tgtEl>
                                        <p:attrNameLst>
                                          <p:attrName>ppt_h</p:attrName>
                                        </p:attrNameLst>
                                      </p:cBhvr>
                                      <p:tavLst>
                                        <p:tav tm="0">
                                          <p:val>
                                            <p:strVal val="#ppt_h"/>
                                          </p:val>
                                        </p:tav>
                                        <p:tav tm="100000">
                                          <p:val>
                                            <p:strVal val="#ppt_h"/>
                                          </p:val>
                                        </p:tav>
                                      </p:tavLst>
                                    </p:anim>
                                    <p:animEffect transition="in" filter="fade">
                                      <p:cBhvr>
                                        <p:cTn id="39" dur="1000"/>
                                        <p:tgtEl>
                                          <p:spTgt spid="220"/>
                                        </p:tgtEl>
                                      </p:cBhvr>
                                    </p:animEffect>
                                  </p:childTnLst>
                                </p:cTn>
                              </p:par>
                            </p:childTnLst>
                          </p:cTn>
                        </p:par>
                        <p:par>
                          <p:cTn id="40" fill="hold">
                            <p:stCondLst>
                              <p:cond delay="1000"/>
                            </p:stCondLst>
                            <p:childTnLst>
                              <p:par>
                                <p:cTn id="41" presetID="49" presetClass="entr" presetSubtype="0" decel="10000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 calcmode="lin" valueType="num">
                                      <p:cBhvr>
                                        <p:cTn id="45" dur="500" fill="hold"/>
                                        <p:tgtEl>
                                          <p:spTgt spid="47"/>
                                        </p:tgtEl>
                                        <p:attrNameLst>
                                          <p:attrName>style.rotation</p:attrName>
                                        </p:attrNameLst>
                                      </p:cBhvr>
                                      <p:tavLst>
                                        <p:tav tm="0">
                                          <p:val>
                                            <p:fltVal val="360"/>
                                          </p:val>
                                        </p:tav>
                                        <p:tav tm="100000">
                                          <p:val>
                                            <p:fltVal val="0"/>
                                          </p:val>
                                        </p:tav>
                                      </p:tavLst>
                                    </p:anim>
                                    <p:animEffect transition="in" filter="fade">
                                      <p:cBhvr>
                                        <p:cTn id="46" dur="500"/>
                                        <p:tgtEl>
                                          <p:spTgt spid="47"/>
                                        </p:tgtEl>
                                      </p:cBhvr>
                                    </p:animEffect>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P spid="56" grpId="0"/>
      <p:bldP spid="220"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98425" y="6267098"/>
            <a:ext cx="3276600" cy="609033"/>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9035415" y="6267098"/>
            <a:ext cx="3276600" cy="609033"/>
          </a:xfrm>
          <a:prstGeom prst="rect">
            <a:avLst/>
          </a:prstGeom>
        </p:spPr>
      </p:pic>
      <p:pic>
        <p:nvPicPr>
          <p:cNvPr id="15" name="图片 14" descr="形状 35 副本 2"/>
          <p:cNvPicPr>
            <a:picLocks noChangeAspect="1"/>
          </p:cNvPicPr>
          <p:nvPr/>
        </p:nvPicPr>
        <p:blipFill>
          <a:blip r:embed="rId6"/>
          <a:srcRect l="51706"/>
          <a:stretch>
            <a:fillRect/>
          </a:stretch>
        </p:blipFill>
        <p:spPr>
          <a:xfrm>
            <a:off x="-22225" y="2571750"/>
            <a:ext cx="1661160" cy="1714500"/>
          </a:xfrm>
          <a:prstGeom prst="rect">
            <a:avLst/>
          </a:prstGeom>
        </p:spPr>
      </p:pic>
      <p:pic>
        <p:nvPicPr>
          <p:cNvPr id="30" name="图片 29" descr="形状 35 副本 2"/>
          <p:cNvPicPr>
            <a:picLocks noChangeAspect="1"/>
          </p:cNvPicPr>
          <p:nvPr/>
        </p:nvPicPr>
        <p:blipFill>
          <a:blip r:embed="rId6"/>
          <a:srcRect l="51706"/>
          <a:stretch>
            <a:fillRect/>
          </a:stretch>
        </p:blipFill>
        <p:spPr>
          <a:xfrm flipH="1">
            <a:off x="10527665" y="140335"/>
            <a:ext cx="1661160" cy="1714500"/>
          </a:xfrm>
          <a:prstGeom prst="rect">
            <a:avLst/>
          </a:prstGeom>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 y="13083"/>
            <a:ext cx="4991100" cy="2090289"/>
          </a:xfrm>
          <a:prstGeom prst="rect">
            <a:avLst/>
          </a:prstGeom>
        </p:spPr>
      </p:pic>
      <p:pic>
        <p:nvPicPr>
          <p:cNvPr id="5" name="图片 4" descr="图层 2"/>
          <p:cNvPicPr>
            <a:picLocks noChangeAspect="1"/>
          </p:cNvPicPr>
          <p:nvPr/>
        </p:nvPicPr>
        <p:blipFill>
          <a:blip r:embed="rId8"/>
          <a:srcRect r="1769"/>
          <a:stretch>
            <a:fillRect/>
          </a:stretch>
        </p:blipFill>
        <p:spPr>
          <a:xfrm>
            <a:off x="9035415" y="325755"/>
            <a:ext cx="1445895" cy="1417320"/>
          </a:xfrm>
          <a:prstGeom prst="rect">
            <a:avLst/>
          </a:prstGeom>
        </p:spPr>
      </p:pic>
      <p:pic>
        <p:nvPicPr>
          <p:cNvPr id="32"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8145" y="5491480"/>
            <a:ext cx="6788150" cy="1386205"/>
          </a:xfrm>
          <a:prstGeom prst="rect">
            <a:avLst/>
          </a:prstGeom>
        </p:spPr>
      </p:pic>
      <p:sp>
        <p:nvSpPr>
          <p:cNvPr id="10" name="TextBox 14"/>
          <p:cNvSpPr txBox="1"/>
          <p:nvPr/>
        </p:nvSpPr>
        <p:spPr>
          <a:xfrm>
            <a:off x="4606922" y="2064135"/>
            <a:ext cx="1267876" cy="945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第</a:t>
            </a:r>
          </a:p>
        </p:txBody>
      </p:sp>
      <p:sp>
        <p:nvSpPr>
          <p:cNvPr id="13" name="TextBox 14"/>
          <p:cNvSpPr txBox="1"/>
          <p:nvPr/>
        </p:nvSpPr>
        <p:spPr>
          <a:xfrm>
            <a:off x="7103198" y="206413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章</a:t>
            </a:r>
          </a:p>
        </p:txBody>
      </p:sp>
      <p:grpSp>
        <p:nvGrpSpPr>
          <p:cNvPr id="14" name="组合 13"/>
          <p:cNvGrpSpPr/>
          <p:nvPr/>
        </p:nvGrpSpPr>
        <p:grpSpPr>
          <a:xfrm>
            <a:off x="5616684" y="1876578"/>
            <a:ext cx="1678536" cy="1296000"/>
            <a:chOff x="3385106" y="987574"/>
            <a:chExt cx="1258902" cy="972000"/>
          </a:xfrm>
        </p:grpSpPr>
        <p:sp>
          <p:nvSpPr>
            <p:cNvPr id="16" name="椭圆 15"/>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7" name="椭圆 16"/>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8"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sz="4800" kern="0" dirty="0">
                  <a:solidFill>
                    <a:sysClr val="window" lastClr="FFFFFF"/>
                  </a:solidFill>
                  <a:effectLst/>
                  <a:latin typeface="方正楷体简体" panose="03000509000000000000" charset="-122"/>
                  <a:ea typeface="方正楷体简体" panose="03000509000000000000" charset="-122"/>
                </a:rPr>
                <a:t>肆</a:t>
              </a:r>
            </a:p>
          </p:txBody>
        </p:sp>
      </p:grpSp>
      <p:sp>
        <p:nvSpPr>
          <p:cNvPr id="19" name="圆角矩形 18"/>
          <p:cNvSpPr/>
          <p:nvPr/>
        </p:nvSpPr>
        <p:spPr>
          <a:xfrm>
            <a:off x="3090545" y="3454400"/>
            <a:ext cx="6779895" cy="942975"/>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4400" b="1" dirty="0">
                <a:solidFill>
                  <a:schemeClr val="bg1"/>
                </a:solidFill>
                <a:latin typeface="方正楷体简体" panose="03000509000000000000" charset="-122"/>
                <a:ea typeface="方正楷体简体" panose="03000509000000000000" charset="-122"/>
                <a:sym typeface="+mn-ea"/>
              </a:rPr>
              <a:t>活动总结</a:t>
            </a:r>
            <a:endParaRPr lang="zh-CN" altLang="en-US" sz="4400" b="1" kern="0" dirty="0">
              <a:solidFill>
                <a:schemeClr val="bg1"/>
              </a:solidFill>
              <a:latin typeface="方正楷体简体" panose="03000509000000000000" charset="-122"/>
              <a:ea typeface="方正楷体简体" panose="03000509000000000000" charset="-122"/>
              <a:sym typeface="+mn-ea"/>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67325" y="1421765"/>
            <a:ext cx="2047875" cy="1014730"/>
          </a:xfrm>
          <a:prstGeom prst="rect">
            <a:avLst/>
          </a:prstGeom>
          <a:noFill/>
        </p:spPr>
        <p:txBody>
          <a:bodyPr wrap="square" rtlCol="0">
            <a:spAutoFit/>
          </a:bodyPr>
          <a:lstStyle/>
          <a:p>
            <a:pPr algn="dist"/>
            <a:r>
              <a:rPr lang="zh-CN" altLang="en-US" sz="6000" b="1">
                <a:solidFill>
                  <a:srgbClr val="9E2225"/>
                </a:solidFill>
                <a:latin typeface="方正楷体简体" panose="03000509000000000000" charset="-122"/>
                <a:ea typeface="方正楷体简体" panose="03000509000000000000" charset="-122"/>
              </a:rPr>
              <a:t>前言</a:t>
            </a:r>
          </a:p>
        </p:txBody>
      </p:sp>
      <p:sp>
        <p:nvSpPr>
          <p:cNvPr id="5" name="文本框 4"/>
          <p:cNvSpPr txBox="1"/>
          <p:nvPr/>
        </p:nvSpPr>
        <p:spPr>
          <a:xfrm>
            <a:off x="1322070" y="2291715"/>
            <a:ext cx="9420860" cy="3385820"/>
          </a:xfrm>
          <a:prstGeom prst="rect">
            <a:avLst/>
          </a:prstGeom>
          <a:noFill/>
        </p:spPr>
        <p:txBody>
          <a:bodyPr wrap="square" rtlCol="0" anchor="t">
            <a:spAutoFit/>
          </a:bodyPr>
          <a:lstStyle/>
          <a:p>
            <a:pPr algn="just">
              <a:lnSpc>
                <a:spcPct val="170000"/>
              </a:lnSpc>
            </a:pPr>
            <a:r>
              <a:rPr lang="zh-CN" altLang="en-US" dirty="0">
                <a:latin typeface="方正楷体简体" panose="03000509000000000000" charset="-122"/>
                <a:ea typeface="方正楷体简体" panose="03000509000000000000" charset="-122"/>
                <a:cs typeface="方正楷体简体" panose="03000509000000000000" charset="-122"/>
                <a:sym typeface="Gill Sans" charset="0"/>
              </a:rPr>
              <a:t>　　</a:t>
            </a:r>
            <a:r>
              <a:rPr lang="zh-CN" altLang="en-US" dirty="0">
                <a:latin typeface="方正楷体简体" panose="03000509000000000000" charset="-122"/>
                <a:ea typeface="方正楷体简体" panose="03000509000000000000" charset="-122"/>
                <a:cs typeface="方正楷体简体" panose="03000509000000000000" charset="-122"/>
              </a:rPr>
              <a:t>中华人民共和国国庆节又称十一、国庆节、国庆日、中国国庆节、国庆黄金周。中央人民政府宣布自1950年起，以每年的10月1日，为中华人民共和国宣告成立的日子，即国庆日。</a:t>
            </a:r>
          </a:p>
          <a:p>
            <a:pPr algn="just">
              <a:lnSpc>
                <a:spcPct val="170000"/>
              </a:lnSpc>
            </a:pPr>
            <a:r>
              <a:rPr lang="zh-CN" altLang="en-US" dirty="0">
                <a:latin typeface="方正楷体简体" panose="03000509000000000000" charset="-122"/>
                <a:ea typeface="方正楷体简体" panose="03000509000000000000" charset="-122"/>
                <a:cs typeface="方正楷体简体" panose="03000509000000000000" charset="-122"/>
              </a:rPr>
              <a:t>    中华人民共和国国庆节是国家的一种象征，是伴随着新中国的成立而出现的，并且变得尤为重要。它成为一个独立国家的标志，反映我国的国体和政体。国庆节是一种新的、全民性的节日形式，承载了反映我们这个国家、民族的凝聚力的功能。同时国庆日上的大规模庆典活动，也是政府动员与号召力的具体体现。具有显示国家力量、增强国民信心，体现凝聚力，发挥号召力是国庆庆典的三个基本特征。</a:t>
            </a:r>
          </a:p>
        </p:txBody>
      </p:sp>
      <p:sp>
        <p:nvSpPr>
          <p:cNvPr id="7" name="任意多边形 6"/>
          <p:cNvSpPr/>
          <p:nvPr/>
        </p:nvSpPr>
        <p:spPr>
          <a:xfrm>
            <a:off x="10567670" y="2169795"/>
            <a:ext cx="394970" cy="334010"/>
          </a:xfrm>
          <a:custGeom>
            <a:avLst/>
            <a:gdLst>
              <a:gd name="connisteX0" fmla="*/ 0 w 676275"/>
              <a:gd name="connsiteY0" fmla="*/ 0 h 571500"/>
              <a:gd name="connisteX1" fmla="*/ 676275 w 676275"/>
              <a:gd name="connsiteY1" fmla="*/ 0 h 571500"/>
              <a:gd name="connisteX2" fmla="*/ 676275 w 676275"/>
              <a:gd name="connsiteY2" fmla="*/ 571500 h 571500"/>
            </a:gdLst>
            <a:ahLst/>
            <a:cxnLst>
              <a:cxn ang="0">
                <a:pos x="connisteX0" y="connsiteY0"/>
              </a:cxn>
              <a:cxn ang="0">
                <a:pos x="connisteX1" y="connsiteY1"/>
              </a:cxn>
              <a:cxn ang="0">
                <a:pos x="connisteX2" y="connsiteY2"/>
              </a:cxn>
            </a:cxnLst>
            <a:rect l="l" t="t" r="r" b="b"/>
            <a:pathLst>
              <a:path w="676275" h="571500">
                <a:moveTo>
                  <a:pt x="0" y="0"/>
                </a:moveTo>
                <a:lnTo>
                  <a:pt x="676275" y="0"/>
                </a:lnTo>
                <a:lnTo>
                  <a:pt x="676275" y="571500"/>
                </a:lnTo>
              </a:path>
            </a:pathLst>
          </a:custGeom>
          <a:noFill/>
          <a:ln w="28575">
            <a:solidFill>
              <a:srgbClr val="9E2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楷体简体" panose="03000509000000000000" charset="-122"/>
              <a:ea typeface="方正楷体简体" panose="03000509000000000000" charset="-122"/>
            </a:endParaRPr>
          </a:p>
        </p:txBody>
      </p:sp>
      <p:sp>
        <p:nvSpPr>
          <p:cNvPr id="8" name="任意多边形 7"/>
          <p:cNvSpPr/>
          <p:nvPr/>
        </p:nvSpPr>
        <p:spPr>
          <a:xfrm rot="10800000">
            <a:off x="1099185" y="5499735"/>
            <a:ext cx="394970" cy="334010"/>
          </a:xfrm>
          <a:custGeom>
            <a:avLst/>
            <a:gdLst>
              <a:gd name="connisteX0" fmla="*/ 0 w 676275"/>
              <a:gd name="connsiteY0" fmla="*/ 0 h 571500"/>
              <a:gd name="connisteX1" fmla="*/ 676275 w 676275"/>
              <a:gd name="connsiteY1" fmla="*/ 0 h 571500"/>
              <a:gd name="connisteX2" fmla="*/ 676275 w 676275"/>
              <a:gd name="connsiteY2" fmla="*/ 571500 h 571500"/>
            </a:gdLst>
            <a:ahLst/>
            <a:cxnLst>
              <a:cxn ang="0">
                <a:pos x="connisteX0" y="connsiteY0"/>
              </a:cxn>
              <a:cxn ang="0">
                <a:pos x="connisteX1" y="connsiteY1"/>
              </a:cxn>
              <a:cxn ang="0">
                <a:pos x="connisteX2" y="connsiteY2"/>
              </a:cxn>
            </a:cxnLst>
            <a:rect l="l" t="t" r="r" b="b"/>
            <a:pathLst>
              <a:path w="676275" h="571500">
                <a:moveTo>
                  <a:pt x="0" y="0"/>
                </a:moveTo>
                <a:lnTo>
                  <a:pt x="676275" y="0"/>
                </a:lnTo>
                <a:lnTo>
                  <a:pt x="676275" y="571500"/>
                </a:lnTo>
              </a:path>
            </a:pathLst>
          </a:custGeom>
          <a:noFill/>
          <a:ln w="28575">
            <a:solidFill>
              <a:srgbClr val="9E2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楷体简体" panose="03000509000000000000" charset="-122"/>
              <a:ea typeface="方正楷体简体" panose="03000509000000000000"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5" y="1"/>
            <a:ext cx="4990852" cy="2093302"/>
          </a:xfrm>
          <a:prstGeom prst="rect">
            <a:avLst/>
          </a:prstGeom>
        </p:spPr>
      </p:pic>
      <p:pic>
        <p:nvPicPr>
          <p:cNvPr id="4" name="图片 3" descr="图层 2"/>
          <p:cNvPicPr>
            <a:picLocks noChangeAspect="1"/>
          </p:cNvPicPr>
          <p:nvPr/>
        </p:nvPicPr>
        <p:blipFill>
          <a:blip r:embed="rId6"/>
          <a:srcRect r="1769"/>
          <a:stretch>
            <a:fillRect/>
          </a:stretch>
        </p:blipFill>
        <p:spPr>
          <a:xfrm>
            <a:off x="8500745" y="458470"/>
            <a:ext cx="1445895" cy="1417320"/>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10" y="1559"/>
            <a:ext cx="4990852" cy="2090185"/>
          </a:xfrm>
          <a:prstGeom prst="rect">
            <a:avLst/>
          </a:prstGeom>
        </p:spPr>
      </p:pic>
      <p:pic>
        <p:nvPicPr>
          <p:cNvPr id="14" name="图片 13" descr="图层 2"/>
          <p:cNvPicPr>
            <a:picLocks noChangeAspect="1"/>
          </p:cNvPicPr>
          <p:nvPr/>
        </p:nvPicPr>
        <p:blipFill>
          <a:blip r:embed="rId6"/>
          <a:srcRect r="1769"/>
          <a:stretch>
            <a:fillRect/>
          </a:stretch>
        </p:blipFill>
        <p:spPr>
          <a:xfrm>
            <a:off x="8500745" y="447675"/>
            <a:ext cx="1445895" cy="1417320"/>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000" fill="hold">
                                          <p:stCondLst>
                                            <p:cond delay="0"/>
                                          </p:stCondLst>
                                        </p:cTn>
                                        <p:tgtEl>
                                          <p:spTgt spid="3"/>
                                        </p:tgtEl>
                                        <p:attrNameLst>
                                          <p:attrName>style.visibility</p:attrName>
                                        </p:attrNameLst>
                                      </p:cBhvr>
                                      <p:to>
                                        <p:strVal val="visible"/>
                                      </p:to>
                                    </p:set>
                                    <p:animEffect transition="in" filter="blinds(horizontal)">
                                      <p:cBhvr>
                                        <p:cTn id="18" dur="1000"/>
                                        <p:tgtEl>
                                          <p:spTgt spid="3"/>
                                        </p:tgtEl>
                                      </p:cBhvr>
                                    </p:animEffect>
                                  </p:childTnLst>
                                </p:cTn>
                              </p:par>
                              <p:par>
                                <p:cTn id="19" presetID="3" presetClass="entr" presetSubtype="10" fill="hold" grpId="0" nodeType="withEffect">
                                  <p:stCondLst>
                                    <p:cond delay="0"/>
                                  </p:stCondLst>
                                  <p:childTnLst>
                                    <p:set>
                                      <p:cBhvr>
                                        <p:cTn id="20" dur="1000" fill="hold">
                                          <p:stCondLst>
                                            <p:cond delay="0"/>
                                          </p:stCondLst>
                                        </p:cTn>
                                        <p:tgtEl>
                                          <p:spTgt spid="7"/>
                                        </p:tgtEl>
                                        <p:attrNameLst>
                                          <p:attrName>style.visibility</p:attrName>
                                        </p:attrNameLst>
                                      </p:cBhvr>
                                      <p:to>
                                        <p:strVal val="visible"/>
                                      </p:to>
                                    </p:set>
                                    <p:animEffect transition="in" filter="blinds(horizontal)">
                                      <p:cBhvr>
                                        <p:cTn id="21" dur="1000"/>
                                        <p:tgtEl>
                                          <p:spTgt spid="7"/>
                                        </p:tgtEl>
                                      </p:cBhvr>
                                    </p:animEffect>
                                  </p:childTnLst>
                                </p:cTn>
                              </p:par>
                              <p:par>
                                <p:cTn id="22" presetID="3" presetClass="entr" presetSubtype="10" fill="hold" grpId="0" nodeType="withEffect">
                                  <p:stCondLst>
                                    <p:cond delay="0"/>
                                  </p:stCondLst>
                                  <p:childTnLst>
                                    <p:set>
                                      <p:cBhvr>
                                        <p:cTn id="23" dur="1000" fill="hold">
                                          <p:stCondLst>
                                            <p:cond delay="0"/>
                                          </p:stCondLst>
                                        </p:cTn>
                                        <p:tgtEl>
                                          <p:spTgt spid="5"/>
                                        </p:tgtEl>
                                        <p:attrNameLst>
                                          <p:attrName>style.visibility</p:attrName>
                                        </p:attrNameLst>
                                      </p:cBhvr>
                                      <p:to>
                                        <p:strVal val="visible"/>
                                      </p:to>
                                    </p:set>
                                    <p:animEffect transition="in" filter="blinds(horizontal)">
                                      <p:cBhvr>
                                        <p:cTn id="24" dur="1000"/>
                                        <p:tgtEl>
                                          <p:spTgt spid="5"/>
                                        </p:tgtEl>
                                      </p:cBhvr>
                                    </p:animEffect>
                                  </p:childTnLst>
                                </p:cTn>
                              </p:par>
                              <p:par>
                                <p:cTn id="25" presetID="3" presetClass="entr" presetSubtype="10" fill="hold" grpId="0" nodeType="withEffect">
                                  <p:stCondLst>
                                    <p:cond delay="0"/>
                                  </p:stCondLst>
                                  <p:childTnLst>
                                    <p:set>
                                      <p:cBhvr>
                                        <p:cTn id="26" dur="1000" fill="hold">
                                          <p:stCondLst>
                                            <p:cond delay="0"/>
                                          </p:stCondLst>
                                        </p:cTn>
                                        <p:tgtEl>
                                          <p:spTgt spid="8"/>
                                        </p:tgtEl>
                                        <p:attrNameLst>
                                          <p:attrName>style.visibility</p:attrName>
                                        </p:attrNameLst>
                                      </p:cBhvr>
                                      <p:to>
                                        <p:strVal val="visible"/>
                                      </p:to>
                                    </p:set>
                                    <p:animEffect transition="in" filter="blinds(horizontal)">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活动总结</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6" name="组合 5"/>
          <p:cNvGrpSpPr/>
          <p:nvPr/>
        </p:nvGrpSpPr>
        <p:grpSpPr>
          <a:xfrm>
            <a:off x="6215286" y="1970562"/>
            <a:ext cx="5152626" cy="829945"/>
            <a:chOff x="5799361" y="1772324"/>
            <a:chExt cx="5152626" cy="829945"/>
          </a:xfrm>
        </p:grpSpPr>
        <p:sp>
          <p:nvSpPr>
            <p:cNvPr id="7" name="矩形 6"/>
            <p:cNvSpPr/>
            <p:nvPr/>
          </p:nvSpPr>
          <p:spPr>
            <a:xfrm>
              <a:off x="6415366" y="1772324"/>
              <a:ext cx="4536621" cy="829945"/>
            </a:xfrm>
            <a:prstGeom prst="rect">
              <a:avLst/>
            </a:prstGeom>
          </p:spPr>
          <p:txBody>
            <a:bodyPr wrap="square">
              <a:spAutoFit/>
            </a:bodyPr>
            <a:lstStyle/>
            <a:p>
              <a:pPr>
                <a:lnSpc>
                  <a:spcPct val="150000"/>
                </a:lnSpc>
                <a:defRPr/>
              </a:pPr>
              <a:r>
                <a:rPr lang="zh-CN" altLang="en-US" sz="1600" spc="3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微软雅黑" panose="020B0503020204020204" charset="-122"/>
                </a:rPr>
                <a:t>点击添加文本信息点击添加文本信息点击添加文本信息点击添加文本信息 </a:t>
              </a:r>
            </a:p>
          </p:txBody>
        </p:sp>
        <p:sp>
          <p:nvSpPr>
            <p:cNvPr id="8" name="矩形 7"/>
            <p:cNvSpPr/>
            <p:nvPr/>
          </p:nvSpPr>
          <p:spPr>
            <a:xfrm>
              <a:off x="5804937" y="1938292"/>
              <a:ext cx="514622" cy="51462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2225"/>
                </a:solidFill>
                <a:latin typeface="方正楷体简体" panose="03000509000000000000" charset="-122"/>
                <a:ea typeface="方正楷体简体" panose="03000509000000000000" charset="-122"/>
              </a:endParaRPr>
            </a:p>
          </p:txBody>
        </p:sp>
        <p:sp>
          <p:nvSpPr>
            <p:cNvPr id="3" name="矩形 2"/>
            <p:cNvSpPr/>
            <p:nvPr/>
          </p:nvSpPr>
          <p:spPr>
            <a:xfrm>
              <a:off x="5799361" y="1938292"/>
              <a:ext cx="582211" cy="523220"/>
            </a:xfrm>
            <a:prstGeom prst="rect">
              <a:avLst/>
            </a:prstGeom>
            <a:ln>
              <a:noFill/>
            </a:ln>
          </p:spPr>
          <p:txBody>
            <a:bodyPr wrap="none">
              <a:spAutoFit/>
            </a:bodyPr>
            <a:lstStyle/>
            <a:p>
              <a:r>
                <a:rPr lang="zh-CN" altLang="en-US" sz="2800" spc="300" dirty="0">
                  <a:solidFill>
                    <a:srgbClr val="9E2225"/>
                  </a:solidFill>
                  <a:latin typeface="方正楷体简体" panose="03000509000000000000" charset="-122"/>
                  <a:ea typeface="方正楷体简体" panose="03000509000000000000" charset="-122"/>
                  <a:sym typeface="微软雅黑" panose="020B0503020204020204" charset="-122"/>
                </a:rPr>
                <a:t>壹</a:t>
              </a:r>
            </a:p>
          </p:txBody>
        </p:sp>
      </p:grpSp>
      <p:grpSp>
        <p:nvGrpSpPr>
          <p:cNvPr id="4" name="组合 3"/>
          <p:cNvGrpSpPr/>
          <p:nvPr/>
        </p:nvGrpSpPr>
        <p:grpSpPr>
          <a:xfrm>
            <a:off x="6220862" y="4335131"/>
            <a:ext cx="5147050" cy="773289"/>
            <a:chOff x="5804937" y="1772324"/>
            <a:chExt cx="5147050" cy="773289"/>
          </a:xfrm>
        </p:grpSpPr>
        <p:sp>
          <p:nvSpPr>
            <p:cNvPr id="5" name="矩形 4"/>
            <p:cNvSpPr/>
            <p:nvPr/>
          </p:nvSpPr>
          <p:spPr>
            <a:xfrm>
              <a:off x="6415366" y="1772324"/>
              <a:ext cx="4536621" cy="773289"/>
            </a:xfrm>
            <a:prstGeom prst="rect">
              <a:avLst/>
            </a:prstGeom>
          </p:spPr>
          <p:txBody>
            <a:bodyPr wrap="square">
              <a:spAutoFit/>
            </a:bodyPr>
            <a:lstStyle/>
            <a:p>
              <a:pPr>
                <a:lnSpc>
                  <a:spcPct val="150000"/>
                </a:lnSpc>
                <a:defRPr/>
              </a:pPr>
              <a:r>
                <a:rPr lang="zh-CN" altLang="en-US" sz="1600" spc="3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微软雅黑" panose="020B0503020204020204" charset="-122"/>
                </a:rPr>
                <a:t>点击添加文本信息点击添加文本信息点击添加文本信息点击添加文本信息 </a:t>
              </a:r>
            </a:p>
          </p:txBody>
        </p:sp>
        <p:sp>
          <p:nvSpPr>
            <p:cNvPr id="12" name="矩形 11"/>
            <p:cNvSpPr/>
            <p:nvPr/>
          </p:nvSpPr>
          <p:spPr>
            <a:xfrm>
              <a:off x="5804937" y="1938292"/>
              <a:ext cx="514622" cy="51462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2225"/>
                </a:solidFill>
                <a:latin typeface="方正楷体简体" panose="03000509000000000000" charset="-122"/>
                <a:ea typeface="方正楷体简体" panose="03000509000000000000" charset="-122"/>
              </a:endParaRPr>
            </a:p>
          </p:txBody>
        </p:sp>
        <p:sp>
          <p:nvSpPr>
            <p:cNvPr id="13" name="矩形 12"/>
            <p:cNvSpPr/>
            <p:nvPr/>
          </p:nvSpPr>
          <p:spPr>
            <a:xfrm>
              <a:off x="5805076" y="1938292"/>
              <a:ext cx="582211" cy="523220"/>
            </a:xfrm>
            <a:prstGeom prst="rect">
              <a:avLst/>
            </a:prstGeom>
          </p:spPr>
          <p:txBody>
            <a:bodyPr wrap="none">
              <a:spAutoFit/>
            </a:bodyPr>
            <a:lstStyle/>
            <a:p>
              <a:r>
                <a:rPr lang="zh-CN" altLang="en-US" sz="2800" spc="300" dirty="0">
                  <a:solidFill>
                    <a:srgbClr val="9E2225"/>
                  </a:solidFill>
                  <a:latin typeface="方正楷体简体" panose="03000509000000000000" charset="-122"/>
                  <a:ea typeface="方正楷体简体" panose="03000509000000000000" charset="-122"/>
                  <a:sym typeface="微软雅黑" panose="020B0503020204020204" charset="-122"/>
                </a:rPr>
                <a:t>叁</a:t>
              </a:r>
            </a:p>
          </p:txBody>
        </p:sp>
      </p:grpSp>
      <p:grpSp>
        <p:nvGrpSpPr>
          <p:cNvPr id="14" name="组合 13"/>
          <p:cNvGrpSpPr/>
          <p:nvPr/>
        </p:nvGrpSpPr>
        <p:grpSpPr>
          <a:xfrm>
            <a:off x="6215286" y="3167452"/>
            <a:ext cx="5152626" cy="773289"/>
            <a:chOff x="5799361" y="1772324"/>
            <a:chExt cx="5152626" cy="773289"/>
          </a:xfrm>
        </p:grpSpPr>
        <p:sp>
          <p:nvSpPr>
            <p:cNvPr id="15" name="矩形 14"/>
            <p:cNvSpPr/>
            <p:nvPr/>
          </p:nvSpPr>
          <p:spPr>
            <a:xfrm>
              <a:off x="6415366" y="1772324"/>
              <a:ext cx="4536621" cy="773289"/>
            </a:xfrm>
            <a:prstGeom prst="rect">
              <a:avLst/>
            </a:prstGeom>
          </p:spPr>
          <p:txBody>
            <a:bodyPr wrap="square">
              <a:spAutoFit/>
            </a:bodyPr>
            <a:lstStyle/>
            <a:p>
              <a:pPr>
                <a:lnSpc>
                  <a:spcPct val="150000"/>
                </a:lnSpc>
                <a:defRPr/>
              </a:pPr>
              <a:r>
                <a:rPr lang="zh-CN" altLang="en-US" sz="1600" spc="3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微软雅黑" panose="020B0503020204020204" charset="-122"/>
                </a:rPr>
                <a:t>点击添加文本信息点击添加文本信息点击添加文本信息点击添加文本信息 </a:t>
              </a:r>
            </a:p>
          </p:txBody>
        </p:sp>
        <p:sp>
          <p:nvSpPr>
            <p:cNvPr id="16" name="矩形 15"/>
            <p:cNvSpPr/>
            <p:nvPr/>
          </p:nvSpPr>
          <p:spPr>
            <a:xfrm>
              <a:off x="5804937" y="1938292"/>
              <a:ext cx="514622" cy="51462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2225"/>
                </a:solidFill>
                <a:latin typeface="方正楷体简体" panose="03000509000000000000" charset="-122"/>
                <a:ea typeface="方正楷体简体" panose="03000509000000000000" charset="-122"/>
              </a:endParaRPr>
            </a:p>
          </p:txBody>
        </p:sp>
        <p:sp>
          <p:nvSpPr>
            <p:cNvPr id="17" name="矩形 16"/>
            <p:cNvSpPr/>
            <p:nvPr/>
          </p:nvSpPr>
          <p:spPr>
            <a:xfrm>
              <a:off x="5799361" y="1962189"/>
              <a:ext cx="520065" cy="521970"/>
            </a:xfrm>
            <a:prstGeom prst="rect">
              <a:avLst/>
            </a:prstGeom>
          </p:spPr>
          <p:txBody>
            <a:bodyPr wrap="square">
              <a:spAutoFit/>
            </a:bodyPr>
            <a:lstStyle/>
            <a:p>
              <a:r>
                <a:rPr lang="zh-CN" altLang="en-US" sz="2800" spc="300" dirty="0">
                  <a:solidFill>
                    <a:srgbClr val="9E2225"/>
                  </a:solidFill>
                  <a:latin typeface="方正楷体简体" panose="03000509000000000000" charset="-122"/>
                  <a:ea typeface="方正楷体简体" panose="03000509000000000000" charset="-122"/>
                  <a:sym typeface="微软雅黑" panose="020B0503020204020204" charset="-122"/>
                </a:rPr>
                <a:t>贰</a:t>
              </a:r>
            </a:p>
          </p:txBody>
        </p:sp>
      </p:grpSp>
      <p:sp>
        <p:nvSpPr>
          <p:cNvPr id="20" name="矩形 19"/>
          <p:cNvSpPr/>
          <p:nvPr/>
        </p:nvSpPr>
        <p:spPr>
          <a:xfrm>
            <a:off x="1809791" y="1883865"/>
            <a:ext cx="3317588" cy="5444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ctr"/>
            <a:r>
              <a:rPr lang="zh-CN" altLang="en-US" sz="2800" b="1" dirty="0">
                <a:solidFill>
                  <a:schemeClr val="bg1"/>
                </a:solidFill>
                <a:latin typeface="方正楷体简体" panose="03000509000000000000" charset="-122"/>
                <a:ea typeface="方正楷体简体" panose="03000509000000000000" charset="-122"/>
              </a:rPr>
              <a:t>国庆佳节</a:t>
            </a:r>
          </a:p>
        </p:txBody>
      </p:sp>
      <p:pic>
        <p:nvPicPr>
          <p:cNvPr id="19" name="图片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67585" y="2800350"/>
            <a:ext cx="2402205" cy="2395220"/>
          </a:xfrm>
          <a:prstGeom prst="rect">
            <a:avLst/>
          </a:prstGeom>
          <a:noFill/>
          <a:effectLst>
            <a:outerShdw blurRad="76200" dist="63500" dir="5400000" algn="t" rotWithShape="0">
              <a:schemeClr val="bg1"/>
            </a:outerShdw>
          </a:effectLst>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活动总结</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sp>
        <p:nvSpPr>
          <p:cNvPr id="4" name="矩形 3"/>
          <p:cNvSpPr/>
          <p:nvPr/>
        </p:nvSpPr>
        <p:spPr>
          <a:xfrm>
            <a:off x="4506595" y="1103630"/>
            <a:ext cx="3327400" cy="837565"/>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rgbClr val="FFFFFF"/>
                </a:solidFill>
                <a:latin typeface="楷体" panose="02010609060101010101" charset="-122"/>
                <a:ea typeface="楷体" panose="02010609060101010101" charset="-122"/>
              </a:rPr>
              <a:t>放假通知</a:t>
            </a:r>
          </a:p>
        </p:txBody>
      </p:sp>
      <p:sp>
        <p:nvSpPr>
          <p:cNvPr id="3" name="文本框 3"/>
          <p:cNvSpPr txBox="1"/>
          <p:nvPr/>
        </p:nvSpPr>
        <p:spPr>
          <a:xfrm>
            <a:off x="2336165" y="4715510"/>
            <a:ext cx="8140065" cy="123444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a:solidFill>
                  <a:schemeClr val="tx1">
                    <a:lumMod val="85000"/>
                    <a:lumOff val="15000"/>
                  </a:schemeClr>
                </a:solidFill>
                <a:latin typeface="楷体" panose="02010609060101010101" charset="-122"/>
                <a:ea typeface="楷体" panose="02010609060101010101" charset="-122"/>
              </a:rPr>
              <a:t>点击这里添加内容描述点击这里添加内容描述点击这里添加内容点击这里添加内容描述点击这里添加内容描述点击这里添加内容描述点击这里添加内容描述点击这里添加内容描述点击这里添加内容</a:t>
            </a:r>
          </a:p>
        </p:txBody>
      </p:sp>
      <p:pic>
        <p:nvPicPr>
          <p:cNvPr id="7" name="图片 6" descr="未标题-1"/>
          <p:cNvPicPr>
            <a:picLocks noChangeAspect="1"/>
          </p:cNvPicPr>
          <p:nvPr/>
        </p:nvPicPr>
        <p:blipFill>
          <a:blip r:embed="rId6"/>
          <a:srcRect b="3274"/>
          <a:stretch>
            <a:fillRect/>
          </a:stretch>
        </p:blipFill>
        <p:spPr>
          <a:xfrm>
            <a:off x="2669540" y="2089785"/>
            <a:ext cx="7001510" cy="2679065"/>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rPr>
              <a:t>活动总结</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4" name="组合 3"/>
          <p:cNvGrpSpPr/>
          <p:nvPr/>
        </p:nvGrpSpPr>
        <p:grpSpPr>
          <a:xfrm>
            <a:off x="7181314" y="1587799"/>
            <a:ext cx="3771900" cy="4559636"/>
            <a:chOff x="8291" y="3316"/>
            <a:chExt cx="5940" cy="7181"/>
          </a:xfrm>
        </p:grpSpPr>
        <p:sp>
          <p:nvSpPr>
            <p:cNvPr id="7" name="弧形 6"/>
            <p:cNvSpPr/>
            <p:nvPr/>
          </p:nvSpPr>
          <p:spPr>
            <a:xfrm rot="11136254">
              <a:off x="8291" y="3316"/>
              <a:ext cx="5940" cy="5940"/>
            </a:xfrm>
            <a:prstGeom prst="arc">
              <a:avLst>
                <a:gd name="adj1" fmla="val 13911146"/>
                <a:gd name="adj2" fmla="val 12364005"/>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 name="文本框 23"/>
            <p:cNvSpPr txBox="1"/>
            <p:nvPr/>
          </p:nvSpPr>
          <p:spPr>
            <a:xfrm>
              <a:off x="9236" y="4426"/>
              <a:ext cx="3684" cy="11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800" dirty="0">
                  <a:solidFill>
                    <a:srgbClr val="9E2225"/>
                  </a:solidFill>
                  <a:latin typeface="方正楷体简体" panose="03000509000000000000" charset="-122"/>
                  <a:ea typeface="方正楷体简体" panose="03000509000000000000" charset="-122"/>
                  <a:cs typeface="+mn-ea"/>
                  <a:sym typeface="+mn-lt"/>
                </a:rPr>
                <a:t>活动总结</a:t>
              </a:r>
            </a:p>
          </p:txBody>
        </p:sp>
        <p:sp>
          <p:nvSpPr>
            <p:cNvPr id="13" name="文本框 12"/>
            <p:cNvSpPr txBox="1"/>
            <p:nvPr/>
          </p:nvSpPr>
          <p:spPr>
            <a:xfrm>
              <a:off x="8841" y="5507"/>
              <a:ext cx="4840" cy="2470"/>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方正楷体简体" panose="03000509000000000000" charset="-122"/>
                  <a:ea typeface="方正楷体简体" panose="03000509000000000000" charset="-122"/>
                  <a:cs typeface="+mn-ea"/>
                  <a:sym typeface="+mn-lt"/>
                </a:rPr>
                <a:t>点击此处添加您的文字内容，根据你的实际情况调整字体与大小。点击此处添加您的文字内容，根据你的实际情况调整字体与大小。</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9" y="8326"/>
              <a:ext cx="1862" cy="2171"/>
            </a:xfrm>
            <a:prstGeom prst="rect">
              <a:avLst/>
            </a:prstGeom>
          </p:spPr>
        </p:pic>
      </p:grpSp>
      <p:pic>
        <p:nvPicPr>
          <p:cNvPr id="6" name="图片 5"/>
          <p:cNvPicPr>
            <a:picLocks noChangeAspect="1"/>
          </p:cNvPicPr>
          <p:nvPr/>
        </p:nvPicPr>
        <p:blipFill>
          <a:blip r:embed="rId7"/>
          <a:stretch>
            <a:fillRect/>
          </a:stretch>
        </p:blipFill>
        <p:spPr>
          <a:xfrm>
            <a:off x="546735" y="1839595"/>
            <a:ext cx="4970145" cy="3313430"/>
          </a:xfrm>
          <a:prstGeom prst="ellipse">
            <a:avLst/>
          </a:prstGeom>
        </p:spPr>
      </p:pic>
      <p:sp>
        <p:nvSpPr>
          <p:cNvPr id="8" name="右箭头 7"/>
          <p:cNvSpPr/>
          <p:nvPr/>
        </p:nvSpPr>
        <p:spPr>
          <a:xfrm>
            <a:off x="5721985" y="3156585"/>
            <a:ext cx="1101725" cy="5448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98425" y="6267098"/>
            <a:ext cx="3276600" cy="609033"/>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9035415" y="6267098"/>
            <a:ext cx="3276600" cy="609033"/>
          </a:xfrm>
          <a:prstGeom prst="rect">
            <a:avLst/>
          </a:prstGeom>
        </p:spPr>
      </p:pic>
      <p:pic>
        <p:nvPicPr>
          <p:cNvPr id="7" name="图片 6" descr="图层 2"/>
          <p:cNvPicPr>
            <a:picLocks noChangeAspect="1"/>
          </p:cNvPicPr>
          <p:nvPr/>
        </p:nvPicPr>
        <p:blipFill>
          <a:blip r:embed="rId6"/>
          <a:srcRect r="1769"/>
          <a:stretch>
            <a:fillRect/>
          </a:stretch>
        </p:blipFill>
        <p:spPr>
          <a:xfrm>
            <a:off x="8656955" y="1247775"/>
            <a:ext cx="1445895" cy="1417320"/>
          </a:xfrm>
          <a:prstGeom prst="rect">
            <a:avLst/>
          </a:prstGeom>
        </p:spPr>
      </p:pic>
      <p:pic>
        <p:nvPicPr>
          <p:cNvPr id="8" name="图片 7" descr="图层 2 拷贝"/>
          <p:cNvPicPr>
            <a:picLocks noChangeAspect="1"/>
          </p:cNvPicPr>
          <p:nvPr/>
        </p:nvPicPr>
        <p:blipFill>
          <a:blip r:embed="rId7"/>
          <a:stretch>
            <a:fillRect/>
          </a:stretch>
        </p:blipFill>
        <p:spPr>
          <a:xfrm>
            <a:off x="7205980" y="2736215"/>
            <a:ext cx="1450975" cy="1205230"/>
          </a:xfrm>
          <a:prstGeom prst="rect">
            <a:avLst/>
          </a:prstGeom>
        </p:spPr>
      </p:pic>
      <p:pic>
        <p:nvPicPr>
          <p:cNvPr id="15" name="图片 14" descr="形状 35 副本 2"/>
          <p:cNvPicPr>
            <a:picLocks noChangeAspect="1"/>
          </p:cNvPicPr>
          <p:nvPr/>
        </p:nvPicPr>
        <p:blipFill>
          <a:blip r:embed="rId8"/>
          <a:srcRect l="51706"/>
          <a:stretch>
            <a:fillRect/>
          </a:stretch>
        </p:blipFill>
        <p:spPr>
          <a:xfrm>
            <a:off x="-33655" y="2571750"/>
            <a:ext cx="1661160" cy="1714500"/>
          </a:xfrm>
          <a:prstGeom prst="rect">
            <a:avLst/>
          </a:prstGeom>
        </p:spPr>
      </p:pic>
      <p:sp>
        <p:nvSpPr>
          <p:cNvPr id="4" name="TextBox 18"/>
          <p:cNvSpPr txBox="1"/>
          <p:nvPr/>
        </p:nvSpPr>
        <p:spPr>
          <a:xfrm>
            <a:off x="3150870" y="4509770"/>
            <a:ext cx="6332220" cy="645160"/>
          </a:xfrm>
          <a:prstGeom prst="rect">
            <a:avLst/>
          </a:prstGeom>
          <a:noFill/>
        </p:spPr>
        <p:txBody>
          <a:bodyPr wrap="square" rtlCol="0">
            <a:spAutoFit/>
          </a:bodyPr>
          <a:lstStyle/>
          <a:p>
            <a:pPr algn="dist"/>
            <a:r>
              <a:rPr lang="zh-CN" altLang="en-US"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rPr>
              <a:t>盛世华诞</a:t>
            </a:r>
            <a:r>
              <a:rPr lang="en-US" altLang="zh-CN"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rPr>
              <a:t>·</a:t>
            </a:r>
            <a:r>
              <a:rPr lang="zh-CN" altLang="en-US"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rPr>
              <a:t>举国同庆</a:t>
            </a:r>
            <a:endParaRPr lang="en-US" altLang="zh-CN" sz="3600" spc="-300" dirty="0">
              <a:solidFill>
                <a:srgbClr val="420000"/>
              </a:solidFill>
              <a:effectLst>
                <a:outerShdw blurRad="50800" dist="25400" dir="2700000" algn="tl" rotWithShape="0">
                  <a:schemeClr val="bg1"/>
                </a:outerShdw>
              </a:effectLst>
              <a:latin typeface="方正楷体简体" panose="03000509000000000000" charset="-122"/>
              <a:ea typeface="方正楷体简体" panose="03000509000000000000" charset="-122"/>
              <a:cs typeface="方正楷体简体" panose="03000509000000000000" charset="-122"/>
            </a:endParaRPr>
          </a:p>
        </p:txBody>
      </p:sp>
      <p:sp>
        <p:nvSpPr>
          <p:cNvPr id="5" name="文本框 4"/>
          <p:cNvSpPr txBox="1"/>
          <p:nvPr/>
        </p:nvSpPr>
        <p:spPr>
          <a:xfrm>
            <a:off x="2597150" y="5154930"/>
            <a:ext cx="7439025" cy="368300"/>
          </a:xfrm>
          <a:prstGeom prst="rect">
            <a:avLst/>
          </a:prstGeom>
          <a:noFill/>
        </p:spPr>
        <p:txBody>
          <a:bodyPr wrap="square" rtlCol="0">
            <a:spAutoFit/>
          </a:bodyPr>
          <a:lstStyle/>
          <a:p>
            <a:pPr algn="ctr"/>
            <a:r>
              <a:rPr lang="zh-CN" altLang="en-US">
                <a:latin typeface="方正楷体简体" panose="03000509000000000000" charset="-122"/>
                <a:ea typeface="方正楷体简体" panose="03000509000000000000" charset="-122"/>
              </a:rPr>
              <a:t>TheNational Day of the People's Republic of China is coming.</a:t>
            </a:r>
          </a:p>
        </p:txBody>
      </p:sp>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55" y="1559"/>
            <a:ext cx="4990852" cy="2090185"/>
          </a:xfrm>
          <a:prstGeom prst="rect">
            <a:avLst/>
          </a:prstGeom>
        </p:spPr>
      </p:pic>
      <p:pic>
        <p:nvPicPr>
          <p:cNvPr id="30" name="图片 29" descr="形状 35 副本 2"/>
          <p:cNvPicPr>
            <a:picLocks noChangeAspect="1"/>
          </p:cNvPicPr>
          <p:nvPr/>
        </p:nvPicPr>
        <p:blipFill>
          <a:blip r:embed="rId8"/>
          <a:srcRect l="51706"/>
          <a:stretch>
            <a:fillRect/>
          </a:stretch>
        </p:blipFill>
        <p:spPr>
          <a:xfrm flipH="1">
            <a:off x="10527665" y="-48895"/>
            <a:ext cx="1661160" cy="1714500"/>
          </a:xfrm>
          <a:prstGeom prst="rect">
            <a:avLst/>
          </a:prstGeom>
        </p:spPr>
      </p:pic>
      <p:pic>
        <p:nvPicPr>
          <p:cNvPr id="32" name="图片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3855" y="5502910"/>
            <a:ext cx="6788150" cy="1386205"/>
          </a:xfrm>
          <a:prstGeom prst="rect">
            <a:avLst/>
          </a:prstGeom>
        </p:spPr>
      </p:pic>
      <p:sp>
        <p:nvSpPr>
          <p:cNvPr id="3" name="文本框 2"/>
          <p:cNvSpPr txBox="1"/>
          <p:nvPr/>
        </p:nvSpPr>
        <p:spPr>
          <a:xfrm>
            <a:off x="5313045" y="322580"/>
            <a:ext cx="2213610" cy="4338320"/>
          </a:xfrm>
          <a:prstGeom prst="rect">
            <a:avLst/>
          </a:prstGeom>
          <a:noFill/>
        </p:spPr>
        <p:txBody>
          <a:bodyPr wrap="square" rtlCol="0">
            <a:spAutoFit/>
          </a:bodyPr>
          <a:lstStyle/>
          <a:p>
            <a:r>
              <a:rPr lang="zh-CN" altLang="en-US" sz="13800">
                <a:latin typeface="方正楷体简体" panose="03000509000000000000" charset="-122"/>
                <a:ea typeface="方正楷体简体" panose="03000509000000000000" charset="-122"/>
              </a:rPr>
              <a:t>感</a:t>
            </a:r>
          </a:p>
          <a:p>
            <a:r>
              <a:rPr lang="zh-CN" altLang="en-US" sz="13800">
                <a:latin typeface="方正楷体简体" panose="03000509000000000000" charset="-122"/>
                <a:ea typeface="方正楷体简体" panose="03000509000000000000" charset="-122"/>
              </a:rPr>
              <a:t>谢</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0.70"/>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par>
                                <p:cTn id="20" presetID="55"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strVal val="#ppt_w*0.70"/>
                                          </p:val>
                                        </p:tav>
                                        <p:tav tm="100000">
                                          <p:val>
                                            <p:strVal val="#ppt_w"/>
                                          </p:val>
                                        </p:tav>
                                      </p:tavLst>
                                    </p:anim>
                                    <p:anim calcmode="lin" valueType="num">
                                      <p:cBhvr>
                                        <p:cTn id="23" dur="1000" fill="hold"/>
                                        <p:tgtEl>
                                          <p:spTgt spid="30"/>
                                        </p:tgtEl>
                                        <p:attrNameLst>
                                          <p:attrName>ppt_h</p:attrName>
                                        </p:attrNameLst>
                                      </p:cBhvr>
                                      <p:tavLst>
                                        <p:tav tm="0">
                                          <p:val>
                                            <p:strVal val="#ppt_h"/>
                                          </p:val>
                                        </p:tav>
                                        <p:tav tm="100000">
                                          <p:val>
                                            <p:strVal val="#ppt_h"/>
                                          </p:val>
                                        </p:tav>
                                      </p:tavLst>
                                    </p:anim>
                                    <p:animEffect transition="in" filter="fade">
                                      <p:cBhvr>
                                        <p:cTn id="24" dur="1000"/>
                                        <p:tgtEl>
                                          <p:spTgt spid="30"/>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000" fill="hold">
                                          <p:stCondLst>
                                            <p:cond delay="0"/>
                                          </p:stCondLst>
                                        </p:cTn>
                                        <p:tgtEl>
                                          <p:spTgt spid="8"/>
                                        </p:tgtEl>
                                        <p:attrNameLst>
                                          <p:attrName>style.visibility</p:attrName>
                                        </p:attrNameLst>
                                      </p:cBhvr>
                                      <p:to>
                                        <p:strVal val="visible"/>
                                      </p:to>
                                    </p:set>
                                    <p:animEffect transition="in" filter="blinds(horizontal)">
                                      <p:cBhvr>
                                        <p:cTn id="32" dur="1000"/>
                                        <p:tgtEl>
                                          <p:spTgt spid="8"/>
                                        </p:tgtEl>
                                      </p:cBhvr>
                                    </p:animEffect>
                                  </p:childTnLst>
                                </p:cTn>
                              </p:par>
                            </p:childTnLst>
                          </p:cTn>
                        </p:par>
                        <p:par>
                          <p:cTn id="33" fill="hold">
                            <p:stCondLst>
                              <p:cond delay="400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700" fill="hold"/>
                                        <p:tgtEl>
                                          <p:spTgt spid="4"/>
                                        </p:tgtEl>
                                        <p:attrNameLst>
                                          <p:attrName>ppt_w</p:attrName>
                                        </p:attrNameLst>
                                      </p:cBhvr>
                                      <p:tavLst>
                                        <p:tav tm="0">
                                          <p:val>
                                            <p:fltVal val="0"/>
                                          </p:val>
                                        </p:tav>
                                        <p:tav tm="100000">
                                          <p:val>
                                            <p:strVal val="#ppt_w"/>
                                          </p:val>
                                        </p:tav>
                                      </p:tavLst>
                                    </p:anim>
                                    <p:anim calcmode="lin" valueType="num">
                                      <p:cBhvr>
                                        <p:cTn id="37" dur="700" fill="hold"/>
                                        <p:tgtEl>
                                          <p:spTgt spid="4"/>
                                        </p:tgtEl>
                                        <p:attrNameLst>
                                          <p:attrName>ppt_h</p:attrName>
                                        </p:attrNameLst>
                                      </p:cBhvr>
                                      <p:tavLst>
                                        <p:tav tm="0">
                                          <p:val>
                                            <p:fltVal val="0"/>
                                          </p:val>
                                        </p:tav>
                                        <p:tav tm="100000">
                                          <p:val>
                                            <p:strVal val="#ppt_h"/>
                                          </p:val>
                                        </p:tav>
                                      </p:tavLst>
                                    </p:anim>
                                  </p:childTnLst>
                                </p:cTn>
                              </p:par>
                            </p:childTnLst>
                          </p:cTn>
                        </p:par>
                        <p:par>
                          <p:cTn id="38" fill="hold">
                            <p:stCondLst>
                              <p:cond delay="5260"/>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626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397385" y="5133926"/>
            <a:ext cx="9002102" cy="2426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grpSp>
        <p:nvGrpSpPr>
          <p:cNvPr id="9" name="组合 8"/>
          <p:cNvGrpSpPr/>
          <p:nvPr/>
        </p:nvGrpSpPr>
        <p:grpSpPr>
          <a:xfrm>
            <a:off x="1397497" y="2455271"/>
            <a:ext cx="9017414" cy="261539"/>
            <a:chOff x="2187113" y="5573822"/>
            <a:chExt cx="9017414" cy="261539"/>
          </a:xfrm>
          <a:solidFill>
            <a:srgbClr val="C00000"/>
          </a:solidFill>
        </p:grpSpPr>
        <p:sp>
          <p:nvSpPr>
            <p:cNvPr id="10" name="AutoShape 21"/>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 name="AutoShape 22"/>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 name="AutoShape 23"/>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4" name="AutoShape 24"/>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5" name="AutoShape 25"/>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6" name="AutoShape 26"/>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7" name="AutoShape 27"/>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8" name="AutoShape 69"/>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9" name="AutoShape 70"/>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0" name="AutoShape 71"/>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1" name="AutoShape 72"/>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2" name="AutoShape 73"/>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3" name="AutoShape 74"/>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4" name="AutoShape 75"/>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5" name="AutoShape 78"/>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6" name="AutoShape 79"/>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7" name="AutoShape 80"/>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8" name="AutoShape 81"/>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29" name="AutoShape 82"/>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grpSp>
        <p:nvGrpSpPr>
          <p:cNvPr id="30" name="组合 29"/>
          <p:cNvGrpSpPr/>
          <p:nvPr/>
        </p:nvGrpSpPr>
        <p:grpSpPr>
          <a:xfrm>
            <a:off x="1402929" y="2942338"/>
            <a:ext cx="9013735" cy="275611"/>
            <a:chOff x="2192545" y="5939061"/>
            <a:chExt cx="9013735" cy="275611"/>
          </a:xfrm>
          <a:solidFill>
            <a:srgbClr val="C00000"/>
          </a:solidFill>
        </p:grpSpPr>
        <p:sp>
          <p:nvSpPr>
            <p:cNvPr id="31" name="AutoShape 28"/>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2" name="AutoShape 29"/>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3" name="AutoShape 30"/>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4" name="AutoShape 31"/>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5" name="AutoShape 32"/>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6" name="AutoShape 33"/>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7" name="AutoShape 34"/>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8" name="AutoShape 36"/>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39" name="AutoShape 84"/>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0" name="AutoShape 85"/>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1" name="AutoShape 86"/>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2" name="AutoShape 87"/>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3" name="AutoShape 88"/>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4" name="AutoShape 89"/>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5" name="AutoShape 90"/>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6" name="AutoShape 91"/>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7" name="AutoShape 92"/>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8" name="AutoShape 93"/>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49" name="AutoShape 94"/>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grpSp>
        <p:nvGrpSpPr>
          <p:cNvPr id="50" name="组合 49"/>
          <p:cNvGrpSpPr/>
          <p:nvPr/>
        </p:nvGrpSpPr>
        <p:grpSpPr>
          <a:xfrm>
            <a:off x="1397385" y="4393409"/>
            <a:ext cx="7526045" cy="224123"/>
            <a:chOff x="2187001" y="7150888"/>
            <a:chExt cx="7526045" cy="224123"/>
          </a:xfrm>
          <a:solidFill>
            <a:srgbClr val="C00000"/>
          </a:solidFill>
        </p:grpSpPr>
        <p:sp>
          <p:nvSpPr>
            <p:cNvPr id="51" name="AutoShape 17"/>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2" name="AutoShape 18"/>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3" name="AutoShape 19"/>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4" name="AutoShape 20"/>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5" name="AutoShape 37"/>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6" name="AutoShape 59"/>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7" name="AutoShape 63"/>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8" name="AutoShape 64"/>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59" name="AutoShape 65"/>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0" name="AutoShape 66"/>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1" name="AutoShape 67"/>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2" name="AutoShape 68"/>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3" name="AutoShape 77"/>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4" name="AutoShape 83"/>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5" name="AutoShape 109"/>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sp>
        <p:nvSpPr>
          <p:cNvPr id="66" name="AutoShape 49"/>
          <p:cNvSpPr/>
          <p:nvPr/>
        </p:nvSpPr>
        <p:spPr bwMode="auto">
          <a:xfrm>
            <a:off x="7785110" y="1544276"/>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7" name="AutoShape 50"/>
          <p:cNvSpPr/>
          <p:nvPr/>
        </p:nvSpPr>
        <p:spPr bwMode="auto">
          <a:xfrm>
            <a:off x="8269416" y="154427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8" name="AutoShape 101"/>
          <p:cNvSpPr/>
          <p:nvPr/>
        </p:nvSpPr>
        <p:spPr bwMode="auto">
          <a:xfrm>
            <a:off x="1402929" y="154989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69" name="AutoShape 102"/>
          <p:cNvSpPr/>
          <p:nvPr/>
        </p:nvSpPr>
        <p:spPr bwMode="auto">
          <a:xfrm>
            <a:off x="1888058" y="154427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0" name="AutoShape 103"/>
          <p:cNvSpPr/>
          <p:nvPr/>
        </p:nvSpPr>
        <p:spPr bwMode="auto">
          <a:xfrm>
            <a:off x="2373187" y="1544276"/>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1" name="AutoShape 104"/>
          <p:cNvSpPr/>
          <p:nvPr/>
        </p:nvSpPr>
        <p:spPr bwMode="auto">
          <a:xfrm>
            <a:off x="2858316" y="1544276"/>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2" name="AutoShape 105"/>
          <p:cNvSpPr/>
          <p:nvPr/>
        </p:nvSpPr>
        <p:spPr bwMode="auto">
          <a:xfrm>
            <a:off x="8754545" y="155150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3" name="AutoShape 106"/>
          <p:cNvSpPr/>
          <p:nvPr/>
        </p:nvSpPr>
        <p:spPr bwMode="auto">
          <a:xfrm>
            <a:off x="9238851" y="15515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4" name="AutoShape 107"/>
          <p:cNvSpPr/>
          <p:nvPr/>
        </p:nvSpPr>
        <p:spPr bwMode="auto">
          <a:xfrm>
            <a:off x="9723980" y="15458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5" name="AutoShape 108"/>
          <p:cNvSpPr/>
          <p:nvPr/>
        </p:nvSpPr>
        <p:spPr bwMode="auto">
          <a:xfrm>
            <a:off x="10209110" y="15458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6" name="AutoShape 110"/>
          <p:cNvSpPr/>
          <p:nvPr/>
        </p:nvSpPr>
        <p:spPr bwMode="auto">
          <a:xfrm>
            <a:off x="5845417" y="1544276"/>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7" name="AutoShape 111"/>
          <p:cNvSpPr/>
          <p:nvPr/>
        </p:nvSpPr>
        <p:spPr bwMode="auto">
          <a:xfrm>
            <a:off x="6330546" y="1544276"/>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8" name="AutoShape 112"/>
          <p:cNvSpPr/>
          <p:nvPr/>
        </p:nvSpPr>
        <p:spPr bwMode="auto">
          <a:xfrm>
            <a:off x="6815675" y="1545078"/>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79" name="AutoShape 113"/>
          <p:cNvSpPr/>
          <p:nvPr/>
        </p:nvSpPr>
        <p:spPr bwMode="auto">
          <a:xfrm>
            <a:off x="7299981" y="1545078"/>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0" name="AutoShape 114"/>
          <p:cNvSpPr/>
          <p:nvPr/>
        </p:nvSpPr>
        <p:spPr bwMode="auto">
          <a:xfrm>
            <a:off x="3343445" y="154022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1" name="AutoShape 115"/>
          <p:cNvSpPr/>
          <p:nvPr/>
        </p:nvSpPr>
        <p:spPr bwMode="auto">
          <a:xfrm>
            <a:off x="3828574" y="1539419"/>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2" name="AutoShape 116"/>
          <p:cNvSpPr/>
          <p:nvPr/>
        </p:nvSpPr>
        <p:spPr bwMode="auto">
          <a:xfrm>
            <a:off x="4313703" y="1544236"/>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3" name="AutoShape 117"/>
          <p:cNvSpPr/>
          <p:nvPr/>
        </p:nvSpPr>
        <p:spPr bwMode="auto">
          <a:xfrm>
            <a:off x="4798009" y="1544236"/>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4" name="AutoShape 118"/>
          <p:cNvSpPr/>
          <p:nvPr/>
        </p:nvSpPr>
        <p:spPr bwMode="auto">
          <a:xfrm>
            <a:off x="5309185" y="1544236"/>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C00000"/>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nvGrpSpPr>
          <p:cNvPr id="85" name="组合 84"/>
          <p:cNvGrpSpPr/>
          <p:nvPr/>
        </p:nvGrpSpPr>
        <p:grpSpPr>
          <a:xfrm>
            <a:off x="1402024" y="1990513"/>
            <a:ext cx="9012887" cy="239230"/>
            <a:chOff x="2191640" y="5227848"/>
            <a:chExt cx="9012887" cy="239230"/>
          </a:xfrm>
          <a:solidFill>
            <a:srgbClr val="C00000"/>
          </a:solidFill>
        </p:grpSpPr>
        <p:sp>
          <p:nvSpPr>
            <p:cNvPr id="86" name="AutoShape 51"/>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7" name="AutoShape 52"/>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8" name="AutoShape 53"/>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89" name="AutoShape 54"/>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0" name="AutoShape 55"/>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1" name="AutoShape 56"/>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2" name="AutoShape 57"/>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3" name="AutoShape 60"/>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4" name="AutoShape 61"/>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5" name="AutoShape 62"/>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6" name="AutoShape 76"/>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7" name="AutoShape 119"/>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8" name="AutoShape 120"/>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99" name="AutoShape 121"/>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0" name="AutoShape 122"/>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1" name="AutoShape 123"/>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2" name="AutoShape 124"/>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3" name="AutoShape 125"/>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4" name="AutoShape 126"/>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grpSp>
        <p:nvGrpSpPr>
          <p:cNvPr id="105" name="组合 104"/>
          <p:cNvGrpSpPr/>
          <p:nvPr/>
        </p:nvGrpSpPr>
        <p:grpSpPr>
          <a:xfrm>
            <a:off x="1397497" y="3443478"/>
            <a:ext cx="9019167" cy="266038"/>
            <a:chOff x="2187113" y="6326546"/>
            <a:chExt cx="9019167" cy="266038"/>
          </a:xfrm>
          <a:solidFill>
            <a:srgbClr val="C00000"/>
          </a:solidFill>
        </p:grpSpPr>
        <p:sp>
          <p:nvSpPr>
            <p:cNvPr id="106" name="AutoShape 35"/>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7" name="AutoShape 38"/>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8" name="AutoShape 39"/>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09" name="AutoShape 40"/>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0" name="AutoShape 41"/>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1" name="AutoShape 42"/>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2" name="AutoShape 43"/>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3" name="AutoShape 44"/>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4" name="AutoShape 45"/>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5" name="AutoShape 46"/>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6" name="AutoShape 47"/>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7" name="AutoShape 48"/>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8" name="AutoShape 95"/>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19" name="AutoShape 96"/>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0" name="AutoShape 97"/>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1" name="AutoShape 98"/>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2" name="AutoShape 99"/>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3" name="AutoShape 100"/>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4" name="AutoShape 134"/>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grpSp>
        <p:nvGrpSpPr>
          <p:cNvPr id="125" name="组合 124"/>
          <p:cNvGrpSpPr/>
          <p:nvPr/>
        </p:nvGrpSpPr>
        <p:grpSpPr>
          <a:xfrm>
            <a:off x="1402929" y="3935045"/>
            <a:ext cx="9013735" cy="232835"/>
            <a:chOff x="2192545" y="6727892"/>
            <a:chExt cx="9013735" cy="232835"/>
          </a:xfrm>
          <a:solidFill>
            <a:srgbClr val="C00000"/>
          </a:solidFill>
        </p:grpSpPr>
        <p:sp>
          <p:nvSpPr>
            <p:cNvPr id="126" name="AutoShape 7"/>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7" name="AutoShape 8"/>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8" name="AutoShape 9"/>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29" name="AutoShape 10"/>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0" name="AutoShape 11"/>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1" name="AutoShape 12"/>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2" name="AutoShape 13"/>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3" name="AutoShape 14"/>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4" name="AutoShape 15"/>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5" name="AutoShape 16"/>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6" name="AutoShape 127"/>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7" name="AutoShape 128"/>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8" name="AutoShape 129"/>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39" name="AutoShape 130"/>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40" name="AutoShape 131"/>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41" name="AutoShape 132"/>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42" name="AutoShape 133"/>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43" name="AutoShape 135"/>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sp>
          <p:nvSpPr>
            <p:cNvPr id="144" name="AutoShape 136"/>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mn-ea"/>
                <a:sym typeface="微软雅黑" panose="020B0503020204020204" charset="-122"/>
              </a:endParaRPr>
            </a:p>
          </p:txBody>
        </p:sp>
      </p:grpSp>
    </p:spTree>
    <p:custDataLst>
      <p:tags r:id="rId1"/>
    </p:custDataLst>
  </p:cSld>
  <p:clrMapOvr>
    <a:masterClrMapping/>
  </p:clrMapOvr>
  <p:transition spd="slow" advClick="0" advTm="0">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9" name="图片 88" descr="形状 35 副本 2"/>
          <p:cNvPicPr>
            <a:picLocks noChangeAspect="1"/>
          </p:cNvPicPr>
          <p:nvPr/>
        </p:nvPicPr>
        <p:blipFill>
          <a:blip r:embed="rId5"/>
          <a:srcRect l="51706"/>
          <a:stretch>
            <a:fillRect/>
          </a:stretch>
        </p:blipFill>
        <p:spPr>
          <a:xfrm>
            <a:off x="-33655" y="2571750"/>
            <a:ext cx="1661160" cy="1714500"/>
          </a:xfrm>
          <a:prstGeom prst="rect">
            <a:avLst/>
          </a:prstGeom>
        </p:spPr>
      </p:pic>
      <p:grpSp>
        <p:nvGrpSpPr>
          <p:cNvPr id="46" name="组合 45"/>
          <p:cNvGrpSpPr/>
          <p:nvPr/>
        </p:nvGrpSpPr>
        <p:grpSpPr>
          <a:xfrm>
            <a:off x="2676662" y="2031977"/>
            <a:ext cx="1596832" cy="2430665"/>
            <a:chOff x="1025029" y="1563689"/>
            <a:chExt cx="1597202" cy="2432107"/>
          </a:xfrm>
        </p:grpSpPr>
        <p:sp>
          <p:nvSpPr>
            <p:cNvPr id="47" name="TextBox 70"/>
            <p:cNvSpPr txBox="1"/>
            <p:nvPr/>
          </p:nvSpPr>
          <p:spPr>
            <a:xfrm>
              <a:off x="1025029" y="1563689"/>
              <a:ext cx="1218178" cy="2078953"/>
            </a:xfrm>
            <a:prstGeom prst="rect">
              <a:avLst/>
            </a:prstGeom>
            <a:noFill/>
            <a:ln>
              <a:noFill/>
            </a:ln>
          </p:spPr>
          <p:txBody>
            <a:bodyPr wrap="square" lIns="108777" tIns="54388" rIns="108777" bIns="54388" rtlCol="0">
              <a:spAutoFit/>
            </a:bodyPr>
            <a:lstStyle/>
            <a:p>
              <a:pPr algn="dist" defTabSz="1218565"/>
              <a:r>
                <a:rPr lang="zh-CN" altLang="en-US" sz="6400" b="1" dirty="0">
                  <a:solidFill>
                    <a:srgbClr val="C00000"/>
                  </a:solidFill>
                  <a:latin typeface="方正楷体简体" panose="03000509000000000000" charset="-122"/>
                  <a:ea typeface="方正楷体简体" panose="03000509000000000000" charset="-122"/>
                </a:rPr>
                <a:t>目</a:t>
              </a:r>
            </a:p>
            <a:p>
              <a:pPr algn="dist" defTabSz="1218565"/>
              <a:r>
                <a:rPr lang="zh-CN" altLang="en-US" sz="6400" b="1" dirty="0">
                  <a:solidFill>
                    <a:srgbClr val="C00000"/>
                  </a:solidFill>
                  <a:latin typeface="方正楷体简体" panose="03000509000000000000" charset="-122"/>
                  <a:ea typeface="方正楷体简体" panose="03000509000000000000" charset="-122"/>
                </a:rPr>
                <a:t>录</a:t>
              </a:r>
            </a:p>
          </p:txBody>
        </p:sp>
        <p:sp>
          <p:nvSpPr>
            <p:cNvPr id="48" name="TextBox 71"/>
            <p:cNvSpPr txBox="1"/>
            <p:nvPr/>
          </p:nvSpPr>
          <p:spPr>
            <a:xfrm>
              <a:off x="2033085" y="2160872"/>
              <a:ext cx="589146" cy="1834924"/>
            </a:xfrm>
            <a:prstGeom prst="rect">
              <a:avLst/>
            </a:prstGeom>
            <a:noFill/>
            <a:ln>
              <a:noFill/>
            </a:ln>
          </p:spPr>
          <p:txBody>
            <a:bodyPr vert="eaVert" wrap="none" lIns="108777" tIns="54388" rIns="108777" bIns="54388" rtlCol="0">
              <a:spAutoFit/>
            </a:bodyPr>
            <a:lstStyle/>
            <a:p>
              <a:pPr defTabSz="1218565"/>
              <a:r>
                <a:rPr lang="en-US" altLang="zh-CN" sz="2400" b="1" dirty="0">
                  <a:solidFill>
                    <a:srgbClr val="C00000"/>
                  </a:solidFill>
                  <a:latin typeface="方正楷体简体" panose="03000509000000000000" charset="-122"/>
                  <a:ea typeface="方正楷体简体" panose="03000509000000000000" charset="-122"/>
                </a:rPr>
                <a:t>CONTENTS</a:t>
              </a:r>
            </a:p>
          </p:txBody>
        </p:sp>
      </p:grpSp>
      <p:grpSp>
        <p:nvGrpSpPr>
          <p:cNvPr id="49" name="组合 48"/>
          <p:cNvGrpSpPr/>
          <p:nvPr/>
        </p:nvGrpSpPr>
        <p:grpSpPr>
          <a:xfrm>
            <a:off x="4404360" y="2175510"/>
            <a:ext cx="5376545" cy="675640"/>
            <a:chOff x="6770" y="2708"/>
            <a:chExt cx="8467" cy="1064"/>
          </a:xfrm>
        </p:grpSpPr>
        <p:sp>
          <p:nvSpPr>
            <p:cNvPr id="50" name="圆角矩形 49"/>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方正楷体简体" panose="03000509000000000000" charset="-122"/>
                <a:ea typeface="方正楷体简体" panose="03000509000000000000" charset="-122"/>
              </a:endParaRPr>
            </a:p>
          </p:txBody>
        </p:sp>
        <p:sp>
          <p:nvSpPr>
            <p:cNvPr id="51"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方正楷体简体" panose="03000509000000000000" charset="-122"/>
                <a:ea typeface="方正楷体简体" panose="03000509000000000000" charset="-122"/>
              </a:endParaRPr>
            </a:p>
          </p:txBody>
        </p:sp>
        <p:sp>
          <p:nvSpPr>
            <p:cNvPr id="52"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latin typeface="方正楷体简体" panose="03000509000000000000" charset="-122"/>
                  <a:ea typeface="方正楷体简体" panose="03000509000000000000" charset="-122"/>
                </a:rPr>
                <a:t>第</a:t>
              </a:r>
              <a:r>
                <a:rPr sz="2800" dirty="0">
                  <a:solidFill>
                    <a:prstClr val="white"/>
                  </a:solidFill>
                  <a:latin typeface="方正楷体简体" panose="03000509000000000000" charset="-122"/>
                  <a:ea typeface="方正楷体简体" panose="03000509000000000000" charset="-122"/>
                </a:rPr>
                <a:t>一</a:t>
              </a:r>
              <a:r>
                <a:rPr lang="zh-CN" altLang="en-US" sz="2800" dirty="0">
                  <a:solidFill>
                    <a:prstClr val="white"/>
                  </a:solidFill>
                  <a:latin typeface="方正楷体简体" panose="03000509000000000000" charset="-122"/>
                  <a:ea typeface="方正楷体简体" panose="03000509000000000000" charset="-122"/>
                </a:rPr>
                <a:t>章</a:t>
              </a:r>
            </a:p>
          </p:txBody>
        </p:sp>
        <p:sp>
          <p:nvSpPr>
            <p:cNvPr id="53"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b="0" dirty="0">
                  <a:solidFill>
                    <a:prstClr val="black">
                      <a:lumMod val="75000"/>
                      <a:lumOff val="25000"/>
                    </a:prstClr>
                  </a:solidFill>
                  <a:latin typeface="方正楷体简体" panose="03000509000000000000" charset="-122"/>
                  <a:ea typeface="方正楷体简体" panose="03000509000000000000" charset="-122"/>
                </a:rPr>
                <a:t>国庆节简介</a:t>
              </a:r>
            </a:p>
          </p:txBody>
        </p:sp>
      </p:grpSp>
      <p:grpSp>
        <p:nvGrpSpPr>
          <p:cNvPr id="54" name="组合 53"/>
          <p:cNvGrpSpPr/>
          <p:nvPr/>
        </p:nvGrpSpPr>
        <p:grpSpPr>
          <a:xfrm>
            <a:off x="4404360" y="3091180"/>
            <a:ext cx="5376545" cy="675640"/>
            <a:chOff x="6770" y="2708"/>
            <a:chExt cx="8467" cy="1064"/>
          </a:xfrm>
        </p:grpSpPr>
        <p:sp>
          <p:nvSpPr>
            <p:cNvPr id="55" name="圆角矩形 54"/>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方正楷体简体" panose="03000509000000000000" charset="-122"/>
                <a:ea typeface="方正楷体简体" panose="03000509000000000000" charset="-122"/>
              </a:endParaRPr>
            </a:p>
          </p:txBody>
        </p:sp>
        <p:sp>
          <p:nvSpPr>
            <p:cNvPr id="56"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方正楷体简体" panose="03000509000000000000" charset="-122"/>
                <a:ea typeface="方正楷体简体" panose="03000509000000000000" charset="-122"/>
              </a:endParaRPr>
            </a:p>
          </p:txBody>
        </p:sp>
        <p:sp>
          <p:nvSpPr>
            <p:cNvPr id="57"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latin typeface="方正楷体简体" panose="03000509000000000000" charset="-122"/>
                  <a:ea typeface="方正楷体简体" panose="03000509000000000000" charset="-122"/>
                </a:rPr>
                <a:t>第</a:t>
              </a:r>
              <a:r>
                <a:rPr sz="2800" dirty="0">
                  <a:solidFill>
                    <a:prstClr val="white"/>
                  </a:solidFill>
                  <a:latin typeface="方正楷体简体" panose="03000509000000000000" charset="-122"/>
                  <a:ea typeface="方正楷体简体" panose="03000509000000000000" charset="-122"/>
                </a:rPr>
                <a:t>二</a:t>
              </a:r>
              <a:r>
                <a:rPr lang="zh-CN" altLang="en-US" sz="2800" dirty="0">
                  <a:solidFill>
                    <a:prstClr val="white"/>
                  </a:solidFill>
                  <a:latin typeface="方正楷体简体" panose="03000509000000000000" charset="-122"/>
                  <a:ea typeface="方正楷体简体" panose="03000509000000000000" charset="-122"/>
                </a:rPr>
                <a:t>章</a:t>
              </a:r>
            </a:p>
          </p:txBody>
        </p:sp>
        <p:sp>
          <p:nvSpPr>
            <p:cNvPr id="58"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b="0" dirty="0">
                  <a:solidFill>
                    <a:prstClr val="black">
                      <a:lumMod val="75000"/>
                      <a:lumOff val="25000"/>
                    </a:prstClr>
                  </a:solidFill>
                  <a:latin typeface="方正楷体简体" panose="03000509000000000000" charset="-122"/>
                  <a:ea typeface="方正楷体简体" panose="03000509000000000000" charset="-122"/>
                  <a:cs typeface="方正楷体简体" panose="03000509000000000000" charset="-122"/>
                </a:rPr>
                <a:t>活动策划</a:t>
              </a:r>
              <a:r>
                <a:rPr lang="en-US" altLang="zh-CN" sz="2400" b="0" dirty="0">
                  <a:solidFill>
                    <a:prstClr val="black">
                      <a:lumMod val="75000"/>
                      <a:lumOff val="25000"/>
                    </a:prstClr>
                  </a:solidFill>
                  <a:latin typeface="方正楷体简体" panose="03000509000000000000" charset="-122"/>
                  <a:ea typeface="方正楷体简体" panose="03000509000000000000" charset="-122"/>
                  <a:cs typeface="方正楷体简体" panose="03000509000000000000" charset="-122"/>
                </a:rPr>
                <a:t>	</a:t>
              </a:r>
            </a:p>
          </p:txBody>
        </p:sp>
      </p:grpSp>
      <p:grpSp>
        <p:nvGrpSpPr>
          <p:cNvPr id="59" name="组合 58"/>
          <p:cNvGrpSpPr/>
          <p:nvPr/>
        </p:nvGrpSpPr>
        <p:grpSpPr>
          <a:xfrm>
            <a:off x="4404360" y="4006850"/>
            <a:ext cx="5376545" cy="675640"/>
            <a:chOff x="6770" y="2708"/>
            <a:chExt cx="8467" cy="1064"/>
          </a:xfrm>
        </p:grpSpPr>
        <p:sp>
          <p:nvSpPr>
            <p:cNvPr id="60" name="圆角矩形 59"/>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方正楷体简体" panose="03000509000000000000" charset="-122"/>
                <a:ea typeface="方正楷体简体" panose="03000509000000000000" charset="-122"/>
              </a:endParaRPr>
            </a:p>
          </p:txBody>
        </p:sp>
        <p:sp>
          <p:nvSpPr>
            <p:cNvPr id="61"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方正楷体简体" panose="03000509000000000000" charset="-122"/>
                <a:ea typeface="方正楷体简体" panose="03000509000000000000" charset="-122"/>
              </a:endParaRPr>
            </a:p>
          </p:txBody>
        </p:sp>
        <p:sp>
          <p:nvSpPr>
            <p:cNvPr id="62"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latin typeface="方正楷体简体" panose="03000509000000000000" charset="-122"/>
                  <a:ea typeface="方正楷体简体" panose="03000509000000000000" charset="-122"/>
                </a:rPr>
                <a:t>第</a:t>
              </a:r>
              <a:r>
                <a:rPr sz="2800" dirty="0">
                  <a:solidFill>
                    <a:prstClr val="white"/>
                  </a:solidFill>
                  <a:latin typeface="方正楷体简体" panose="03000509000000000000" charset="-122"/>
                  <a:ea typeface="方正楷体简体" panose="03000509000000000000" charset="-122"/>
                </a:rPr>
                <a:t>三</a:t>
              </a:r>
              <a:r>
                <a:rPr lang="zh-CN" altLang="en-US" sz="2800" dirty="0">
                  <a:solidFill>
                    <a:prstClr val="white"/>
                  </a:solidFill>
                  <a:latin typeface="方正楷体简体" panose="03000509000000000000" charset="-122"/>
                  <a:ea typeface="方正楷体简体" panose="03000509000000000000" charset="-122"/>
                </a:rPr>
                <a:t>章</a:t>
              </a:r>
            </a:p>
          </p:txBody>
        </p:sp>
        <p:sp>
          <p:nvSpPr>
            <p:cNvPr id="63"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b="0" dirty="0">
                  <a:solidFill>
                    <a:prstClr val="black">
                      <a:lumMod val="75000"/>
                      <a:lumOff val="25000"/>
                    </a:prstClr>
                  </a:solidFill>
                  <a:latin typeface="方正楷体简体" panose="03000509000000000000" charset="-122"/>
                  <a:ea typeface="方正楷体简体" panose="03000509000000000000" charset="-122"/>
                </a:rPr>
                <a:t>活动意义</a:t>
              </a:r>
            </a:p>
          </p:txBody>
        </p:sp>
      </p:grpSp>
      <p:grpSp>
        <p:nvGrpSpPr>
          <p:cNvPr id="64" name="组合 63"/>
          <p:cNvGrpSpPr/>
          <p:nvPr/>
        </p:nvGrpSpPr>
        <p:grpSpPr>
          <a:xfrm>
            <a:off x="4404360" y="4922520"/>
            <a:ext cx="5376545" cy="675640"/>
            <a:chOff x="6770" y="2708"/>
            <a:chExt cx="8467" cy="1064"/>
          </a:xfrm>
        </p:grpSpPr>
        <p:sp>
          <p:nvSpPr>
            <p:cNvPr id="65" name="圆角矩形 64"/>
            <p:cNvSpPr/>
            <p:nvPr/>
          </p:nvSpPr>
          <p:spPr bwMode="auto">
            <a:xfrm>
              <a:off x="8357" y="2785"/>
              <a:ext cx="6880" cy="911"/>
            </a:xfrm>
            <a:prstGeom prst="roundRect">
              <a:avLst>
                <a:gd name="adj" fmla="val 8764"/>
              </a:avLst>
            </a:prstGeom>
            <a:solidFill>
              <a:srgbClr val="FFFFFF"/>
            </a:solidFill>
            <a:ln w="19050">
              <a:solidFill>
                <a:srgbClr val="C00000"/>
              </a:solidFill>
            </a:ln>
            <a:effectLst/>
          </p:spPr>
          <p:txBody>
            <a:bodyPr wrap="none" anchor="ctr"/>
            <a:lstStyle/>
            <a:p>
              <a:pPr defTabSz="1218565">
                <a:defRPr/>
              </a:pPr>
              <a:endParaRPr lang="zh-CN" altLang="en-US" sz="2800" kern="0">
                <a:solidFill>
                  <a:sysClr val="windowText" lastClr="000000"/>
                </a:solidFill>
                <a:latin typeface="方正楷体简体" panose="03000509000000000000" charset="-122"/>
                <a:ea typeface="方正楷体简体" panose="03000509000000000000" charset="-122"/>
              </a:endParaRPr>
            </a:p>
          </p:txBody>
        </p:sp>
        <p:sp>
          <p:nvSpPr>
            <p:cNvPr id="84" name="圆角矩形 16"/>
            <p:cNvSpPr>
              <a:spLocks noChangeArrowheads="1"/>
            </p:cNvSpPr>
            <p:nvPr/>
          </p:nvSpPr>
          <p:spPr bwMode="auto">
            <a:xfrm>
              <a:off x="6903" y="2708"/>
              <a:ext cx="2210" cy="1065"/>
            </a:xfrm>
            <a:prstGeom prst="roundRect">
              <a:avLst>
                <a:gd name="adj" fmla="val 83"/>
              </a:avLst>
            </a:prstGeom>
            <a:solidFill>
              <a:srgbClr val="C00000"/>
            </a:solidFill>
            <a:ln w="9525" cmpd="sng">
              <a:noFill/>
              <a:round/>
            </a:ln>
            <a:effectLst>
              <a:outerShdw dist="20000" dir="5400000" algn="ctr" rotWithShape="0">
                <a:srgbClr val="000000">
                  <a:alpha val="37000"/>
                </a:srgbClr>
              </a:outerShdw>
            </a:effectLst>
          </p:spPr>
          <p:txBody>
            <a:bodyPr anchor="ctr"/>
            <a:lstStyle/>
            <a:p>
              <a:pPr algn="ctr" defTabSz="1218565">
                <a:defRPr/>
              </a:pPr>
              <a:endParaRPr lang="zh-CN" altLang="en-US" sz="4800" b="1" kern="0" dirty="0">
                <a:solidFill>
                  <a:srgbClr val="FFFFFF"/>
                </a:solidFill>
                <a:latin typeface="方正楷体简体" panose="03000509000000000000" charset="-122"/>
                <a:ea typeface="方正楷体简体" panose="03000509000000000000" charset="-122"/>
              </a:endParaRPr>
            </a:p>
          </p:txBody>
        </p:sp>
        <p:sp>
          <p:nvSpPr>
            <p:cNvPr id="85" name="文本占位符 4"/>
            <p:cNvSpPr txBox="1"/>
            <p:nvPr/>
          </p:nvSpPr>
          <p:spPr>
            <a:xfrm>
              <a:off x="6770" y="2773"/>
              <a:ext cx="2392" cy="944"/>
            </a:xfrm>
            <a:prstGeom prst="rect">
              <a:avLst/>
            </a:prstGeom>
            <a:noFill/>
            <a:ln w="9525" cmpd="sng">
              <a:noFill/>
              <a:round/>
            </a:ln>
            <a:effectLst/>
          </p:spPr>
          <p:txBody>
            <a:bodyPr anchor="ctr"/>
            <a:lstStyle>
              <a:lvl1pPr marL="0" indent="0" algn="l" rtl="0" eaLnBrk="0" fontAlgn="base" hangingPunct="0">
                <a:spcBef>
                  <a:spcPct val="20000"/>
                </a:spcBef>
                <a:spcAft>
                  <a:spcPct val="0"/>
                </a:spcAft>
                <a:buFont typeface="Arial" panose="020B0604020202020204" pitchFamily="34" charset="0"/>
                <a:buNone/>
                <a:defRPr lang="zh-CN" altLang="en-US" sz="3300" b="1" kern="1200" dirty="0">
                  <a:solidFill>
                    <a:schemeClr val="bg1"/>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980440">
                <a:spcBef>
                  <a:spcPct val="0"/>
                </a:spcBef>
                <a:defRPr/>
              </a:pPr>
              <a:r>
                <a:rPr lang="zh-CN" altLang="en-US" sz="2800" dirty="0">
                  <a:solidFill>
                    <a:prstClr val="white"/>
                  </a:solidFill>
                  <a:latin typeface="方正楷体简体" panose="03000509000000000000" charset="-122"/>
                  <a:ea typeface="方正楷体简体" panose="03000509000000000000" charset="-122"/>
                </a:rPr>
                <a:t>第</a:t>
              </a:r>
              <a:r>
                <a:rPr sz="2800" dirty="0">
                  <a:solidFill>
                    <a:prstClr val="white"/>
                  </a:solidFill>
                  <a:latin typeface="方正楷体简体" panose="03000509000000000000" charset="-122"/>
                  <a:ea typeface="方正楷体简体" panose="03000509000000000000" charset="-122"/>
                </a:rPr>
                <a:t>四</a:t>
              </a:r>
              <a:r>
                <a:rPr lang="zh-CN" altLang="en-US" sz="2800" dirty="0">
                  <a:solidFill>
                    <a:prstClr val="white"/>
                  </a:solidFill>
                  <a:latin typeface="方正楷体简体" panose="03000509000000000000" charset="-122"/>
                  <a:ea typeface="方正楷体简体" panose="03000509000000000000" charset="-122"/>
                </a:rPr>
                <a:t>章</a:t>
              </a:r>
            </a:p>
          </p:txBody>
        </p:sp>
        <p:sp>
          <p:nvSpPr>
            <p:cNvPr id="86" name="文本占位符 2"/>
            <p:cNvSpPr txBox="1"/>
            <p:nvPr/>
          </p:nvSpPr>
          <p:spPr bwMode="auto">
            <a:xfrm>
              <a:off x="9416" y="2730"/>
              <a:ext cx="5821" cy="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noAutofit/>
            </a:bodyPr>
            <a:lstStyle>
              <a:lvl1pPr marL="0" indent="0" algn="l" rtl="0" eaLnBrk="0" fontAlgn="base" hangingPunct="0">
                <a:spcBef>
                  <a:spcPct val="20000"/>
                </a:spcBef>
                <a:spcAft>
                  <a:spcPct val="0"/>
                </a:spcAft>
                <a:buFont typeface="Arial" panose="020B0604020202020204" pitchFamily="34" charset="0"/>
                <a:buNone/>
                <a:defRPr sz="2800" b="1" kern="1200" baseline="0">
                  <a:solidFill>
                    <a:schemeClr val="tx1">
                      <a:lumMod val="95000"/>
                      <a:lumOff val="5000"/>
                    </a:schemeClr>
                  </a:solidFill>
                  <a:latin typeface="微软雅黑" panose="020B0503020204020204" pitchFamily="82" charset="2"/>
                  <a:ea typeface="微软雅黑" panose="020B0503020204020204" pitchFamily="82" charset="2"/>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80440" eaLnBrk="1" hangingPunct="1">
                <a:lnSpc>
                  <a:spcPct val="150000"/>
                </a:lnSpc>
                <a:defRPr/>
              </a:pPr>
              <a:r>
                <a:rPr lang="zh-CN" altLang="en-US" b="0" dirty="0">
                  <a:solidFill>
                    <a:prstClr val="black">
                      <a:lumMod val="75000"/>
                      <a:lumOff val="25000"/>
                    </a:prstClr>
                  </a:solidFill>
                  <a:latin typeface="方正楷体简体" panose="03000509000000000000" charset="-122"/>
                  <a:ea typeface="方正楷体简体" panose="03000509000000000000" charset="-122"/>
                </a:rPr>
                <a:t>活动总结</a:t>
              </a:r>
            </a:p>
          </p:txBody>
        </p:sp>
      </p:gr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20" y="-5332"/>
            <a:ext cx="4991100" cy="2090289"/>
          </a:xfrm>
          <a:prstGeom prst="rect">
            <a:avLst/>
          </a:prstGeom>
        </p:spPr>
      </p:pic>
      <p:pic>
        <p:nvPicPr>
          <p:cNvPr id="11" name="图片 10" descr="图层 2"/>
          <p:cNvPicPr>
            <a:picLocks noChangeAspect="1"/>
          </p:cNvPicPr>
          <p:nvPr/>
        </p:nvPicPr>
        <p:blipFill>
          <a:blip r:embed="rId7"/>
          <a:srcRect r="1769"/>
          <a:stretch>
            <a:fillRect/>
          </a:stretch>
        </p:blipFill>
        <p:spPr>
          <a:xfrm>
            <a:off x="8990965" y="307340"/>
            <a:ext cx="1445895" cy="1417320"/>
          </a:xfrm>
          <a:prstGeom prst="rect">
            <a:avLst/>
          </a:prstGeom>
        </p:spPr>
      </p:pic>
      <p:pic>
        <p:nvPicPr>
          <p:cNvPr id="90" name="图片 89" descr="形状 35 副本 2"/>
          <p:cNvPicPr>
            <a:picLocks noChangeAspect="1"/>
          </p:cNvPicPr>
          <p:nvPr/>
        </p:nvPicPr>
        <p:blipFill>
          <a:blip r:embed="rId5"/>
          <a:srcRect l="51706"/>
          <a:stretch>
            <a:fillRect/>
          </a:stretch>
        </p:blipFill>
        <p:spPr>
          <a:xfrm flipH="1">
            <a:off x="10527665" y="-48895"/>
            <a:ext cx="1661160" cy="1714500"/>
          </a:xfrm>
          <a:prstGeom prst="rect">
            <a:avLst/>
          </a:prstGeom>
        </p:spPr>
      </p:pic>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left)">
                                      <p:cBhvr>
                                        <p:cTn id="8" dur="500"/>
                                        <p:tgtEl>
                                          <p:spTgt spid="4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par>
                                <p:cTn id="25" presetID="55"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p:cTn id="27" dur="1000" fill="hold"/>
                                        <p:tgtEl>
                                          <p:spTgt spid="89"/>
                                        </p:tgtEl>
                                        <p:attrNameLst>
                                          <p:attrName>ppt_w</p:attrName>
                                        </p:attrNameLst>
                                      </p:cBhvr>
                                      <p:tavLst>
                                        <p:tav tm="0">
                                          <p:val>
                                            <p:strVal val="#ppt_w*0.70"/>
                                          </p:val>
                                        </p:tav>
                                        <p:tav tm="100000">
                                          <p:val>
                                            <p:strVal val="#ppt_w"/>
                                          </p:val>
                                        </p:tav>
                                      </p:tavLst>
                                    </p:anim>
                                    <p:anim calcmode="lin" valueType="num">
                                      <p:cBhvr>
                                        <p:cTn id="28" dur="1000" fill="hold"/>
                                        <p:tgtEl>
                                          <p:spTgt spid="89"/>
                                        </p:tgtEl>
                                        <p:attrNameLst>
                                          <p:attrName>ppt_h</p:attrName>
                                        </p:attrNameLst>
                                      </p:cBhvr>
                                      <p:tavLst>
                                        <p:tav tm="0">
                                          <p:val>
                                            <p:strVal val="#ppt_h"/>
                                          </p:val>
                                        </p:tav>
                                        <p:tav tm="100000">
                                          <p:val>
                                            <p:strVal val="#ppt_h"/>
                                          </p:val>
                                        </p:tav>
                                      </p:tavLst>
                                    </p:anim>
                                    <p:animEffect transition="in" filter="fade">
                                      <p:cBhvr>
                                        <p:cTn id="29" dur="1000"/>
                                        <p:tgtEl>
                                          <p:spTgt spid="89"/>
                                        </p:tgtEl>
                                      </p:cBhvr>
                                    </p:animEffect>
                                  </p:childTnLst>
                                </p:cTn>
                              </p:par>
                              <p:par>
                                <p:cTn id="30" presetID="55" presetClass="entr" presetSubtype="0"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p:cTn id="32" dur="1000" fill="hold"/>
                                        <p:tgtEl>
                                          <p:spTgt spid="90"/>
                                        </p:tgtEl>
                                        <p:attrNameLst>
                                          <p:attrName>ppt_w</p:attrName>
                                        </p:attrNameLst>
                                      </p:cBhvr>
                                      <p:tavLst>
                                        <p:tav tm="0">
                                          <p:val>
                                            <p:strVal val="#ppt_w*0.70"/>
                                          </p:val>
                                        </p:tav>
                                        <p:tav tm="100000">
                                          <p:val>
                                            <p:strVal val="#ppt_w"/>
                                          </p:val>
                                        </p:tav>
                                      </p:tavLst>
                                    </p:anim>
                                    <p:anim calcmode="lin" valueType="num">
                                      <p:cBhvr>
                                        <p:cTn id="33" dur="1000" fill="hold"/>
                                        <p:tgtEl>
                                          <p:spTgt spid="90"/>
                                        </p:tgtEl>
                                        <p:attrNameLst>
                                          <p:attrName>ppt_h</p:attrName>
                                        </p:attrNameLst>
                                      </p:cBhvr>
                                      <p:tavLst>
                                        <p:tav tm="0">
                                          <p:val>
                                            <p:strVal val="#ppt_h"/>
                                          </p:val>
                                        </p:tav>
                                        <p:tav tm="100000">
                                          <p:val>
                                            <p:strVal val="#ppt_h"/>
                                          </p:val>
                                        </p:tav>
                                      </p:tavLst>
                                    </p:anim>
                                    <p:animEffect transition="in" filter="fade">
                                      <p:cBhvr>
                                        <p:cTn id="34"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图片 14" descr="形状 35 副本 2"/>
          <p:cNvPicPr>
            <a:picLocks noChangeAspect="1"/>
          </p:cNvPicPr>
          <p:nvPr/>
        </p:nvPicPr>
        <p:blipFill>
          <a:blip r:embed="rId5"/>
          <a:srcRect l="51706"/>
          <a:stretch>
            <a:fillRect/>
          </a:stretch>
        </p:blipFill>
        <p:spPr>
          <a:xfrm>
            <a:off x="-22225" y="2571750"/>
            <a:ext cx="1661160" cy="1714500"/>
          </a:xfrm>
          <a:prstGeom prst="rect">
            <a:avLst/>
          </a:prstGeom>
        </p:spPr>
      </p:pic>
      <p:pic>
        <p:nvPicPr>
          <p:cNvPr id="30" name="图片 29" descr="形状 35 副本 2"/>
          <p:cNvPicPr>
            <a:picLocks noChangeAspect="1"/>
          </p:cNvPicPr>
          <p:nvPr/>
        </p:nvPicPr>
        <p:blipFill>
          <a:blip r:embed="rId5"/>
          <a:srcRect l="51706"/>
          <a:stretch>
            <a:fillRect/>
          </a:stretch>
        </p:blipFill>
        <p:spPr>
          <a:xfrm flipH="1">
            <a:off x="10527665" y="140335"/>
            <a:ext cx="1661160" cy="171450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 y="13083"/>
            <a:ext cx="4991100" cy="2090289"/>
          </a:xfrm>
          <a:prstGeom prst="rect">
            <a:avLst/>
          </a:prstGeom>
        </p:spPr>
      </p:pic>
      <p:pic>
        <p:nvPicPr>
          <p:cNvPr id="5" name="图片 4" descr="图层 2"/>
          <p:cNvPicPr>
            <a:picLocks noChangeAspect="1"/>
          </p:cNvPicPr>
          <p:nvPr/>
        </p:nvPicPr>
        <p:blipFill>
          <a:blip r:embed="rId7"/>
          <a:srcRect r="1769"/>
          <a:stretch>
            <a:fillRect/>
          </a:stretch>
        </p:blipFill>
        <p:spPr>
          <a:xfrm>
            <a:off x="9035415" y="325755"/>
            <a:ext cx="1445895" cy="1417320"/>
          </a:xfrm>
          <a:prstGeom prst="rect">
            <a:avLst/>
          </a:prstGeom>
        </p:spPr>
      </p:pic>
      <p:pic>
        <p:nvPicPr>
          <p:cNvPr id="34" name="图片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98425" y="6267098"/>
            <a:ext cx="3276600" cy="609033"/>
          </a:xfrm>
          <a:prstGeom prst="rect">
            <a:avLst/>
          </a:prstGeom>
        </p:spPr>
      </p:pic>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V="1">
            <a:off x="9035415" y="6267098"/>
            <a:ext cx="3276600" cy="609033"/>
          </a:xfrm>
          <a:prstGeom prst="rect">
            <a:avLst/>
          </a:prstGeom>
        </p:spPr>
      </p:pic>
      <p:pic>
        <p:nvPicPr>
          <p:cNvPr id="32"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8145" y="5491480"/>
            <a:ext cx="6788150" cy="1386205"/>
          </a:xfrm>
          <a:prstGeom prst="rect">
            <a:avLst/>
          </a:prstGeom>
        </p:spPr>
      </p:pic>
      <p:sp>
        <p:nvSpPr>
          <p:cNvPr id="10" name="TextBox 14"/>
          <p:cNvSpPr txBox="1"/>
          <p:nvPr/>
        </p:nvSpPr>
        <p:spPr>
          <a:xfrm>
            <a:off x="4606922" y="2064135"/>
            <a:ext cx="1267876" cy="945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第</a:t>
            </a:r>
          </a:p>
        </p:txBody>
      </p:sp>
      <p:sp>
        <p:nvSpPr>
          <p:cNvPr id="13" name="TextBox 14"/>
          <p:cNvSpPr txBox="1"/>
          <p:nvPr/>
        </p:nvSpPr>
        <p:spPr>
          <a:xfrm>
            <a:off x="7103198" y="206413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章</a:t>
            </a:r>
          </a:p>
        </p:txBody>
      </p:sp>
      <p:grpSp>
        <p:nvGrpSpPr>
          <p:cNvPr id="14" name="组合 13"/>
          <p:cNvGrpSpPr/>
          <p:nvPr/>
        </p:nvGrpSpPr>
        <p:grpSpPr>
          <a:xfrm>
            <a:off x="5616684" y="1876578"/>
            <a:ext cx="1678536" cy="1296000"/>
            <a:chOff x="3385106" y="987574"/>
            <a:chExt cx="1258902" cy="972000"/>
          </a:xfrm>
        </p:grpSpPr>
        <p:sp>
          <p:nvSpPr>
            <p:cNvPr id="16" name="椭圆 15"/>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7" name="椭圆 16"/>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8"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sz="4800" kern="0" dirty="0">
                  <a:solidFill>
                    <a:sysClr val="window" lastClr="FFFFFF"/>
                  </a:solidFill>
                  <a:effectLst/>
                  <a:latin typeface="方正楷体简体" panose="03000509000000000000" charset="-122"/>
                  <a:ea typeface="方正楷体简体" panose="03000509000000000000" charset="-122"/>
                </a:rPr>
                <a:t>壹</a:t>
              </a:r>
            </a:p>
          </p:txBody>
        </p:sp>
      </p:grpSp>
      <p:sp>
        <p:nvSpPr>
          <p:cNvPr id="19" name="圆角矩形 18"/>
          <p:cNvSpPr/>
          <p:nvPr/>
        </p:nvSpPr>
        <p:spPr>
          <a:xfrm>
            <a:off x="3090545" y="3454400"/>
            <a:ext cx="6779895" cy="942975"/>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4400" b="1" dirty="0">
                <a:solidFill>
                  <a:schemeClr val="bg1"/>
                </a:solidFill>
                <a:latin typeface="方正楷体简体" panose="03000509000000000000" charset="-122"/>
                <a:ea typeface="方正楷体简体" panose="03000509000000000000" charset="-122"/>
                <a:sym typeface="+mn-ea"/>
              </a:rPr>
              <a:t>国庆节简介</a:t>
            </a:r>
            <a:endParaRPr lang="zh-CN" altLang="en-US" sz="4400" b="1" kern="0" dirty="0">
              <a:solidFill>
                <a:schemeClr val="bg1"/>
              </a:solidFill>
              <a:latin typeface="方正楷体简体" panose="03000509000000000000" charset="-122"/>
              <a:ea typeface="方正楷体简体" panose="03000509000000000000" charset="-122"/>
              <a:sym typeface="+mn-ea"/>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sym typeface="+mn-ea"/>
              </a:rPr>
              <a:t>国庆节简介</a:t>
            </a:r>
            <a:endPar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cxnSp>
        <p:nvCxnSpPr>
          <p:cNvPr id="3" name="直接连接符 2"/>
          <p:cNvCxnSpPr/>
          <p:nvPr/>
        </p:nvCxnSpPr>
        <p:spPr>
          <a:xfrm flipH="1">
            <a:off x="5419090" y="2112645"/>
            <a:ext cx="1392555" cy="1854835"/>
          </a:xfrm>
          <a:prstGeom prst="line">
            <a:avLst/>
          </a:prstGeom>
          <a:ln>
            <a:solidFill>
              <a:srgbClr val="DE4B62"/>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288641" y="2296536"/>
            <a:ext cx="3914445" cy="1014730"/>
          </a:xfrm>
          <a:prstGeom prst="rect">
            <a:avLst/>
          </a:prstGeom>
          <a:noFill/>
        </p:spPr>
        <p:txBody>
          <a:bodyPr vert="horz" wrap="square" rtlCol="0">
            <a:spAutoFit/>
          </a:bodyPr>
          <a:lstStyle/>
          <a:p>
            <a:pPr algn="dist" defTabSz="980440" eaLnBrk="1" hangingPunct="1">
              <a:lnSpc>
                <a:spcPct val="150000"/>
              </a:lnSpc>
              <a:defRPr/>
            </a:pPr>
            <a:r>
              <a:rPr lang="zh-CN" altLang="en-US" sz="4000" b="1" dirty="0">
                <a:solidFill>
                  <a:srgbClr val="9E2225"/>
                </a:solidFill>
                <a:latin typeface="方正楷体简体" panose="03000509000000000000" charset="-122"/>
                <a:ea typeface="方正楷体简体" panose="03000509000000000000" charset="-122"/>
                <a:sym typeface="+mn-ea"/>
              </a:rPr>
              <a:t>国庆节简介</a:t>
            </a:r>
            <a:endParaRPr lang="zh-CN" altLang="en-US" sz="4000" dirty="0">
              <a:solidFill>
                <a:srgbClr val="9E2225"/>
              </a:solidFill>
              <a:latin typeface="方正楷体简体" panose="03000509000000000000" charset="-122"/>
              <a:ea typeface="方正楷体简体" panose="03000509000000000000" charset="-122"/>
            </a:endParaRPr>
          </a:p>
        </p:txBody>
      </p:sp>
      <p:sp>
        <p:nvSpPr>
          <p:cNvPr id="44" name="文本框 43"/>
          <p:cNvSpPr txBox="1"/>
          <p:nvPr/>
        </p:nvSpPr>
        <p:spPr>
          <a:xfrm>
            <a:off x="6198380" y="3311755"/>
            <a:ext cx="5238695" cy="2414905"/>
          </a:xfrm>
          <a:prstGeom prst="rect">
            <a:avLst/>
          </a:prstGeom>
          <a:noFill/>
        </p:spPr>
        <p:txBody>
          <a:bodyPr vert="horz" wrap="square" rtlCol="0">
            <a:spAutoFit/>
          </a:bodyPr>
          <a:lstStyle/>
          <a:p>
            <a:pPr algn="just">
              <a:lnSpc>
                <a:spcPct val="150000"/>
              </a:lnSpc>
              <a:spcBef>
                <a:spcPts val="1200"/>
              </a:spcBef>
            </a:pPr>
            <a:r>
              <a:rPr lang="zh-CN" altLang="en-US" sz="16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您的内容打在这里，或者通过复制您的文本后，在此框中选择粘贴</a:t>
            </a:r>
            <a:r>
              <a:rPr lang="en-US" altLang="zh-CN" sz="16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a:t>
            </a:r>
            <a:r>
              <a:rPr lang="zh-CN" altLang="en-US" sz="16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您的内容打在这里。您的内容打在这里，或者通过复制您的文本后。您的内容打在这里，或者通过复制您的文本后，在此框中选择粘贴</a:t>
            </a:r>
            <a:r>
              <a:rPr lang="en-US" altLang="zh-CN" sz="16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a:t>
            </a:r>
            <a:r>
              <a:rPr lang="zh-CN" altLang="en-US" sz="16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您的内容打在这里。您的内容打在这里，或者通过复制您的文本后。</a:t>
            </a:r>
            <a:endPar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endParaRPr>
          </a:p>
          <a:p>
            <a:pPr algn="just">
              <a:lnSpc>
                <a:spcPct val="150000"/>
              </a:lnSpc>
              <a:spcBef>
                <a:spcPts val="1200"/>
              </a:spcBef>
            </a:pPr>
            <a:endParaRPr lang="zh-CN" altLang="en-US" sz="1400" dirty="0">
              <a:solidFill>
                <a:srgbClr val="420000"/>
              </a:solidFill>
              <a:latin typeface="楷体" panose="02010609060101010101" charset="-122"/>
              <a:ea typeface="楷体" panose="02010609060101010101" charset="-122"/>
              <a:cs typeface="仿宋" panose="02010609060101010101" charset="-122"/>
              <a:sym typeface="+mn-ea"/>
            </a:endParaRPr>
          </a:p>
        </p:txBody>
      </p:sp>
      <p:pic>
        <p:nvPicPr>
          <p:cNvPr id="6" name="图片 5"/>
          <p:cNvPicPr>
            <a:picLocks noChangeAspect="1"/>
          </p:cNvPicPr>
          <p:nvPr/>
        </p:nvPicPr>
        <p:blipFill>
          <a:blip r:embed="rId6"/>
          <a:stretch>
            <a:fillRect/>
          </a:stretch>
        </p:blipFill>
        <p:spPr>
          <a:xfrm>
            <a:off x="838200" y="1778000"/>
            <a:ext cx="3809365" cy="2856865"/>
          </a:xfrm>
          <a:prstGeom prst="snip2Diag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par>
                          <p:cTn id="22" fill="hold">
                            <p:stCondLst>
                              <p:cond delay="2200"/>
                            </p:stCondLst>
                            <p:childTnLst>
                              <p:par>
                                <p:cTn id="23" presetID="10" presetClass="entr" presetSubtype="0" fill="hold" grpId="0" nodeType="afterEffect">
                                  <p:stCondLst>
                                    <p:cond delay="0"/>
                                  </p:stCondLst>
                                  <p:iterate type="lt">
                                    <p:tmPct val="3101"/>
                                  </p:iterate>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sym typeface="+mn-ea"/>
              </a:rPr>
              <a:t>国庆节简介</a:t>
            </a:r>
            <a:endPar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4" name="组合 3"/>
          <p:cNvGrpSpPr/>
          <p:nvPr/>
        </p:nvGrpSpPr>
        <p:grpSpPr>
          <a:xfrm>
            <a:off x="3702332" y="2252385"/>
            <a:ext cx="4853376" cy="2042725"/>
            <a:chOff x="3669312" y="1626275"/>
            <a:chExt cx="4853376" cy="2042725"/>
          </a:xfrm>
        </p:grpSpPr>
        <p:grpSp>
          <p:nvGrpSpPr>
            <p:cNvPr id="3" name="组合 2"/>
            <p:cNvGrpSpPr/>
            <p:nvPr/>
          </p:nvGrpSpPr>
          <p:grpSpPr>
            <a:xfrm>
              <a:off x="3669312" y="1626275"/>
              <a:ext cx="4853376" cy="2042725"/>
              <a:chOff x="2695937" y="2440502"/>
              <a:chExt cx="7470389" cy="3144193"/>
            </a:xfrm>
          </p:grpSpPr>
          <p:sp>
            <p:nvSpPr>
              <p:cNvPr id="5" name="MH_Other_1"/>
              <p:cNvSpPr>
                <a:spLocks noChangeArrowheads="1"/>
              </p:cNvSpPr>
              <p:nvPr/>
            </p:nvSpPr>
            <p:spPr bwMode="auto">
              <a:xfrm>
                <a:off x="3035804" y="2795437"/>
                <a:ext cx="2541473" cy="2543147"/>
              </a:xfrm>
              <a:prstGeom prst="ellipse">
                <a:avLst/>
              </a:prstGeom>
              <a:noFill/>
              <a:ln w="9525">
                <a:solidFill>
                  <a:srgbClr val="E63A3C"/>
                </a:solidFill>
                <a:round/>
              </a:ln>
              <a:extLst>
                <a:ext uri="{909E8E84-426E-40DD-AFC4-6F175D3DCCD1}">
                  <a14:hiddenFill xmlns:a14="http://schemas.microsoft.com/office/drawing/2010/main">
                    <a:solidFill>
                      <a:srgbClr val="FFFFFF"/>
                    </a:solidFill>
                  </a14:hiddenFill>
                </a:ext>
              </a:extLst>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a:solidFill>
                    <a:srgbClr val="FFFFFF"/>
                  </a:solidFill>
                  <a:latin typeface="微软雅黑" panose="020B0503020204020204" charset="-122"/>
                  <a:ea typeface="微软雅黑" panose="020B0503020204020204" charset="-122"/>
                </a:endParaRPr>
              </a:p>
            </p:txBody>
          </p:sp>
          <p:sp>
            <p:nvSpPr>
              <p:cNvPr id="13" name="MH_SubTitle_3"/>
              <p:cNvSpPr>
                <a:spLocks noChangeArrowheads="1"/>
              </p:cNvSpPr>
              <p:nvPr/>
            </p:nvSpPr>
            <p:spPr bwMode="auto">
              <a:xfrm>
                <a:off x="2695937" y="3851872"/>
                <a:ext cx="711545" cy="711546"/>
              </a:xfrm>
              <a:prstGeom prst="ellipse">
                <a:avLst/>
              </a:prstGeom>
              <a:solidFill>
                <a:srgbClr val="C0000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400" dirty="0">
                  <a:solidFill>
                    <a:srgbClr val="FFFFFF"/>
                  </a:solidFill>
                  <a:ea typeface="微软雅黑" panose="020B0503020204020204" charset="-122"/>
                  <a:cs typeface="Arial" panose="020B0604020202020204" pitchFamily="34" charset="0"/>
                </a:endParaRPr>
              </a:p>
            </p:txBody>
          </p:sp>
          <p:sp>
            <p:nvSpPr>
              <p:cNvPr id="14" name="MH_SubTitle_1"/>
              <p:cNvSpPr>
                <a:spLocks noChangeArrowheads="1"/>
              </p:cNvSpPr>
              <p:nvPr/>
            </p:nvSpPr>
            <p:spPr bwMode="auto">
              <a:xfrm>
                <a:off x="3951605" y="2440502"/>
                <a:ext cx="709871" cy="711545"/>
              </a:xfrm>
              <a:prstGeom prst="ellipse">
                <a:avLst/>
              </a:prstGeom>
              <a:solidFill>
                <a:srgbClr val="C0000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400" dirty="0">
                  <a:solidFill>
                    <a:srgbClr val="FFFFFF"/>
                  </a:solidFill>
                  <a:ea typeface="微软雅黑" panose="020B0503020204020204" charset="-122"/>
                  <a:cs typeface="Arial" panose="020B0604020202020204" pitchFamily="34" charset="0"/>
                </a:endParaRPr>
              </a:p>
            </p:txBody>
          </p:sp>
          <p:sp>
            <p:nvSpPr>
              <p:cNvPr id="15" name="MH_SubTitle_5"/>
              <p:cNvSpPr>
                <a:spLocks noChangeArrowheads="1"/>
              </p:cNvSpPr>
              <p:nvPr/>
            </p:nvSpPr>
            <p:spPr bwMode="auto">
              <a:xfrm>
                <a:off x="3841106" y="4873149"/>
                <a:ext cx="711545" cy="711546"/>
              </a:xfrm>
              <a:prstGeom prst="ellipse">
                <a:avLst/>
              </a:prstGeom>
              <a:solidFill>
                <a:srgbClr val="C0000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400" dirty="0">
                  <a:solidFill>
                    <a:srgbClr val="FFFFFF"/>
                  </a:solidFill>
                  <a:ea typeface="微软雅黑" panose="020B0503020204020204" charset="-122"/>
                  <a:cs typeface="Arial" panose="020B0604020202020204" pitchFamily="34" charset="0"/>
                </a:endParaRPr>
              </a:p>
            </p:txBody>
          </p:sp>
          <p:sp>
            <p:nvSpPr>
              <p:cNvPr id="16" name="MH_Other_2"/>
              <p:cNvSpPr>
                <a:spLocks noChangeArrowheads="1"/>
              </p:cNvSpPr>
              <p:nvPr/>
            </p:nvSpPr>
            <p:spPr bwMode="auto">
              <a:xfrm flipH="1">
                <a:off x="7284986" y="2795437"/>
                <a:ext cx="2543148" cy="2543147"/>
              </a:xfrm>
              <a:prstGeom prst="ellipse">
                <a:avLst/>
              </a:prstGeom>
              <a:noFill/>
              <a:ln w="9525">
                <a:solidFill>
                  <a:srgbClr val="E63A3C"/>
                </a:solidFill>
                <a:round/>
              </a:ln>
              <a:extLst>
                <a:ext uri="{909E8E84-426E-40DD-AFC4-6F175D3DCCD1}">
                  <a14:hiddenFill xmlns:a14="http://schemas.microsoft.com/office/drawing/2010/main">
                    <a:solidFill>
                      <a:srgbClr val="FFFFFF"/>
                    </a:solidFill>
                  </a14:hiddenFill>
                </a:ext>
              </a:extLst>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a:solidFill>
                    <a:srgbClr val="FFFFFF"/>
                  </a:solidFill>
                  <a:latin typeface="微软雅黑" panose="020B0503020204020204" charset="-122"/>
                  <a:ea typeface="微软雅黑" panose="020B0503020204020204" charset="-122"/>
                </a:endParaRPr>
              </a:p>
            </p:txBody>
          </p:sp>
          <p:sp>
            <p:nvSpPr>
              <p:cNvPr id="18" name="MH_SubTitle_4"/>
              <p:cNvSpPr>
                <a:spLocks noChangeArrowheads="1"/>
              </p:cNvSpPr>
              <p:nvPr/>
            </p:nvSpPr>
            <p:spPr bwMode="auto">
              <a:xfrm flipH="1">
                <a:off x="9456455" y="3851872"/>
                <a:ext cx="709871" cy="711546"/>
              </a:xfrm>
              <a:prstGeom prst="ellipse">
                <a:avLst/>
              </a:prstGeom>
              <a:solidFill>
                <a:srgbClr val="C0000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400" dirty="0">
                  <a:solidFill>
                    <a:srgbClr val="FFFFFF"/>
                  </a:solidFill>
                  <a:ea typeface="微软雅黑" panose="020B0503020204020204" charset="-122"/>
                  <a:cs typeface="Arial" panose="020B0604020202020204" pitchFamily="34" charset="0"/>
                </a:endParaRPr>
              </a:p>
            </p:txBody>
          </p:sp>
          <p:sp>
            <p:nvSpPr>
              <p:cNvPr id="19" name="MH_SubTitle_2"/>
              <p:cNvSpPr>
                <a:spLocks noChangeArrowheads="1"/>
              </p:cNvSpPr>
              <p:nvPr/>
            </p:nvSpPr>
            <p:spPr bwMode="auto">
              <a:xfrm flipH="1">
                <a:off x="8171465" y="2440502"/>
                <a:ext cx="711545" cy="711545"/>
              </a:xfrm>
              <a:prstGeom prst="ellipse">
                <a:avLst/>
              </a:prstGeom>
              <a:solidFill>
                <a:srgbClr val="C0000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400" dirty="0">
                  <a:solidFill>
                    <a:srgbClr val="FFFFFF"/>
                  </a:solidFill>
                  <a:ea typeface="微软雅黑" panose="020B0503020204020204" charset="-122"/>
                  <a:cs typeface="Arial" panose="020B0604020202020204" pitchFamily="34" charset="0"/>
                </a:endParaRPr>
              </a:p>
            </p:txBody>
          </p:sp>
          <p:sp>
            <p:nvSpPr>
              <p:cNvPr id="20" name="MH_SubTitle_6"/>
              <p:cNvSpPr>
                <a:spLocks noChangeArrowheads="1"/>
              </p:cNvSpPr>
              <p:nvPr/>
            </p:nvSpPr>
            <p:spPr bwMode="auto">
              <a:xfrm flipH="1">
                <a:off x="8311286" y="4873149"/>
                <a:ext cx="709871" cy="711546"/>
              </a:xfrm>
              <a:prstGeom prst="ellipse">
                <a:avLst/>
              </a:prstGeom>
              <a:solidFill>
                <a:srgbClr val="C0000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400" dirty="0">
                  <a:solidFill>
                    <a:srgbClr val="FFFFFF"/>
                  </a:solidFill>
                  <a:ea typeface="微软雅黑" panose="020B0503020204020204" charset="-122"/>
                  <a:cs typeface="Arial" panose="020B0604020202020204" pitchFamily="34" charset="0"/>
                </a:endParaRPr>
              </a:p>
            </p:txBody>
          </p:sp>
          <p:sp>
            <p:nvSpPr>
              <p:cNvPr id="21" name="MH_Other_3"/>
              <p:cNvSpPr/>
              <p:nvPr/>
            </p:nvSpPr>
            <p:spPr bwMode="auto">
              <a:xfrm rot="-2644669">
                <a:off x="5270894" y="3175486"/>
                <a:ext cx="2338891" cy="2338892"/>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rgbClr val="E63A3C"/>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dirty="0"/>
              </a:p>
            </p:txBody>
          </p:sp>
          <p:sp>
            <p:nvSpPr>
              <p:cNvPr id="22" name="MH_Other_4"/>
              <p:cNvSpPr/>
              <p:nvPr/>
            </p:nvSpPr>
            <p:spPr bwMode="auto">
              <a:xfrm rot="-2644669" flipH="1" flipV="1">
                <a:off x="5254152" y="2736839"/>
                <a:ext cx="2340566" cy="2338892"/>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rgbClr val="E63A3C"/>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654" y="2289305"/>
              <a:ext cx="3127698" cy="1027694"/>
            </a:xfrm>
            <a:prstGeom prst="rect">
              <a:avLst/>
            </a:prstGeom>
          </p:spPr>
        </p:pic>
      </p:grpSp>
      <p:grpSp>
        <p:nvGrpSpPr>
          <p:cNvPr id="6" name="组合 5"/>
          <p:cNvGrpSpPr/>
          <p:nvPr/>
        </p:nvGrpSpPr>
        <p:grpSpPr>
          <a:xfrm>
            <a:off x="2032635" y="1787525"/>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grpSp>
        <p:nvGrpSpPr>
          <p:cNvPr id="8" name="组合 7"/>
          <p:cNvGrpSpPr/>
          <p:nvPr/>
        </p:nvGrpSpPr>
        <p:grpSpPr>
          <a:xfrm>
            <a:off x="1941830" y="4321810"/>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1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grpSp>
        <p:nvGrpSpPr>
          <p:cNvPr id="23" name="组合 22"/>
          <p:cNvGrpSpPr/>
          <p:nvPr/>
        </p:nvGrpSpPr>
        <p:grpSpPr>
          <a:xfrm>
            <a:off x="8372475" y="178752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3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grpSp>
        <p:nvGrpSpPr>
          <p:cNvPr id="35" name="组合 34"/>
          <p:cNvGrpSpPr/>
          <p:nvPr/>
        </p:nvGrpSpPr>
        <p:grpSpPr>
          <a:xfrm>
            <a:off x="8281670" y="4279265"/>
            <a:ext cx="1981200" cy="711835"/>
            <a:chOff x="2408" y="3190"/>
            <a:chExt cx="3120" cy="1121"/>
          </a:xfrm>
        </p:grpSpPr>
        <p:sp>
          <p:nvSpPr>
            <p:cNvPr id="3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方正楷体简体" panose="03000509000000000000" charset="-122"/>
                  <a:ea typeface="方正楷体简体" panose="03000509000000000000" charset="-122"/>
                  <a:cs typeface="+mn-ea"/>
                  <a:sym typeface="+mn-lt"/>
                </a:rPr>
                <a:t>标题文本预设</a:t>
              </a:r>
            </a:p>
          </p:txBody>
        </p:sp>
        <p:sp>
          <p:nvSpPr>
            <p:cNvPr id="3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此部分内容作为文字排版占位显示</a:t>
              </a:r>
              <a:b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br>
              <a:r>
                <a:rPr lang="zh-CN" altLang="en-US" sz="1200">
                  <a:solidFill>
                    <a:schemeClr val="dk1">
                      <a:lumMod val="100000"/>
                    </a:schemeClr>
                  </a:solidFill>
                  <a:latin typeface="方正楷体简体" panose="03000509000000000000" charset="-122"/>
                  <a:ea typeface="方正楷体简体" panose="03000509000000000000" charset="-122"/>
                  <a:cs typeface="方正楷体简体" panose="03000509000000000000" charset="-122"/>
                  <a:sym typeface="+mn-lt"/>
                </a:rPr>
                <a:t>（建议使用主题字体）</a:t>
              </a:r>
            </a:p>
          </p:txBody>
        </p:sp>
      </p:grpSp>
      <p:pic>
        <p:nvPicPr>
          <p:cNvPr id="31"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500"/>
                            </p:stCondLst>
                            <p:childTnLst>
                              <p:par>
                                <p:cTn id="15" presetID="5"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500"/>
                                        <p:tgtEl>
                                          <p:spTgt spid="23"/>
                                        </p:tgtEl>
                                      </p:cBhvr>
                                    </p:animEffect>
                                  </p:childTnLst>
                                </p:cTn>
                              </p:par>
                            </p:childTnLst>
                          </p:cTn>
                        </p:par>
                        <p:par>
                          <p:cTn id="22" fill="hold">
                            <p:stCondLst>
                              <p:cond delay="2500"/>
                            </p:stCondLst>
                            <p:childTnLst>
                              <p:par>
                                <p:cTn id="23" presetID="5" presetClass="entr" presetSubtype="1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checkerboard(across)">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sym typeface="+mn-ea"/>
              </a:rPr>
              <a:t>国庆节简介</a:t>
            </a:r>
            <a:endPar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grpSp>
        <p:nvGrpSpPr>
          <p:cNvPr id="3" name="组合 2"/>
          <p:cNvGrpSpPr/>
          <p:nvPr/>
        </p:nvGrpSpPr>
        <p:grpSpPr>
          <a:xfrm>
            <a:off x="5212858" y="1101366"/>
            <a:ext cx="1675085" cy="3993403"/>
            <a:chOff x="7203905" y="1561823"/>
            <a:chExt cx="1675085" cy="3993403"/>
          </a:xfrm>
        </p:grpSpPr>
        <p:sp>
          <p:nvSpPr>
            <p:cNvPr id="4" name="Title 20"/>
            <p:cNvSpPr txBox="1"/>
            <p:nvPr/>
          </p:nvSpPr>
          <p:spPr>
            <a:xfrm>
              <a:off x="7203905" y="1589814"/>
              <a:ext cx="969010" cy="396541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spcBef>
                  <a:spcPts val="1200"/>
                </a:spcBef>
              </a:pPr>
              <a:r>
                <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您的内容打在这里，或者通过复制您的文本后，在此框中选择粘贴</a:t>
              </a:r>
              <a:r>
                <a:rPr lang="en-US" altLang="zh-CN"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a:t>
              </a:r>
              <a:r>
                <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您的内容打在这里。您的内容打在这里，或者通过复制您的文本后。</a:t>
              </a:r>
            </a:p>
          </p:txBody>
        </p:sp>
        <p:sp>
          <p:nvSpPr>
            <p:cNvPr id="5" name="文本框 4"/>
            <p:cNvSpPr txBox="1"/>
            <p:nvPr/>
          </p:nvSpPr>
          <p:spPr>
            <a:xfrm>
              <a:off x="8091118" y="1561823"/>
              <a:ext cx="492443" cy="2615839"/>
            </a:xfrm>
            <a:prstGeom prst="rect">
              <a:avLst/>
            </a:prstGeom>
            <a:noFill/>
          </p:spPr>
          <p:txBody>
            <a:bodyPr vert="eaVert" wrap="square" rtlCol="0">
              <a:spAutoFit/>
            </a:bodyPr>
            <a:lstStyle/>
            <a:p>
              <a:r>
                <a:rPr lang="zh-CN" altLang="en-US" sz="2000" b="1" dirty="0">
                  <a:solidFill>
                    <a:schemeClr val="tx1">
                      <a:lumMod val="75000"/>
                      <a:lumOff val="25000"/>
                    </a:schemeClr>
                  </a:solidFill>
                  <a:latin typeface="方正楷体简体" panose="03000509000000000000" charset="-122"/>
                  <a:ea typeface="方正楷体简体" panose="03000509000000000000" charset="-122"/>
                </a:rPr>
                <a:t>请输入标题</a:t>
              </a: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8344" y="1561823"/>
              <a:ext cx="410646" cy="410646"/>
            </a:xfrm>
            <a:prstGeom prst="rect">
              <a:avLst/>
            </a:prstGeom>
          </p:spPr>
        </p:pic>
      </p:grpSp>
      <p:grpSp>
        <p:nvGrpSpPr>
          <p:cNvPr id="14" name="组合 13"/>
          <p:cNvGrpSpPr/>
          <p:nvPr/>
        </p:nvGrpSpPr>
        <p:grpSpPr>
          <a:xfrm>
            <a:off x="7070053" y="1720502"/>
            <a:ext cx="1675085" cy="3993403"/>
            <a:chOff x="7203905" y="1561823"/>
            <a:chExt cx="1675085" cy="3993403"/>
          </a:xfrm>
        </p:grpSpPr>
        <p:sp>
          <p:nvSpPr>
            <p:cNvPr id="15" name="Title 20"/>
            <p:cNvSpPr txBox="1"/>
            <p:nvPr/>
          </p:nvSpPr>
          <p:spPr>
            <a:xfrm>
              <a:off x="7203905" y="1589814"/>
              <a:ext cx="969010" cy="396541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spcBef>
                  <a:spcPts val="1200"/>
                </a:spcBef>
              </a:pPr>
              <a:r>
                <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您的内容打在这里，或者通过复制您的文本后，在此框中选择粘贴</a:t>
              </a:r>
              <a:r>
                <a:rPr lang="en-US" altLang="zh-CN"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a:t>
              </a:r>
              <a:r>
                <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您的内容打在这里。您的内容打在这里，或者通过复制您的文本后。</a:t>
              </a:r>
            </a:p>
          </p:txBody>
        </p:sp>
        <p:sp>
          <p:nvSpPr>
            <p:cNvPr id="16" name="文本框 15"/>
            <p:cNvSpPr txBox="1"/>
            <p:nvPr/>
          </p:nvSpPr>
          <p:spPr>
            <a:xfrm>
              <a:off x="8091118" y="1561823"/>
              <a:ext cx="492443" cy="2615839"/>
            </a:xfrm>
            <a:prstGeom prst="rect">
              <a:avLst/>
            </a:prstGeom>
            <a:noFill/>
          </p:spPr>
          <p:txBody>
            <a:bodyPr vert="eaVert" wrap="square" rtlCol="0">
              <a:spAutoFit/>
            </a:bodyPr>
            <a:lstStyle/>
            <a:p>
              <a:r>
                <a:rPr lang="zh-CN" altLang="en-US" sz="2000" b="1" dirty="0">
                  <a:solidFill>
                    <a:schemeClr val="tx1">
                      <a:lumMod val="75000"/>
                      <a:lumOff val="25000"/>
                    </a:schemeClr>
                  </a:solidFill>
                  <a:latin typeface="方正楷体简体" panose="03000509000000000000" charset="-122"/>
                  <a:ea typeface="方正楷体简体" panose="03000509000000000000" charset="-122"/>
                </a:rPr>
                <a:t>请输入标题</a:t>
              </a: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8344" y="1561823"/>
              <a:ext cx="410646" cy="410646"/>
            </a:xfrm>
            <a:prstGeom prst="rect">
              <a:avLst/>
            </a:prstGeom>
          </p:spPr>
        </p:pic>
      </p:grpSp>
      <p:grpSp>
        <p:nvGrpSpPr>
          <p:cNvPr id="19" name="组合 18"/>
          <p:cNvGrpSpPr/>
          <p:nvPr/>
        </p:nvGrpSpPr>
        <p:grpSpPr>
          <a:xfrm>
            <a:off x="9066115" y="1129357"/>
            <a:ext cx="1675085" cy="3993403"/>
            <a:chOff x="7203905" y="1561823"/>
            <a:chExt cx="1675085" cy="3993403"/>
          </a:xfrm>
        </p:grpSpPr>
        <p:sp>
          <p:nvSpPr>
            <p:cNvPr id="20" name="Title 20"/>
            <p:cNvSpPr txBox="1"/>
            <p:nvPr/>
          </p:nvSpPr>
          <p:spPr>
            <a:xfrm>
              <a:off x="7203905" y="1589814"/>
              <a:ext cx="969010" cy="396541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spcBef>
                  <a:spcPts val="1200"/>
                </a:spcBef>
              </a:pPr>
              <a:r>
                <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您的内容打在这里，或者通过复制您的文本后，在此框中选择粘贴</a:t>
              </a:r>
              <a:r>
                <a:rPr lang="en-US" altLang="zh-CN"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a:t>
              </a:r>
              <a:r>
                <a:rPr lang="zh-CN" altLang="en-US" sz="1400" dirty="0">
                  <a:solidFill>
                    <a:schemeClr val="tx1">
                      <a:lumMod val="75000"/>
                      <a:lumOff val="25000"/>
                    </a:schemeClr>
                  </a:solidFill>
                  <a:latin typeface="方正楷体简体" panose="03000509000000000000" charset="-122"/>
                  <a:ea typeface="方正楷体简体" panose="03000509000000000000" charset="-122"/>
                  <a:cs typeface="方正楷体简体" panose="03000509000000000000" charset="-122"/>
                  <a:sym typeface="+mn-lt"/>
                </a:rPr>
                <a:t>您的内容打在这里。您的内容打在这里，或者通过复制您的文本后。</a:t>
              </a:r>
            </a:p>
          </p:txBody>
        </p:sp>
        <p:sp>
          <p:nvSpPr>
            <p:cNvPr id="21" name="文本框 20"/>
            <p:cNvSpPr txBox="1"/>
            <p:nvPr/>
          </p:nvSpPr>
          <p:spPr>
            <a:xfrm>
              <a:off x="8091118" y="1561823"/>
              <a:ext cx="492443" cy="2615839"/>
            </a:xfrm>
            <a:prstGeom prst="rect">
              <a:avLst/>
            </a:prstGeom>
            <a:noFill/>
          </p:spPr>
          <p:txBody>
            <a:bodyPr vert="eaVert" wrap="square" rtlCol="0">
              <a:spAutoFit/>
            </a:bodyPr>
            <a:lstStyle/>
            <a:p>
              <a:r>
                <a:rPr lang="zh-CN" altLang="en-US" sz="2000" b="1" dirty="0">
                  <a:solidFill>
                    <a:schemeClr val="tx1">
                      <a:lumMod val="75000"/>
                      <a:lumOff val="25000"/>
                    </a:schemeClr>
                  </a:solidFill>
                  <a:latin typeface="方正楷体简体" panose="03000509000000000000" charset="-122"/>
                  <a:ea typeface="方正楷体简体" panose="03000509000000000000" charset="-122"/>
                </a:rPr>
                <a:t>请输入标题</a:t>
              </a: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8344" y="1561823"/>
              <a:ext cx="410646" cy="410646"/>
            </a:xfrm>
            <a:prstGeom prst="rect">
              <a:avLst/>
            </a:prstGeom>
          </p:spPr>
        </p:pic>
      </p:gr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746" y="1599565"/>
            <a:ext cx="3809153" cy="2856865"/>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9335770" y="6345515"/>
            <a:ext cx="2858770" cy="530304"/>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082040" y="662940"/>
            <a:ext cx="3320415" cy="275590"/>
          </a:xfrm>
          <a:prstGeom prst="rect">
            <a:avLst/>
          </a:prstGeom>
          <a:noFill/>
        </p:spPr>
        <p:txBody>
          <a:bodyPr wrap="square" rtlCol="0">
            <a:spAutoFit/>
          </a:bodyPr>
          <a:lstStyle/>
          <a:p>
            <a:pPr algn="dist"/>
            <a:r>
              <a:rPr lang="zh-CN" altLang="en-US" sz="1200">
                <a:latin typeface="方正字迹-仿欧简体" panose="02010600010101010101" charset="-122"/>
                <a:ea typeface="方正字迹-仿欧简体" panose="02010600010101010101" charset="-122"/>
              </a:rPr>
              <a:t>CELEBRATE NATIONAL DAY</a:t>
            </a:r>
          </a:p>
        </p:txBody>
      </p:sp>
      <p:sp>
        <p:nvSpPr>
          <p:cNvPr id="11" name="文本框 10"/>
          <p:cNvSpPr txBox="1"/>
          <p:nvPr/>
        </p:nvSpPr>
        <p:spPr>
          <a:xfrm>
            <a:off x="1082040" y="11430"/>
            <a:ext cx="3321050" cy="737235"/>
          </a:xfrm>
          <a:prstGeom prst="rect">
            <a:avLst/>
          </a:prstGeom>
          <a:noFill/>
        </p:spPr>
        <p:txBody>
          <a:bodyPr wrap="square" rtlCol="0" anchor="t">
            <a:spAutoFit/>
          </a:bodyPr>
          <a:lstStyle/>
          <a:p>
            <a:pPr algn="dist" defTabSz="980440" eaLnBrk="1" hangingPunct="1">
              <a:lnSpc>
                <a:spcPct val="150000"/>
              </a:lnSpc>
              <a:defRPr/>
            </a:pPr>
            <a:r>
              <a:rPr lang="zh-CN" altLang="en-US" sz="2800" b="1" dirty="0">
                <a:solidFill>
                  <a:srgbClr val="9E2225"/>
                </a:solidFill>
                <a:latin typeface="方正楷体简体" panose="03000509000000000000" charset="-122"/>
                <a:ea typeface="方正楷体简体" panose="03000509000000000000" charset="-122"/>
                <a:sym typeface="+mn-ea"/>
              </a:rPr>
              <a:t>国庆节简介</a:t>
            </a:r>
            <a:endParaRPr lang="zh-CN" altLang="en-US" sz="2800" b="1" dirty="0">
              <a:solidFill>
                <a:srgbClr val="9E2225"/>
              </a:solidFill>
              <a:latin typeface="方正楷体简体" panose="03000509000000000000" charset="-122"/>
              <a:ea typeface="方正楷体简体" panose="03000509000000000000" charset="-122"/>
              <a:cs typeface="方正清刻本悦宋简体" panose="02000000000000000000" charset="-122"/>
              <a:sym typeface="+mn-ea"/>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62" y="176530"/>
            <a:ext cx="852115" cy="572135"/>
          </a:xfrm>
          <a:prstGeom prst="rect">
            <a:avLst/>
          </a:prstGeom>
        </p:spPr>
      </p:pic>
      <p:pic>
        <p:nvPicPr>
          <p:cNvPr id="9" name="图片 8" descr="22"/>
          <p:cNvPicPr>
            <a:picLocks noChangeAspect="1"/>
          </p:cNvPicPr>
          <p:nvPr/>
        </p:nvPicPr>
        <p:blipFill>
          <a:blip/>
          <a:srcRect l="5682" t="20296" r="60637" b="73295"/>
          <a:stretch>
            <a:fillRect/>
          </a:stretch>
        </p:blipFill>
        <p:spPr>
          <a:xfrm rot="10800000" flipH="1">
            <a:off x="9335770" y="6343650"/>
            <a:ext cx="2858770" cy="534035"/>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0" y="3729574"/>
            <a:ext cx="12192000" cy="3146622"/>
          </a:xfrm>
          <a:prstGeom prst="rect">
            <a:avLst/>
          </a:prstGeom>
        </p:spPr>
      </p:pic>
      <p:sp>
        <p:nvSpPr>
          <p:cNvPr id="12" name="文本框 11"/>
          <p:cNvSpPr txBox="1"/>
          <p:nvPr/>
        </p:nvSpPr>
        <p:spPr>
          <a:xfrm>
            <a:off x="2278380" y="2382520"/>
            <a:ext cx="8267065" cy="1345565"/>
          </a:xfrm>
          <a:prstGeom prst="rect">
            <a:avLst/>
          </a:prstGeom>
          <a:noFill/>
        </p:spPr>
        <p:txBody>
          <a:bodyPr wrap="square" rtlCol="0">
            <a:spAutoFit/>
          </a:bodyPr>
          <a:lstStyle/>
          <a:p>
            <a:pPr algn="ctr" fontAlgn="auto">
              <a:lnSpc>
                <a:spcPct val="170000"/>
              </a:lnSpc>
            </a:pPr>
            <a:r>
              <a:rPr lang="zh-CN" altLang="en-US" sz="1600" kern="0" dirty="0">
                <a:solidFill>
                  <a:schemeClr val="tx1">
                    <a:lumMod val="75000"/>
                    <a:lumOff val="25000"/>
                  </a:schemeClr>
                </a:solidFill>
                <a:latin typeface="方正楷体简体" panose="03000509000000000000" charset="-122"/>
                <a:ea typeface="方正楷体简体" panose="03000509000000000000" charset="-122"/>
                <a:sym typeface="+mn-ea"/>
              </a:rPr>
              <a:t>点击输入本栏的具体文字，简明扼要的说明分项内容，此为概念图解，请根据您的具体内容酌情修改。点击输入本栏的具体文字，简明扼要的说明分项内容，此为概念图解，请根据您的具体内容酌情修改</a:t>
            </a:r>
            <a:r>
              <a:rPr lang="zh-CN" altLang="en-US" sz="1600">
                <a:solidFill>
                  <a:schemeClr val="tx1">
                    <a:lumMod val="75000"/>
                    <a:lumOff val="25000"/>
                  </a:schemeClr>
                </a:solidFill>
                <a:latin typeface="方正楷体简体" panose="03000509000000000000" charset="-122"/>
                <a:ea typeface="方正楷体简体" panose="03000509000000000000" charset="-122"/>
              </a:rPr>
              <a:t>。</a:t>
            </a:r>
          </a:p>
        </p:txBody>
      </p:sp>
      <p:sp>
        <p:nvSpPr>
          <p:cNvPr id="3" name="文本框 2"/>
          <p:cNvSpPr txBox="1"/>
          <p:nvPr/>
        </p:nvSpPr>
        <p:spPr>
          <a:xfrm>
            <a:off x="4751070" y="1384300"/>
            <a:ext cx="3321050" cy="645160"/>
          </a:xfrm>
          <a:prstGeom prst="rect">
            <a:avLst/>
          </a:prstGeom>
          <a:noFill/>
        </p:spPr>
        <p:txBody>
          <a:bodyPr wrap="square" rtlCol="0" anchor="t">
            <a:spAutoFit/>
          </a:bodyPr>
          <a:lstStyle/>
          <a:p>
            <a:pPr algn="ctr"/>
            <a:r>
              <a:rPr lang="zh-CN" altLang="en-US" sz="3600" b="1" kern="900" dirty="0">
                <a:solidFill>
                  <a:srgbClr val="9E2225"/>
                </a:solidFill>
                <a:latin typeface="方正楷体简体" panose="03000509000000000000" charset="-122"/>
                <a:ea typeface="方正楷体简体" panose="03000509000000000000" charset="-122"/>
                <a:cs typeface="+mn-ea"/>
                <a:sym typeface="+mn-lt"/>
              </a:rPr>
              <a:t>标题文本预设</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98425" y="6267098"/>
            <a:ext cx="3276600" cy="609033"/>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9035415" y="6267098"/>
            <a:ext cx="3276600" cy="609033"/>
          </a:xfrm>
          <a:prstGeom prst="rect">
            <a:avLst/>
          </a:prstGeom>
        </p:spPr>
      </p:pic>
      <p:pic>
        <p:nvPicPr>
          <p:cNvPr id="15" name="图片 14" descr="形状 35 副本 2"/>
          <p:cNvPicPr>
            <a:picLocks noChangeAspect="1"/>
          </p:cNvPicPr>
          <p:nvPr/>
        </p:nvPicPr>
        <p:blipFill>
          <a:blip r:embed="rId6"/>
          <a:srcRect l="51706"/>
          <a:stretch>
            <a:fillRect/>
          </a:stretch>
        </p:blipFill>
        <p:spPr>
          <a:xfrm>
            <a:off x="-22225" y="2571750"/>
            <a:ext cx="1661160" cy="1714500"/>
          </a:xfrm>
          <a:prstGeom prst="rect">
            <a:avLst/>
          </a:prstGeom>
        </p:spPr>
      </p:pic>
      <p:pic>
        <p:nvPicPr>
          <p:cNvPr id="30" name="图片 29" descr="形状 35 副本 2"/>
          <p:cNvPicPr>
            <a:picLocks noChangeAspect="1"/>
          </p:cNvPicPr>
          <p:nvPr/>
        </p:nvPicPr>
        <p:blipFill>
          <a:blip r:embed="rId6"/>
          <a:srcRect l="51706"/>
          <a:stretch>
            <a:fillRect/>
          </a:stretch>
        </p:blipFill>
        <p:spPr>
          <a:xfrm flipH="1">
            <a:off x="10527665" y="140335"/>
            <a:ext cx="1661160" cy="1714500"/>
          </a:xfrm>
          <a:prstGeom prst="rect">
            <a:avLst/>
          </a:prstGeom>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 y="13083"/>
            <a:ext cx="4991100" cy="2090289"/>
          </a:xfrm>
          <a:prstGeom prst="rect">
            <a:avLst/>
          </a:prstGeom>
        </p:spPr>
      </p:pic>
      <p:pic>
        <p:nvPicPr>
          <p:cNvPr id="5" name="图片 4" descr="图层 2"/>
          <p:cNvPicPr>
            <a:picLocks noChangeAspect="1"/>
          </p:cNvPicPr>
          <p:nvPr/>
        </p:nvPicPr>
        <p:blipFill>
          <a:blip r:embed="rId8"/>
          <a:srcRect r="1769"/>
          <a:stretch>
            <a:fillRect/>
          </a:stretch>
        </p:blipFill>
        <p:spPr>
          <a:xfrm>
            <a:off x="9035415" y="325755"/>
            <a:ext cx="1445895" cy="1417320"/>
          </a:xfrm>
          <a:prstGeom prst="rect">
            <a:avLst/>
          </a:prstGeom>
        </p:spPr>
      </p:pic>
      <p:pic>
        <p:nvPicPr>
          <p:cNvPr id="32"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8145" y="5491480"/>
            <a:ext cx="6788150" cy="1386205"/>
          </a:xfrm>
          <a:prstGeom prst="rect">
            <a:avLst/>
          </a:prstGeom>
        </p:spPr>
      </p:pic>
      <p:sp>
        <p:nvSpPr>
          <p:cNvPr id="10" name="TextBox 14"/>
          <p:cNvSpPr txBox="1"/>
          <p:nvPr/>
        </p:nvSpPr>
        <p:spPr>
          <a:xfrm>
            <a:off x="4606922" y="2064135"/>
            <a:ext cx="1267876" cy="945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第</a:t>
            </a:r>
          </a:p>
        </p:txBody>
      </p:sp>
      <p:sp>
        <p:nvSpPr>
          <p:cNvPr id="13" name="TextBox 14"/>
          <p:cNvSpPr txBox="1"/>
          <p:nvPr/>
        </p:nvSpPr>
        <p:spPr>
          <a:xfrm>
            <a:off x="7103198" y="206413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solidFill>
                  <a:srgbClr val="C00000"/>
                </a:solidFill>
                <a:effectLst>
                  <a:outerShdw blurRad="127000" sx="102000" sy="102000" algn="ctr" rotWithShape="0">
                    <a:sysClr val="window" lastClr="FFFFFF">
                      <a:alpha val="84000"/>
                    </a:sysClr>
                  </a:outerShdw>
                </a:effectLst>
                <a:latin typeface="方正楷体简体" panose="03000509000000000000" charset="-122"/>
                <a:ea typeface="方正楷体简体" panose="03000509000000000000" charset="-122"/>
              </a:rPr>
              <a:t>章</a:t>
            </a:r>
          </a:p>
        </p:txBody>
      </p:sp>
      <p:grpSp>
        <p:nvGrpSpPr>
          <p:cNvPr id="14" name="组合 13"/>
          <p:cNvGrpSpPr/>
          <p:nvPr/>
        </p:nvGrpSpPr>
        <p:grpSpPr>
          <a:xfrm>
            <a:off x="5616684" y="1876578"/>
            <a:ext cx="1678536" cy="1296000"/>
            <a:chOff x="3385106" y="987574"/>
            <a:chExt cx="1258902" cy="972000"/>
          </a:xfrm>
        </p:grpSpPr>
        <p:sp>
          <p:nvSpPr>
            <p:cNvPr id="16" name="椭圆 15"/>
            <p:cNvSpPr/>
            <p:nvPr/>
          </p:nvSpPr>
          <p:spPr>
            <a:xfrm>
              <a:off x="3528557" y="987574"/>
              <a:ext cx="972000" cy="972000"/>
            </a:xfrm>
            <a:prstGeom prst="ellipse">
              <a:avLst/>
            </a:prstGeom>
            <a:solidFill>
              <a:srgbClr val="C00000">
                <a:alpha val="50000"/>
              </a:srgb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7" name="椭圆 16"/>
            <p:cNvSpPr/>
            <p:nvPr/>
          </p:nvSpPr>
          <p:spPr>
            <a:xfrm>
              <a:off x="3618557" y="1077574"/>
              <a:ext cx="792000" cy="792000"/>
            </a:xfrm>
            <a:prstGeom prst="ellipse">
              <a:avLst/>
            </a:prstGeom>
            <a:solidFill>
              <a:srgbClr val="C00000"/>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方正楷体简体" panose="03000509000000000000" charset="-122"/>
                <a:ea typeface="方正楷体简体" panose="03000509000000000000" charset="-122"/>
              </a:endParaRPr>
            </a:p>
          </p:txBody>
        </p:sp>
        <p:sp>
          <p:nvSpPr>
            <p:cNvPr id="18"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sz="4800" kern="0" dirty="0">
                  <a:solidFill>
                    <a:sysClr val="window" lastClr="FFFFFF"/>
                  </a:solidFill>
                  <a:effectLst/>
                  <a:latin typeface="方正楷体简体" panose="03000509000000000000" charset="-122"/>
                  <a:ea typeface="方正楷体简体" panose="03000509000000000000" charset="-122"/>
                </a:rPr>
                <a:t>贰</a:t>
              </a:r>
            </a:p>
          </p:txBody>
        </p:sp>
      </p:grpSp>
      <p:sp>
        <p:nvSpPr>
          <p:cNvPr id="19" name="圆角矩形 18"/>
          <p:cNvSpPr/>
          <p:nvPr/>
        </p:nvSpPr>
        <p:spPr>
          <a:xfrm>
            <a:off x="3090545" y="3454400"/>
            <a:ext cx="6779895" cy="942975"/>
          </a:xfrm>
          <a:prstGeom prst="roundRect">
            <a:avLst>
              <a:gd name="adj" fmla="val 50000"/>
            </a:avLst>
          </a:prstGeom>
          <a:solidFill>
            <a:srgbClr val="C00000"/>
          </a:solidFill>
          <a:ln w="12700" cap="flat" cmpd="sng" algn="ctr">
            <a:noFill/>
            <a:prstDash val="solid"/>
            <a:miter lim="800000"/>
          </a:ln>
          <a:effectLst/>
        </p:spPr>
        <p:txBody>
          <a:bodyPr rtlCol="0" anchor="ctr"/>
          <a:lstStyle/>
          <a:p>
            <a:pPr algn="ctr" defTabSz="980440" eaLnBrk="1" hangingPunct="1">
              <a:lnSpc>
                <a:spcPct val="150000"/>
              </a:lnSpc>
              <a:defRPr/>
            </a:pPr>
            <a:r>
              <a:rPr lang="zh-CN" altLang="en-US" sz="4400" b="1" dirty="0">
                <a:solidFill>
                  <a:schemeClr val="bg1"/>
                </a:solidFill>
                <a:latin typeface="方正楷体简体" panose="03000509000000000000" charset="-122"/>
                <a:ea typeface="方正楷体简体" panose="03000509000000000000" charset="-122"/>
                <a:cs typeface="方正楷体简体" panose="03000509000000000000" charset="-122"/>
                <a:sym typeface="+mn-ea"/>
              </a:rPr>
              <a:t>活动流程</a:t>
            </a:r>
            <a:endParaRPr lang="en-US" altLang="zh-CN" sz="4400" b="1" kern="0" dirty="0">
              <a:solidFill>
                <a:schemeClr val="bg1"/>
              </a:solidFill>
              <a:latin typeface="方正楷体简体" panose="03000509000000000000" charset="-122"/>
              <a:ea typeface="方正楷体简体" panose="03000509000000000000" charset="-122"/>
              <a:cs typeface="方正楷体简体" panose="03000509000000000000" charset="-122"/>
              <a:sym typeface="+mn-ea"/>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千图网海量PPT模板www.58pic.com">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宽屏</PresentationFormat>
  <Paragraphs>170</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方正楷体简体</vt:lpstr>
      <vt:lpstr>方正细圆简体</vt:lpstr>
      <vt:lpstr>方正字迹-仿欧简体</vt:lpstr>
      <vt:lpstr>仿宋</vt:lpstr>
      <vt:lpstr>楷体</vt:lpstr>
      <vt:lpstr>微软雅黑</vt:lpstr>
      <vt:lpstr>Arial</vt:lpstr>
      <vt:lpstr>Calibri</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419</cp:revision>
  <dcterms:created xsi:type="dcterms:W3CDTF">2017-08-03T09:01:00Z</dcterms:created>
  <dcterms:modified xsi:type="dcterms:W3CDTF">2021-01-06T08:47:02Z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