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65" r:id="rId5"/>
    <p:sldId id="266" r:id="rId6"/>
    <p:sldId id="268" r:id="rId7"/>
    <p:sldId id="269" r:id="rId8"/>
    <p:sldId id="270" r:id="rId9"/>
    <p:sldId id="262" r:id="rId10"/>
    <p:sldId id="271" r:id="rId11"/>
    <p:sldId id="272" r:id="rId12"/>
    <p:sldId id="273" r:id="rId13"/>
    <p:sldId id="274" r:id="rId14"/>
    <p:sldId id="275" r:id="rId15"/>
    <p:sldId id="263" r:id="rId16"/>
    <p:sldId id="276" r:id="rId17"/>
    <p:sldId id="277" r:id="rId18"/>
    <p:sldId id="278" r:id="rId19"/>
    <p:sldId id="279" r:id="rId20"/>
    <p:sldId id="280" r:id="rId21"/>
    <p:sldId id="264" r:id="rId22"/>
    <p:sldId id="281" r:id="rId23"/>
    <p:sldId id="282" r:id="rId24"/>
    <p:sldId id="283" r:id="rId25"/>
    <p:sldId id="26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82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D9F62-A6A5-462A-980C-81F256C4C35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A0F33-EC1E-4EF0-A016-8C4FFDD0B5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0F33-EC1E-4EF0-A016-8C4FFDD0B51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8000" cy="1219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49" y="1264172"/>
            <a:ext cx="3767770" cy="26764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" y="0"/>
            <a:ext cx="5422179" cy="17485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00" y="109940"/>
            <a:ext cx="1346178" cy="16385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6955" y="4442743"/>
            <a:ext cx="1090122" cy="6667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194669" y="3645222"/>
            <a:ext cx="6409473" cy="64094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1" y="5231321"/>
            <a:ext cx="5132070" cy="14932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4" y="6165361"/>
            <a:ext cx="12167625" cy="78940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6488670"/>
            <a:ext cx="12191999" cy="474133"/>
            <a:chOff x="0" y="6383867"/>
            <a:chExt cx="12191999" cy="474133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6383867"/>
              <a:ext cx="11134176" cy="474133"/>
              <a:chOff x="0" y="6071373"/>
              <a:chExt cx="18472546" cy="786627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6071373"/>
                <a:ext cx="9610410" cy="786627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862136" y="6071373"/>
                <a:ext cx="9610410" cy="786627"/>
              </a:xfrm>
              <a:prstGeom prst="rect">
                <a:avLst/>
              </a:prstGeom>
            </p:spPr>
          </p:pic>
        </p:grp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3810"/>
            <a:stretch>
              <a:fillRect/>
            </a:stretch>
          </p:blipFill>
          <p:spPr>
            <a:xfrm>
              <a:off x="10674939" y="6383867"/>
              <a:ext cx="1517060" cy="474133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6796" y="4995407"/>
            <a:ext cx="767766" cy="46959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511" y="3027687"/>
            <a:ext cx="931181" cy="113342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481" y="3606462"/>
            <a:ext cx="767766" cy="4695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78" y="1702268"/>
            <a:ext cx="1987200" cy="19689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11" y="1615736"/>
            <a:ext cx="1851520" cy="19733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73" y="1508068"/>
            <a:ext cx="2324131" cy="239105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29" y="1273622"/>
            <a:ext cx="2111282" cy="236756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536271" y="3704078"/>
            <a:ext cx="4341970" cy="1070753"/>
            <a:chOff x="6347675" y="1196571"/>
            <a:chExt cx="768302" cy="1070753"/>
          </a:xfrm>
        </p:grpSpPr>
        <p:sp>
          <p:nvSpPr>
            <p:cNvPr id="32" name="文本框 31"/>
            <p:cNvSpPr txBox="1"/>
            <p:nvPr/>
          </p:nvSpPr>
          <p:spPr>
            <a:xfrm>
              <a:off x="6347675" y="1196571"/>
              <a:ext cx="738664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国庆主题通用模板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500424" y="1806949"/>
              <a:ext cx="615553" cy="4603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汇报人 </a:t>
              </a:r>
              <a:r>
                <a:rPr lang="en-US" altLang="zh-CN" sz="2400" b="1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xiazaii</a:t>
              </a:r>
              <a:endPara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05865" y="4064840"/>
            <a:ext cx="586135" cy="37790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9752" y="767892"/>
            <a:ext cx="480579" cy="3521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570" y="2035910"/>
            <a:ext cx="480579" cy="3521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472" y="126626"/>
            <a:ext cx="2600528" cy="596898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468608" y="1689532"/>
            <a:ext cx="2465376" cy="3993403"/>
            <a:chOff x="1358116" y="1724277"/>
            <a:chExt cx="2465376" cy="3993403"/>
          </a:xfrm>
        </p:grpSpPr>
        <p:grpSp>
          <p:nvGrpSpPr>
            <p:cNvPr id="19" name="组合 18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4089829" y="1114417"/>
            <a:ext cx="2465376" cy="3993403"/>
            <a:chOff x="1358116" y="1724277"/>
            <a:chExt cx="2465376" cy="3993403"/>
          </a:xfrm>
        </p:grpSpPr>
        <p:grpSp>
          <p:nvGrpSpPr>
            <p:cNvPr id="24" name="组合 23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6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711051" y="1833880"/>
            <a:ext cx="2465376" cy="3993403"/>
            <a:chOff x="1358116" y="1724277"/>
            <a:chExt cx="2465376" cy="3993403"/>
          </a:xfrm>
        </p:grpSpPr>
        <p:grpSp>
          <p:nvGrpSpPr>
            <p:cNvPr id="29" name="组合 28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31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9" y="1628834"/>
            <a:ext cx="4797551" cy="41148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5185618" y="1524806"/>
            <a:ext cx="5863382" cy="1920635"/>
            <a:chOff x="4061150" y="1359280"/>
            <a:chExt cx="5863382" cy="1920635"/>
          </a:xfrm>
        </p:grpSpPr>
        <p:grpSp>
          <p:nvGrpSpPr>
            <p:cNvPr id="19" name="组合 18"/>
            <p:cNvGrpSpPr/>
            <p:nvPr/>
          </p:nvGrpSpPr>
          <p:grpSpPr>
            <a:xfrm>
              <a:off x="4638554" y="1359280"/>
              <a:ext cx="5285978" cy="1920635"/>
              <a:chOff x="2783887" y="1861768"/>
              <a:chExt cx="5285978" cy="1920635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2917723" y="2335853"/>
                <a:ext cx="5152142" cy="1446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783887" y="1861768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1150" y="1413531"/>
              <a:ext cx="577404" cy="353161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5817476" y="3626143"/>
            <a:ext cx="531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您的内容打在这里。您的内容打在这里，或者通过复制您的文本后，在此框中选择粘贴</a:t>
            </a:r>
            <a:r>
              <a:rPr lang="en-US" altLang="zh-CN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您的内容打在这里。</a:t>
            </a:r>
            <a:endParaRPr lang="zh-CN" altLang="en-US" sz="1600" dirty="0"/>
          </a:p>
        </p:txBody>
      </p:sp>
      <p:sp>
        <p:nvSpPr>
          <p:cNvPr id="23" name="矩形 22"/>
          <p:cNvSpPr/>
          <p:nvPr/>
        </p:nvSpPr>
        <p:spPr>
          <a:xfrm>
            <a:off x="5814579" y="4475233"/>
            <a:ext cx="531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您的内容打在这里。您的内容打在这里，或者通过复制您的文本后，在此框中选择粘贴</a:t>
            </a:r>
            <a:r>
              <a:rPr lang="en-US" altLang="zh-CN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您的内容打在这里。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15" y="1408070"/>
            <a:ext cx="3390958" cy="508033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468608" y="1387874"/>
            <a:ext cx="7525721" cy="1102393"/>
            <a:chOff x="4274883" y="1438858"/>
            <a:chExt cx="7525721" cy="1102393"/>
          </a:xfrm>
        </p:grpSpPr>
        <p:grpSp>
          <p:nvGrpSpPr>
            <p:cNvPr id="19" name="组合 18"/>
            <p:cNvGrpSpPr/>
            <p:nvPr/>
          </p:nvGrpSpPr>
          <p:grpSpPr>
            <a:xfrm>
              <a:off x="4274883" y="1438858"/>
              <a:ext cx="6972585" cy="1102393"/>
              <a:chOff x="2420216" y="1941346"/>
              <a:chExt cx="6972585" cy="1102393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2420216" y="2335853"/>
                <a:ext cx="6859294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669828" y="1941346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23200" y="1493109"/>
              <a:ext cx="577404" cy="353161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468608" y="2549049"/>
            <a:ext cx="7579449" cy="1102393"/>
            <a:chOff x="4221155" y="1438858"/>
            <a:chExt cx="7579449" cy="1102393"/>
          </a:xfrm>
        </p:grpSpPr>
        <p:grpSp>
          <p:nvGrpSpPr>
            <p:cNvPr id="24" name="组合 23"/>
            <p:cNvGrpSpPr/>
            <p:nvPr/>
          </p:nvGrpSpPr>
          <p:grpSpPr>
            <a:xfrm>
              <a:off x="4221155" y="1438858"/>
              <a:ext cx="7026313" cy="1102393"/>
              <a:chOff x="2366488" y="1941346"/>
              <a:chExt cx="7026313" cy="1102393"/>
            </a:xfrm>
          </p:grpSpPr>
          <p:sp>
            <p:nvSpPr>
              <p:cNvPr id="26" name="Title 20"/>
              <p:cNvSpPr txBox="1"/>
              <p:nvPr/>
            </p:nvSpPr>
            <p:spPr>
              <a:xfrm>
                <a:off x="2366488" y="2335853"/>
                <a:ext cx="6913021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669828" y="1941346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23200" y="1493109"/>
              <a:ext cx="577404" cy="353161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1468608" y="4922019"/>
            <a:ext cx="7579449" cy="1102393"/>
            <a:chOff x="4221155" y="1438858"/>
            <a:chExt cx="7579449" cy="1102393"/>
          </a:xfrm>
        </p:grpSpPr>
        <p:grpSp>
          <p:nvGrpSpPr>
            <p:cNvPr id="29" name="组合 28"/>
            <p:cNvGrpSpPr/>
            <p:nvPr/>
          </p:nvGrpSpPr>
          <p:grpSpPr>
            <a:xfrm>
              <a:off x="4221155" y="1438858"/>
              <a:ext cx="7026313" cy="1102393"/>
              <a:chOff x="2366488" y="1941346"/>
              <a:chExt cx="7026313" cy="1102393"/>
            </a:xfrm>
          </p:grpSpPr>
          <p:sp>
            <p:nvSpPr>
              <p:cNvPr id="31" name="Title 20"/>
              <p:cNvSpPr txBox="1"/>
              <p:nvPr/>
            </p:nvSpPr>
            <p:spPr>
              <a:xfrm>
                <a:off x="2366488" y="2335853"/>
                <a:ext cx="6913021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7669828" y="1941346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23200" y="1493109"/>
              <a:ext cx="577404" cy="353161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1468608" y="3735534"/>
            <a:ext cx="7579449" cy="1102393"/>
            <a:chOff x="4221155" y="1438858"/>
            <a:chExt cx="7579449" cy="1102393"/>
          </a:xfrm>
        </p:grpSpPr>
        <p:grpSp>
          <p:nvGrpSpPr>
            <p:cNvPr id="34" name="组合 33"/>
            <p:cNvGrpSpPr/>
            <p:nvPr/>
          </p:nvGrpSpPr>
          <p:grpSpPr>
            <a:xfrm>
              <a:off x="4221155" y="1438858"/>
              <a:ext cx="7026313" cy="1102393"/>
              <a:chOff x="2366488" y="1941346"/>
              <a:chExt cx="7026313" cy="1102393"/>
            </a:xfrm>
          </p:grpSpPr>
          <p:sp>
            <p:nvSpPr>
              <p:cNvPr id="36" name="Title 20"/>
              <p:cNvSpPr txBox="1"/>
              <p:nvPr/>
            </p:nvSpPr>
            <p:spPr>
              <a:xfrm>
                <a:off x="2366488" y="2335853"/>
                <a:ext cx="6913021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7669828" y="1941346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23200" y="1493109"/>
              <a:ext cx="577404" cy="3531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9" y="858465"/>
            <a:ext cx="3592754" cy="35927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403636" y="3799188"/>
            <a:ext cx="2402128" cy="1852656"/>
            <a:chOff x="1223114" y="3657058"/>
            <a:chExt cx="2402128" cy="1852656"/>
          </a:xfrm>
        </p:grpSpPr>
        <p:sp>
          <p:nvSpPr>
            <p:cNvPr id="18" name="Title 20"/>
            <p:cNvSpPr txBox="1"/>
            <p:nvPr/>
          </p:nvSpPr>
          <p:spPr>
            <a:xfrm>
              <a:off x="1223114" y="4063164"/>
              <a:ext cx="2402128" cy="14465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.</a:t>
              </a:r>
              <a:r>
                <a:rPr lang="zh-CN" altLang="en-US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您的内容打在这里。</a:t>
              </a:r>
              <a:endParaRPr lang="en-US" altLang="zh-CN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97934" y="3657058"/>
              <a:ext cx="1781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10710" y="3809458"/>
            <a:ext cx="2402128" cy="1852656"/>
            <a:chOff x="1223114" y="3657058"/>
            <a:chExt cx="2402128" cy="1852656"/>
          </a:xfrm>
        </p:grpSpPr>
        <p:sp>
          <p:nvSpPr>
            <p:cNvPr id="23" name="Title 20"/>
            <p:cNvSpPr txBox="1"/>
            <p:nvPr/>
          </p:nvSpPr>
          <p:spPr>
            <a:xfrm>
              <a:off x="1223114" y="4063164"/>
              <a:ext cx="2402128" cy="14465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.</a:t>
              </a:r>
              <a:r>
                <a:rPr lang="zh-CN" altLang="en-US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您的内容打在这里。</a:t>
              </a:r>
              <a:endParaRPr lang="en-US" altLang="zh-CN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97934" y="3657058"/>
              <a:ext cx="1781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508897" y="2208377"/>
            <a:ext cx="2480504" cy="1215219"/>
            <a:chOff x="8508897" y="2208377"/>
            <a:chExt cx="2480504" cy="121521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32826" y="2208377"/>
              <a:ext cx="982709" cy="60106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08897" y="2703252"/>
              <a:ext cx="982709" cy="60106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78226" y="2376980"/>
              <a:ext cx="1711175" cy="104661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781790" y="1488033"/>
            <a:ext cx="3153100" cy="1911733"/>
            <a:chOff x="8508897" y="2208377"/>
            <a:chExt cx="3153100" cy="1911733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32826" y="2208377"/>
              <a:ext cx="982709" cy="60106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08897" y="2703252"/>
              <a:ext cx="982709" cy="60106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50822" y="3073494"/>
              <a:ext cx="1711175" cy="104661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4682" y="652944"/>
            <a:ext cx="9125558" cy="61851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799115" y="2283709"/>
            <a:ext cx="2465376" cy="3993403"/>
            <a:chOff x="1358116" y="1724277"/>
            <a:chExt cx="2465376" cy="3993403"/>
          </a:xfrm>
        </p:grpSpPr>
        <p:grpSp>
          <p:nvGrpSpPr>
            <p:cNvPr id="19" name="组合 18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475868" y="1576472"/>
            <a:ext cx="2465376" cy="3993403"/>
            <a:chOff x="1358116" y="1724277"/>
            <a:chExt cx="2465376" cy="3993403"/>
          </a:xfrm>
        </p:grpSpPr>
        <p:grpSp>
          <p:nvGrpSpPr>
            <p:cNvPr id="24" name="组合 23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6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08"/>
            <a:ext cx="3732254" cy="37322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033134" y="4130376"/>
            <a:ext cx="6409473" cy="64094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1" y="5231321"/>
            <a:ext cx="5132070" cy="14932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4" y="6165361"/>
            <a:ext cx="12167625" cy="78940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6488670"/>
            <a:ext cx="12191999" cy="474133"/>
            <a:chOff x="0" y="6383867"/>
            <a:chExt cx="12191999" cy="474133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6383867"/>
              <a:ext cx="11134176" cy="474133"/>
              <a:chOff x="0" y="6071373"/>
              <a:chExt cx="18472546" cy="78662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6071373"/>
                <a:ext cx="9610410" cy="786627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862136" y="6071373"/>
                <a:ext cx="9610410" cy="786627"/>
              </a:xfrm>
              <a:prstGeom prst="rect">
                <a:avLst/>
              </a:prstGeom>
            </p:spPr>
          </p:pic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3810"/>
            <a:stretch>
              <a:fillRect/>
            </a:stretch>
          </p:blipFill>
          <p:spPr>
            <a:xfrm>
              <a:off x="10674939" y="6383867"/>
              <a:ext cx="1517060" cy="47413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2908227" y="2819682"/>
            <a:ext cx="6659286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国庆节的故事</a:t>
            </a:r>
          </a:p>
        </p:txBody>
      </p:sp>
      <p:grpSp>
        <p:nvGrpSpPr>
          <p:cNvPr id="16" name="组合 15"/>
          <p:cNvGrpSpPr/>
          <p:nvPr/>
        </p:nvGrpSpPr>
        <p:grpSpPr>
          <a:xfrm flipV="1">
            <a:off x="-149" y="0"/>
            <a:ext cx="12191999" cy="474133"/>
            <a:chOff x="152400" y="6641070"/>
            <a:chExt cx="12191999" cy="4741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400" y="6641070"/>
              <a:ext cx="5792596" cy="47413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93980" y="6641070"/>
              <a:ext cx="5792596" cy="47413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3810"/>
            <a:stretch>
              <a:fillRect/>
            </a:stretch>
          </p:blipFill>
          <p:spPr>
            <a:xfrm>
              <a:off x="10827339" y="6641070"/>
              <a:ext cx="1517060" cy="474133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17" y="1735240"/>
            <a:ext cx="3767770" cy="2676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57" y="4927422"/>
            <a:ext cx="5958458" cy="17337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364033" y="1413921"/>
            <a:ext cx="9414214" cy="1181971"/>
            <a:chOff x="4061150" y="1359280"/>
            <a:chExt cx="9414214" cy="1181971"/>
          </a:xfrm>
        </p:grpSpPr>
        <p:grpSp>
          <p:nvGrpSpPr>
            <p:cNvPr id="24" name="组合 23"/>
            <p:cNvGrpSpPr/>
            <p:nvPr/>
          </p:nvGrpSpPr>
          <p:grpSpPr>
            <a:xfrm>
              <a:off x="4638554" y="1359280"/>
              <a:ext cx="8836810" cy="1181971"/>
              <a:chOff x="2783887" y="1861768"/>
              <a:chExt cx="8836810" cy="1181971"/>
            </a:xfrm>
          </p:grpSpPr>
          <p:sp>
            <p:nvSpPr>
              <p:cNvPr id="26" name="Title 20"/>
              <p:cNvSpPr txBox="1"/>
              <p:nvPr/>
            </p:nvSpPr>
            <p:spPr>
              <a:xfrm>
                <a:off x="2917722" y="2335853"/>
                <a:ext cx="8702975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783887" y="1861768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1150" y="1413531"/>
              <a:ext cx="577404" cy="353161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1364033" y="3149863"/>
            <a:ext cx="9414214" cy="1181971"/>
            <a:chOff x="4061150" y="1359280"/>
            <a:chExt cx="9414214" cy="1181971"/>
          </a:xfrm>
        </p:grpSpPr>
        <p:grpSp>
          <p:nvGrpSpPr>
            <p:cNvPr id="29" name="组合 28"/>
            <p:cNvGrpSpPr/>
            <p:nvPr/>
          </p:nvGrpSpPr>
          <p:grpSpPr>
            <a:xfrm>
              <a:off x="4638554" y="1359280"/>
              <a:ext cx="8836810" cy="1181971"/>
              <a:chOff x="2783887" y="1861768"/>
              <a:chExt cx="8836810" cy="1181971"/>
            </a:xfrm>
          </p:grpSpPr>
          <p:sp>
            <p:nvSpPr>
              <p:cNvPr id="31" name="Title 20"/>
              <p:cNvSpPr txBox="1"/>
              <p:nvPr/>
            </p:nvSpPr>
            <p:spPr>
              <a:xfrm>
                <a:off x="2917722" y="2335853"/>
                <a:ext cx="8702975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783887" y="1861768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1150" y="1413531"/>
              <a:ext cx="577404" cy="3531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80" y="187823"/>
            <a:ext cx="4898808" cy="685467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475868" y="1576472"/>
            <a:ext cx="2465376" cy="3993403"/>
            <a:chOff x="1358116" y="1724277"/>
            <a:chExt cx="2465376" cy="3993403"/>
          </a:xfrm>
        </p:grpSpPr>
        <p:grpSp>
          <p:nvGrpSpPr>
            <p:cNvPr id="19" name="组合 18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4455733" y="1604463"/>
            <a:ext cx="2465376" cy="3993403"/>
            <a:chOff x="1358116" y="1724277"/>
            <a:chExt cx="2465376" cy="3993403"/>
          </a:xfrm>
        </p:grpSpPr>
        <p:grpSp>
          <p:nvGrpSpPr>
            <p:cNvPr id="24" name="组合 23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6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715" y="1174569"/>
            <a:ext cx="5731122" cy="531412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r="16257" b="25095"/>
          <a:stretch>
            <a:fillRect/>
          </a:stretch>
        </p:blipFill>
        <p:spPr>
          <a:xfrm>
            <a:off x="1819070" y="2178894"/>
            <a:ext cx="2684835" cy="278915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278922" y="1415870"/>
            <a:ext cx="5770078" cy="1181971"/>
            <a:chOff x="4061150" y="1359280"/>
            <a:chExt cx="5770078" cy="1181971"/>
          </a:xfrm>
        </p:grpSpPr>
        <p:grpSp>
          <p:nvGrpSpPr>
            <p:cNvPr id="21" name="组合 20"/>
            <p:cNvGrpSpPr/>
            <p:nvPr/>
          </p:nvGrpSpPr>
          <p:grpSpPr>
            <a:xfrm>
              <a:off x="4638554" y="1359280"/>
              <a:ext cx="5192674" cy="1181971"/>
              <a:chOff x="2783887" y="1861768"/>
              <a:chExt cx="5192674" cy="1181971"/>
            </a:xfrm>
          </p:grpSpPr>
          <p:sp>
            <p:nvSpPr>
              <p:cNvPr id="23" name="Title 20"/>
              <p:cNvSpPr txBox="1"/>
              <p:nvPr/>
            </p:nvSpPr>
            <p:spPr>
              <a:xfrm>
                <a:off x="2917723" y="2335853"/>
                <a:ext cx="5058838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783887" y="1861768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1150" y="1413531"/>
              <a:ext cx="577404" cy="353161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5792596" y="2902779"/>
            <a:ext cx="5256403" cy="1181971"/>
            <a:chOff x="4061150" y="1359280"/>
            <a:chExt cx="5256403" cy="1181971"/>
          </a:xfrm>
        </p:grpSpPr>
        <p:grpSp>
          <p:nvGrpSpPr>
            <p:cNvPr id="26" name="组合 25"/>
            <p:cNvGrpSpPr/>
            <p:nvPr/>
          </p:nvGrpSpPr>
          <p:grpSpPr>
            <a:xfrm>
              <a:off x="4638554" y="1359280"/>
              <a:ext cx="4678999" cy="1181971"/>
              <a:chOff x="2783887" y="1861768"/>
              <a:chExt cx="4678999" cy="1181971"/>
            </a:xfrm>
          </p:grpSpPr>
          <p:sp>
            <p:nvSpPr>
              <p:cNvPr id="28" name="Title 20"/>
              <p:cNvSpPr txBox="1"/>
              <p:nvPr/>
            </p:nvSpPr>
            <p:spPr>
              <a:xfrm>
                <a:off x="2917723" y="2335853"/>
                <a:ext cx="4545163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2783887" y="1861768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1150" y="1413531"/>
              <a:ext cx="577404" cy="353161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5637407" y="4377059"/>
            <a:ext cx="5411592" cy="1181971"/>
            <a:chOff x="4061150" y="1359280"/>
            <a:chExt cx="5411592" cy="1181971"/>
          </a:xfrm>
        </p:grpSpPr>
        <p:grpSp>
          <p:nvGrpSpPr>
            <p:cNvPr id="31" name="组合 30"/>
            <p:cNvGrpSpPr/>
            <p:nvPr/>
          </p:nvGrpSpPr>
          <p:grpSpPr>
            <a:xfrm>
              <a:off x="4638554" y="1359280"/>
              <a:ext cx="4834188" cy="1181971"/>
              <a:chOff x="2783887" y="1861768"/>
              <a:chExt cx="4834188" cy="1181971"/>
            </a:xfrm>
          </p:grpSpPr>
          <p:sp>
            <p:nvSpPr>
              <p:cNvPr id="33" name="Title 20"/>
              <p:cNvSpPr txBox="1"/>
              <p:nvPr/>
            </p:nvSpPr>
            <p:spPr>
              <a:xfrm>
                <a:off x="2917723" y="2335853"/>
                <a:ext cx="4700352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783887" y="1861768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1150" y="1413531"/>
              <a:ext cx="577404" cy="3531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94" y="1780442"/>
            <a:ext cx="4075540" cy="408163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918134" y="2580178"/>
            <a:ext cx="15696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国庆</a:t>
            </a:r>
            <a:endParaRPr lang="en-US" altLang="zh-CN" sz="5400" dirty="0">
              <a:solidFill>
                <a:schemeClr val="bg1"/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华诞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75868" y="1576472"/>
            <a:ext cx="2465376" cy="3993403"/>
            <a:chOff x="1358116" y="1724277"/>
            <a:chExt cx="2465376" cy="3993403"/>
          </a:xfrm>
        </p:grpSpPr>
        <p:grpSp>
          <p:nvGrpSpPr>
            <p:cNvPr id="19" name="组合 18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3869662" y="2136754"/>
            <a:ext cx="2465376" cy="3993403"/>
            <a:chOff x="1358116" y="1724277"/>
            <a:chExt cx="2465376" cy="3993403"/>
          </a:xfrm>
        </p:grpSpPr>
        <p:grpSp>
          <p:nvGrpSpPr>
            <p:cNvPr id="24" name="组合 23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6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310500" y="1344313"/>
            <a:ext cx="2465376" cy="3993403"/>
            <a:chOff x="1358116" y="1724277"/>
            <a:chExt cx="2465376" cy="3993403"/>
          </a:xfrm>
        </p:grpSpPr>
        <p:grpSp>
          <p:nvGrpSpPr>
            <p:cNvPr id="29" name="组合 28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31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" y="0"/>
            <a:ext cx="5422179" cy="17485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00" y="109940"/>
            <a:ext cx="1346178" cy="16385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511" y="3027687"/>
            <a:ext cx="931181" cy="113342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0" y="6165361"/>
            <a:ext cx="12191999" cy="797442"/>
            <a:chOff x="0" y="6060558"/>
            <a:chExt cx="12191999" cy="79744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grpSp>
        <p:nvGrpSpPr>
          <p:cNvPr id="26" name="组合 25"/>
          <p:cNvGrpSpPr/>
          <p:nvPr/>
        </p:nvGrpSpPr>
        <p:grpSpPr>
          <a:xfrm>
            <a:off x="1518866" y="1574070"/>
            <a:ext cx="1659880" cy="4109254"/>
            <a:chOff x="1803938" y="2505703"/>
            <a:chExt cx="1659880" cy="4109254"/>
          </a:xfrm>
        </p:grpSpPr>
        <p:grpSp>
          <p:nvGrpSpPr>
            <p:cNvPr id="21" name="组合 20"/>
            <p:cNvGrpSpPr/>
            <p:nvPr/>
          </p:nvGrpSpPr>
          <p:grpSpPr>
            <a:xfrm>
              <a:off x="2328777" y="2505703"/>
              <a:ext cx="1135041" cy="2968720"/>
              <a:chOff x="2103981" y="2356173"/>
              <a:chExt cx="1135041" cy="2968720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2623469" y="2704276"/>
                <a:ext cx="615553" cy="262061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国庆节的来历</a:t>
                </a: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03981" y="2356173"/>
                <a:ext cx="737045" cy="450803"/>
              </a:xfrm>
              <a:prstGeom prst="rect">
                <a:avLst/>
              </a:prstGeom>
            </p:spPr>
          </p:pic>
        </p:grpSp>
        <p:sp>
          <p:nvSpPr>
            <p:cNvPr id="25" name="Title 20"/>
            <p:cNvSpPr txBox="1"/>
            <p:nvPr/>
          </p:nvSpPr>
          <p:spPr>
            <a:xfrm>
              <a:off x="1803938" y="2956506"/>
              <a:ext cx="1261884" cy="365845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.</a:t>
              </a:r>
              <a:r>
                <a:rPr lang="zh-CN" altLang="en-US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您的内容打在这里。</a:t>
              </a:r>
              <a:endParaRPr lang="en-US" altLang="zh-CN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26715" y="1574070"/>
            <a:ext cx="1659880" cy="4109254"/>
            <a:chOff x="1803938" y="2505703"/>
            <a:chExt cx="1659880" cy="4109254"/>
          </a:xfrm>
        </p:grpSpPr>
        <p:grpSp>
          <p:nvGrpSpPr>
            <p:cNvPr id="29" name="组合 28"/>
            <p:cNvGrpSpPr/>
            <p:nvPr/>
          </p:nvGrpSpPr>
          <p:grpSpPr>
            <a:xfrm>
              <a:off x="2328777" y="2505703"/>
              <a:ext cx="1135041" cy="2968720"/>
              <a:chOff x="2103981" y="2356173"/>
              <a:chExt cx="1135041" cy="2968720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2623469" y="2704276"/>
                <a:ext cx="615553" cy="262061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国庆节的发展</a:t>
                </a: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03981" y="2356173"/>
                <a:ext cx="737045" cy="450803"/>
              </a:xfrm>
              <a:prstGeom prst="rect">
                <a:avLst/>
              </a:prstGeom>
            </p:spPr>
          </p:pic>
        </p:grpSp>
        <p:sp>
          <p:nvSpPr>
            <p:cNvPr id="30" name="Title 20"/>
            <p:cNvSpPr txBox="1"/>
            <p:nvPr/>
          </p:nvSpPr>
          <p:spPr>
            <a:xfrm>
              <a:off x="1803938" y="2956506"/>
              <a:ext cx="1261884" cy="365845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.</a:t>
              </a:r>
              <a:r>
                <a:rPr lang="zh-CN" altLang="en-US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您的内容打在这里。</a:t>
              </a:r>
              <a:endParaRPr lang="en-US" altLang="zh-CN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34564" y="1574070"/>
            <a:ext cx="1659880" cy="4109254"/>
            <a:chOff x="1803938" y="2505703"/>
            <a:chExt cx="1659880" cy="4109254"/>
          </a:xfrm>
        </p:grpSpPr>
        <p:grpSp>
          <p:nvGrpSpPr>
            <p:cNvPr id="34" name="组合 33"/>
            <p:cNvGrpSpPr/>
            <p:nvPr/>
          </p:nvGrpSpPr>
          <p:grpSpPr>
            <a:xfrm>
              <a:off x="2328777" y="2505703"/>
              <a:ext cx="1135041" cy="2968720"/>
              <a:chOff x="2103981" y="2356173"/>
              <a:chExt cx="1135041" cy="2968720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2623469" y="2704276"/>
                <a:ext cx="615553" cy="262061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国庆节的故事</a:t>
                </a:r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03981" y="2356173"/>
                <a:ext cx="737045" cy="450803"/>
              </a:xfrm>
              <a:prstGeom prst="rect">
                <a:avLst/>
              </a:prstGeom>
            </p:spPr>
          </p:pic>
        </p:grpSp>
        <p:sp>
          <p:nvSpPr>
            <p:cNvPr id="35" name="Title 20"/>
            <p:cNvSpPr txBox="1"/>
            <p:nvPr/>
          </p:nvSpPr>
          <p:spPr>
            <a:xfrm>
              <a:off x="1803938" y="2956506"/>
              <a:ext cx="1261884" cy="365845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.</a:t>
              </a:r>
              <a:r>
                <a:rPr lang="zh-CN" altLang="en-US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您的内容打在这里。</a:t>
              </a:r>
              <a:endParaRPr lang="en-US" altLang="zh-CN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242414" y="1574070"/>
            <a:ext cx="1659880" cy="4109254"/>
            <a:chOff x="1803938" y="2505703"/>
            <a:chExt cx="1659880" cy="4109254"/>
          </a:xfrm>
        </p:grpSpPr>
        <p:grpSp>
          <p:nvGrpSpPr>
            <p:cNvPr id="39" name="组合 38"/>
            <p:cNvGrpSpPr/>
            <p:nvPr/>
          </p:nvGrpSpPr>
          <p:grpSpPr>
            <a:xfrm>
              <a:off x="2328777" y="2505703"/>
              <a:ext cx="1135041" cy="2968720"/>
              <a:chOff x="2103981" y="2356173"/>
              <a:chExt cx="1135041" cy="2968720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2623469" y="2704276"/>
                <a:ext cx="615553" cy="262061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国庆节的活动</a:t>
                </a:r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03981" y="2356173"/>
                <a:ext cx="737045" cy="450803"/>
              </a:xfrm>
              <a:prstGeom prst="rect">
                <a:avLst/>
              </a:prstGeom>
            </p:spPr>
          </p:pic>
        </p:grpSp>
        <p:sp>
          <p:nvSpPr>
            <p:cNvPr id="40" name="Title 20"/>
            <p:cNvSpPr txBox="1"/>
            <p:nvPr/>
          </p:nvSpPr>
          <p:spPr>
            <a:xfrm>
              <a:off x="1803938" y="2956506"/>
              <a:ext cx="1261884" cy="365845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.</a:t>
              </a:r>
              <a:r>
                <a:rPr lang="zh-CN" altLang="en-US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您的内容打在这里。</a:t>
              </a:r>
              <a:endParaRPr lang="en-US" altLang="zh-CN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9421782" y="2150421"/>
            <a:ext cx="1292662" cy="2164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目录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2736" y="1281679"/>
            <a:ext cx="874000" cy="64049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8335" y="4314541"/>
            <a:ext cx="480579" cy="352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32052" y="3735088"/>
            <a:ext cx="8983584" cy="2522771"/>
            <a:chOff x="836520" y="1329381"/>
            <a:chExt cx="8983584" cy="2522771"/>
          </a:xfrm>
        </p:grpSpPr>
        <p:sp>
          <p:nvSpPr>
            <p:cNvPr id="15" name="矩形: 圆角 14"/>
            <p:cNvSpPr/>
            <p:nvPr/>
          </p:nvSpPr>
          <p:spPr>
            <a:xfrm>
              <a:off x="1296450" y="1335377"/>
              <a:ext cx="8523654" cy="1917204"/>
            </a:xfrm>
            <a:prstGeom prst="roundRect">
              <a:avLst/>
            </a:prstGeom>
            <a:noFill/>
            <a:ln w="38100">
              <a:solidFill>
                <a:srgbClr val="D72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36520" y="1329381"/>
              <a:ext cx="1745054" cy="2522771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2097978" y="1546985"/>
              <a:ext cx="7381429" cy="1964644"/>
              <a:chOff x="4061150" y="1359280"/>
              <a:chExt cx="7381429" cy="196464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4638554" y="1359280"/>
                <a:ext cx="6804025" cy="1964644"/>
                <a:chOff x="2783887" y="1861768"/>
                <a:chExt cx="6804025" cy="1964644"/>
              </a:xfrm>
            </p:grpSpPr>
            <p:sp>
              <p:nvSpPr>
                <p:cNvPr id="22" name="Title 20"/>
                <p:cNvSpPr txBox="1"/>
                <p:nvPr/>
              </p:nvSpPr>
              <p:spPr>
                <a:xfrm>
                  <a:off x="2898049" y="2225974"/>
                  <a:ext cx="6689863" cy="160043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600" b="1" dirty="0">
                      <a:solidFill>
                        <a:srgbClr val="D7282F"/>
                      </a:solidFill>
                      <a:latin typeface="方正启体简体" panose="03000509000000000000" pitchFamily="65" charset="-122"/>
                      <a:ea typeface="方正启体简体" panose="03000509000000000000" pitchFamily="65" charset="-122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600" b="1" dirty="0">
                      <a:solidFill>
                        <a:srgbClr val="D7282F"/>
                      </a:solidFill>
                      <a:latin typeface="方正启体简体" panose="03000509000000000000" pitchFamily="65" charset="-122"/>
                      <a:ea typeface="方正启体简体" panose="03000509000000000000" pitchFamily="65" charset="-122"/>
                      <a:cs typeface="+mn-ea"/>
                      <a:sym typeface="+mn-lt"/>
                    </a:rPr>
                    <a:t>.</a:t>
                  </a:r>
                  <a:r>
                    <a:rPr lang="zh-CN" altLang="en-US" sz="1600" b="1" dirty="0">
                      <a:solidFill>
                        <a:srgbClr val="D7282F"/>
                      </a:solidFill>
                      <a:latin typeface="方正启体简体" panose="03000509000000000000" pitchFamily="65" charset="-122"/>
                      <a:ea typeface="方正启体简体" panose="03000509000000000000" pitchFamily="65" charset="-122"/>
                      <a:cs typeface="+mn-ea"/>
                      <a:sym typeface="+mn-lt"/>
                    </a:rPr>
                    <a:t>您的内容打在这里。您的内容打在这里，或者通过复制您的文本后，在此框中选择粘贴</a:t>
                  </a:r>
                  <a:r>
                    <a:rPr lang="en-US" altLang="zh-CN" sz="1600" b="1" dirty="0">
                      <a:solidFill>
                        <a:srgbClr val="D7282F"/>
                      </a:solidFill>
                      <a:latin typeface="方正启体简体" panose="03000509000000000000" pitchFamily="65" charset="-122"/>
                      <a:ea typeface="方正启体简体" panose="03000509000000000000" pitchFamily="65" charset="-122"/>
                      <a:cs typeface="+mn-ea"/>
                      <a:sym typeface="+mn-lt"/>
                    </a:rPr>
                    <a:t>.</a:t>
                  </a:r>
                  <a:r>
                    <a:rPr lang="zh-CN" altLang="en-US" sz="1600" b="1" dirty="0">
                      <a:solidFill>
                        <a:srgbClr val="D7282F"/>
                      </a:solidFill>
                      <a:latin typeface="方正启体简体" panose="03000509000000000000" pitchFamily="65" charset="-122"/>
                      <a:ea typeface="方正启体简体" panose="03000509000000000000" pitchFamily="65" charset="-122"/>
                      <a:cs typeface="+mn-ea"/>
                      <a:sym typeface="+mn-lt"/>
                    </a:rPr>
                    <a:t>您的内容打在这里。</a:t>
                  </a:r>
                  <a:endPara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endPara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2783887" y="1861768"/>
                  <a:ext cx="17229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rgbClr val="D7282F"/>
                      </a:solidFill>
                      <a:latin typeface="方正启体简体" panose="03000509000000000000" pitchFamily="65" charset="-122"/>
                      <a:ea typeface="方正启体简体" panose="03000509000000000000" pitchFamily="65" charset="-122"/>
                    </a:rPr>
                    <a:t>请输入标题</a:t>
                  </a: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61150" y="1413531"/>
                <a:ext cx="577404" cy="353161"/>
              </a:xfrm>
              <a:prstGeom prst="rect">
                <a:avLst/>
              </a:prstGeom>
            </p:spPr>
          </p:pic>
        </p:grpSp>
      </p:grpSp>
      <p:grpSp>
        <p:nvGrpSpPr>
          <p:cNvPr id="24" name="组合 23"/>
          <p:cNvGrpSpPr/>
          <p:nvPr/>
        </p:nvGrpSpPr>
        <p:grpSpPr>
          <a:xfrm>
            <a:off x="988920" y="1481781"/>
            <a:ext cx="10026716" cy="2522771"/>
            <a:chOff x="836520" y="1329381"/>
            <a:chExt cx="10026716" cy="2522771"/>
          </a:xfrm>
        </p:grpSpPr>
        <p:sp>
          <p:nvSpPr>
            <p:cNvPr id="25" name="矩形: 圆角 24"/>
            <p:cNvSpPr/>
            <p:nvPr/>
          </p:nvSpPr>
          <p:spPr>
            <a:xfrm>
              <a:off x="1296450" y="1335377"/>
              <a:ext cx="9566786" cy="1446733"/>
            </a:xfrm>
            <a:prstGeom prst="roundRect">
              <a:avLst/>
            </a:prstGeom>
            <a:noFill/>
            <a:ln w="38100">
              <a:solidFill>
                <a:srgbClr val="D72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36520" y="1329381"/>
              <a:ext cx="1745054" cy="2522771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2097978" y="1546985"/>
              <a:ext cx="8557287" cy="1595312"/>
              <a:chOff x="4061150" y="1359280"/>
              <a:chExt cx="8557287" cy="1595312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4638554" y="1359280"/>
                <a:ext cx="7979883" cy="1595312"/>
                <a:chOff x="2783887" y="1861768"/>
                <a:chExt cx="7979883" cy="1595312"/>
              </a:xfrm>
            </p:grpSpPr>
            <p:sp>
              <p:nvSpPr>
                <p:cNvPr id="30" name="Title 20"/>
                <p:cNvSpPr txBox="1"/>
                <p:nvPr/>
              </p:nvSpPr>
              <p:spPr>
                <a:xfrm>
                  <a:off x="2898049" y="2225974"/>
                  <a:ext cx="7865721" cy="1231106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600" b="1" dirty="0">
                      <a:solidFill>
                        <a:srgbClr val="D7282F"/>
                      </a:solidFill>
                      <a:latin typeface="方正启体简体" panose="03000509000000000000" pitchFamily="65" charset="-122"/>
                      <a:ea typeface="方正启体简体" panose="03000509000000000000" pitchFamily="65" charset="-122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600" b="1" dirty="0">
                      <a:solidFill>
                        <a:srgbClr val="D7282F"/>
                      </a:solidFill>
                      <a:latin typeface="方正启体简体" panose="03000509000000000000" pitchFamily="65" charset="-122"/>
                      <a:ea typeface="方正启体简体" panose="03000509000000000000" pitchFamily="65" charset="-122"/>
                      <a:cs typeface="+mn-ea"/>
                      <a:sym typeface="+mn-lt"/>
                    </a:rPr>
                    <a:t>.</a:t>
                  </a:r>
                  <a:r>
                    <a:rPr lang="zh-CN" altLang="en-US" sz="1600" b="1" dirty="0">
                      <a:solidFill>
                        <a:srgbClr val="D7282F"/>
                      </a:solidFill>
                      <a:latin typeface="方正启体简体" panose="03000509000000000000" pitchFamily="65" charset="-122"/>
                      <a:ea typeface="方正启体简体" panose="03000509000000000000" pitchFamily="65" charset="-122"/>
                      <a:cs typeface="+mn-ea"/>
                      <a:sym typeface="+mn-lt"/>
                    </a:rPr>
                    <a:t>您的内容打在这里。您的内容打在这里，或者通过复制您的文本后，在此框中选择粘贴</a:t>
                  </a:r>
                  <a:r>
                    <a:rPr lang="en-US" altLang="zh-CN" sz="1600" b="1" dirty="0">
                      <a:solidFill>
                        <a:srgbClr val="D7282F"/>
                      </a:solidFill>
                      <a:latin typeface="方正启体简体" panose="03000509000000000000" pitchFamily="65" charset="-122"/>
                      <a:ea typeface="方正启体简体" panose="03000509000000000000" pitchFamily="65" charset="-122"/>
                      <a:cs typeface="+mn-ea"/>
                      <a:sym typeface="+mn-lt"/>
                    </a:rPr>
                    <a:t>.</a:t>
                  </a:r>
                  <a:r>
                    <a:rPr lang="zh-CN" altLang="en-US" sz="1600" b="1" dirty="0">
                      <a:solidFill>
                        <a:srgbClr val="D7282F"/>
                      </a:solidFill>
                      <a:latin typeface="方正启体简体" panose="03000509000000000000" pitchFamily="65" charset="-122"/>
                      <a:ea typeface="方正启体简体" panose="03000509000000000000" pitchFamily="65" charset="-122"/>
                      <a:cs typeface="+mn-ea"/>
                      <a:sym typeface="+mn-lt"/>
                    </a:rPr>
                    <a:t>您的内容打在这里。</a:t>
                  </a:r>
                  <a:endPara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endPara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2783887" y="1861768"/>
                  <a:ext cx="17229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rgbClr val="D7282F"/>
                      </a:solidFill>
                      <a:latin typeface="方正启体简体" panose="03000509000000000000" pitchFamily="65" charset="-122"/>
                      <a:ea typeface="方正启体简体" panose="03000509000000000000" pitchFamily="65" charset="-122"/>
                    </a:rPr>
                    <a:t>请输入标题</a:t>
                  </a:r>
                </a:p>
              </p:txBody>
            </p:sp>
          </p:grp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61150" y="1413531"/>
                <a:ext cx="577404" cy="35316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08"/>
            <a:ext cx="3732254" cy="37322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033134" y="4130376"/>
            <a:ext cx="6409473" cy="64094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1" y="5231321"/>
            <a:ext cx="5132070" cy="14932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4" y="6165361"/>
            <a:ext cx="12167625" cy="78940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6488670"/>
            <a:ext cx="12191999" cy="474133"/>
            <a:chOff x="0" y="6383867"/>
            <a:chExt cx="12191999" cy="474133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6383867"/>
              <a:ext cx="11134176" cy="474133"/>
              <a:chOff x="0" y="6071373"/>
              <a:chExt cx="18472546" cy="78662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6071373"/>
                <a:ext cx="9610410" cy="786627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862136" y="6071373"/>
                <a:ext cx="9610410" cy="786627"/>
              </a:xfrm>
              <a:prstGeom prst="rect">
                <a:avLst/>
              </a:prstGeom>
            </p:spPr>
          </p:pic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3810"/>
            <a:stretch>
              <a:fillRect/>
            </a:stretch>
          </p:blipFill>
          <p:spPr>
            <a:xfrm>
              <a:off x="10674939" y="6383867"/>
              <a:ext cx="1517060" cy="47413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2908227" y="2819682"/>
            <a:ext cx="6659286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国庆节的活动</a:t>
            </a:r>
          </a:p>
        </p:txBody>
      </p:sp>
      <p:grpSp>
        <p:nvGrpSpPr>
          <p:cNvPr id="16" name="组合 15"/>
          <p:cNvGrpSpPr/>
          <p:nvPr/>
        </p:nvGrpSpPr>
        <p:grpSpPr>
          <a:xfrm flipV="1">
            <a:off x="-149" y="0"/>
            <a:ext cx="12191999" cy="474133"/>
            <a:chOff x="152400" y="6641070"/>
            <a:chExt cx="12191999" cy="4741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400" y="6641070"/>
              <a:ext cx="5792596" cy="47413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93980" y="6641070"/>
              <a:ext cx="5792596" cy="47413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3810"/>
            <a:stretch>
              <a:fillRect/>
            </a:stretch>
          </p:blipFill>
          <p:spPr>
            <a:xfrm>
              <a:off x="10827339" y="6641070"/>
              <a:ext cx="1517060" cy="474133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17" y="1735240"/>
            <a:ext cx="3767770" cy="2676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02" y="1935154"/>
            <a:ext cx="3711312" cy="466808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364033" y="1935154"/>
            <a:ext cx="5745293" cy="1102393"/>
            <a:chOff x="6055311" y="1438858"/>
            <a:chExt cx="5745293" cy="1102393"/>
          </a:xfrm>
        </p:grpSpPr>
        <p:grpSp>
          <p:nvGrpSpPr>
            <p:cNvPr id="19" name="组合 18"/>
            <p:cNvGrpSpPr/>
            <p:nvPr/>
          </p:nvGrpSpPr>
          <p:grpSpPr>
            <a:xfrm>
              <a:off x="6055311" y="1438858"/>
              <a:ext cx="5192157" cy="1102393"/>
              <a:chOff x="4200644" y="1941346"/>
              <a:chExt cx="5192157" cy="1102393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4200644" y="2335853"/>
                <a:ext cx="5078865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669828" y="1941346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23200" y="1493109"/>
              <a:ext cx="577404" cy="353161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364034" y="3198413"/>
            <a:ext cx="6341829" cy="1102393"/>
            <a:chOff x="5458775" y="1438858"/>
            <a:chExt cx="6341829" cy="1102393"/>
          </a:xfrm>
        </p:grpSpPr>
        <p:grpSp>
          <p:nvGrpSpPr>
            <p:cNvPr id="24" name="组合 23"/>
            <p:cNvGrpSpPr/>
            <p:nvPr/>
          </p:nvGrpSpPr>
          <p:grpSpPr>
            <a:xfrm>
              <a:off x="5458775" y="1438858"/>
              <a:ext cx="5788693" cy="1102393"/>
              <a:chOff x="3604108" y="1941346"/>
              <a:chExt cx="5788693" cy="1102393"/>
            </a:xfrm>
          </p:grpSpPr>
          <p:sp>
            <p:nvSpPr>
              <p:cNvPr id="26" name="Title 20"/>
              <p:cNvSpPr txBox="1"/>
              <p:nvPr/>
            </p:nvSpPr>
            <p:spPr>
              <a:xfrm>
                <a:off x="3604108" y="2335853"/>
                <a:ext cx="5675402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669828" y="1941346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23200" y="1493109"/>
              <a:ext cx="577404" cy="353161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1364033" y="4461671"/>
            <a:ext cx="6743309" cy="1102393"/>
            <a:chOff x="5057295" y="1438858"/>
            <a:chExt cx="6743309" cy="1102393"/>
          </a:xfrm>
        </p:grpSpPr>
        <p:grpSp>
          <p:nvGrpSpPr>
            <p:cNvPr id="29" name="组合 28"/>
            <p:cNvGrpSpPr/>
            <p:nvPr/>
          </p:nvGrpSpPr>
          <p:grpSpPr>
            <a:xfrm>
              <a:off x="5057295" y="1438858"/>
              <a:ext cx="6190173" cy="1102393"/>
              <a:chOff x="3202628" y="1941346"/>
              <a:chExt cx="6190173" cy="1102393"/>
            </a:xfrm>
          </p:grpSpPr>
          <p:sp>
            <p:nvSpPr>
              <p:cNvPr id="31" name="Title 20"/>
              <p:cNvSpPr txBox="1"/>
              <p:nvPr/>
            </p:nvSpPr>
            <p:spPr>
              <a:xfrm>
                <a:off x="3202628" y="2335853"/>
                <a:ext cx="6076881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7669828" y="1941346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23200" y="1493109"/>
              <a:ext cx="577404" cy="3531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07" y="474"/>
            <a:ext cx="7526341" cy="53141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175863" y="2254192"/>
            <a:ext cx="2465376" cy="3993403"/>
            <a:chOff x="1358116" y="1724277"/>
            <a:chExt cx="2465376" cy="3993403"/>
          </a:xfrm>
        </p:grpSpPr>
        <p:grpSp>
          <p:nvGrpSpPr>
            <p:cNvPr id="19" name="组合 18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628268" y="1728872"/>
            <a:ext cx="2465376" cy="3993403"/>
            <a:chOff x="1358116" y="1724277"/>
            <a:chExt cx="2465376" cy="3993403"/>
          </a:xfrm>
        </p:grpSpPr>
        <p:grpSp>
          <p:nvGrpSpPr>
            <p:cNvPr id="24" name="组合 23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6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939388" y="4870030"/>
            <a:ext cx="618642" cy="32069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9745491" y="4319411"/>
            <a:ext cx="618642" cy="408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9025187" y="4491020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3"/>
          <a:stretch>
            <a:fillRect/>
          </a:stretch>
        </p:blipFill>
        <p:spPr>
          <a:xfrm>
            <a:off x="8828238" y="-282355"/>
            <a:ext cx="1604705" cy="412636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3"/>
          <a:stretch>
            <a:fillRect/>
          </a:stretch>
        </p:blipFill>
        <p:spPr>
          <a:xfrm>
            <a:off x="10112421" y="-273021"/>
            <a:ext cx="1604705" cy="412636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3"/>
          <a:stretch>
            <a:fillRect/>
          </a:stretch>
        </p:blipFill>
        <p:spPr>
          <a:xfrm>
            <a:off x="7525745" y="382266"/>
            <a:ext cx="1604705" cy="412636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468608" y="1333516"/>
            <a:ext cx="5770078" cy="1181971"/>
            <a:chOff x="4061150" y="1359280"/>
            <a:chExt cx="5770078" cy="1181971"/>
          </a:xfrm>
        </p:grpSpPr>
        <p:grpSp>
          <p:nvGrpSpPr>
            <p:cNvPr id="22" name="组合 21"/>
            <p:cNvGrpSpPr/>
            <p:nvPr/>
          </p:nvGrpSpPr>
          <p:grpSpPr>
            <a:xfrm>
              <a:off x="4638554" y="1359280"/>
              <a:ext cx="5192674" cy="1181971"/>
              <a:chOff x="2783887" y="1861768"/>
              <a:chExt cx="5192674" cy="1181971"/>
            </a:xfrm>
          </p:grpSpPr>
          <p:sp>
            <p:nvSpPr>
              <p:cNvPr id="24" name="Title 20"/>
              <p:cNvSpPr txBox="1"/>
              <p:nvPr/>
            </p:nvSpPr>
            <p:spPr>
              <a:xfrm>
                <a:off x="2917723" y="2335853"/>
                <a:ext cx="5058838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83887" y="1861768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1150" y="1413531"/>
              <a:ext cx="577404" cy="353161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1468608" y="2975288"/>
            <a:ext cx="5770078" cy="1181971"/>
            <a:chOff x="4061150" y="1359280"/>
            <a:chExt cx="5770078" cy="1181971"/>
          </a:xfrm>
        </p:grpSpPr>
        <p:grpSp>
          <p:nvGrpSpPr>
            <p:cNvPr id="27" name="组合 26"/>
            <p:cNvGrpSpPr/>
            <p:nvPr/>
          </p:nvGrpSpPr>
          <p:grpSpPr>
            <a:xfrm>
              <a:off x="4638554" y="1359280"/>
              <a:ext cx="5192674" cy="1181971"/>
              <a:chOff x="2783887" y="1861768"/>
              <a:chExt cx="5192674" cy="1181971"/>
            </a:xfrm>
          </p:grpSpPr>
          <p:sp>
            <p:nvSpPr>
              <p:cNvPr id="29" name="Title 20"/>
              <p:cNvSpPr txBox="1"/>
              <p:nvPr/>
            </p:nvSpPr>
            <p:spPr>
              <a:xfrm>
                <a:off x="2917723" y="2335853"/>
                <a:ext cx="5058838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783887" y="1861768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1150" y="1413531"/>
              <a:ext cx="577404" cy="353161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468608" y="4577589"/>
            <a:ext cx="5770078" cy="1181971"/>
            <a:chOff x="4061150" y="1359280"/>
            <a:chExt cx="5770078" cy="1181971"/>
          </a:xfrm>
        </p:grpSpPr>
        <p:grpSp>
          <p:nvGrpSpPr>
            <p:cNvPr id="32" name="组合 31"/>
            <p:cNvGrpSpPr/>
            <p:nvPr/>
          </p:nvGrpSpPr>
          <p:grpSpPr>
            <a:xfrm>
              <a:off x="4638554" y="1359280"/>
              <a:ext cx="5192674" cy="1181971"/>
              <a:chOff x="2783887" y="1861768"/>
              <a:chExt cx="5192674" cy="1181971"/>
            </a:xfrm>
          </p:grpSpPr>
          <p:sp>
            <p:nvSpPr>
              <p:cNvPr id="34" name="Title 20"/>
              <p:cNvSpPr txBox="1"/>
              <p:nvPr/>
            </p:nvSpPr>
            <p:spPr>
              <a:xfrm>
                <a:off x="2917723" y="2335853"/>
                <a:ext cx="5058838" cy="70788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783887" y="1861768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1150" y="1413531"/>
              <a:ext cx="577404" cy="3531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" y="0"/>
            <a:ext cx="5422179" cy="17485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00" y="109940"/>
            <a:ext cx="1346178" cy="16385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6955" y="4442743"/>
            <a:ext cx="1090122" cy="6667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194669" y="3645222"/>
            <a:ext cx="6409473" cy="640947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1" y="5231321"/>
            <a:ext cx="5132070" cy="149329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4" y="6165361"/>
            <a:ext cx="12167625" cy="789401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6488670"/>
            <a:ext cx="12191999" cy="474133"/>
            <a:chOff x="0" y="6383867"/>
            <a:chExt cx="12191999" cy="474133"/>
          </a:xfrm>
        </p:grpSpPr>
        <p:grpSp>
          <p:nvGrpSpPr>
            <p:cNvPr id="26" name="组合 25"/>
            <p:cNvGrpSpPr/>
            <p:nvPr/>
          </p:nvGrpSpPr>
          <p:grpSpPr>
            <a:xfrm>
              <a:off x="0" y="6383867"/>
              <a:ext cx="11134176" cy="474133"/>
              <a:chOff x="0" y="6071373"/>
              <a:chExt cx="18472546" cy="786627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6071373"/>
                <a:ext cx="9610410" cy="786627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862136" y="6071373"/>
                <a:ext cx="9610410" cy="786627"/>
              </a:xfrm>
              <a:prstGeom prst="rect">
                <a:avLst/>
              </a:prstGeom>
            </p:spPr>
          </p:pic>
        </p:grp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3810"/>
            <a:stretch>
              <a:fillRect/>
            </a:stretch>
          </p:blipFill>
          <p:spPr>
            <a:xfrm>
              <a:off x="10674939" y="6383867"/>
              <a:ext cx="1517060" cy="474133"/>
            </a:xfrm>
            <a:prstGeom prst="rect">
              <a:avLst/>
            </a:prstGeom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6796" y="4995407"/>
            <a:ext cx="767766" cy="46959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511" y="3027687"/>
            <a:ext cx="931181" cy="113342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481" y="3606462"/>
            <a:ext cx="767766" cy="46959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05865" y="4064840"/>
            <a:ext cx="586135" cy="37790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9752" y="767892"/>
            <a:ext cx="480579" cy="3521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570" y="2035910"/>
            <a:ext cx="480579" cy="352183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3381314" y="2387307"/>
            <a:ext cx="6253682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15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感谢观看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49" y="1264172"/>
            <a:ext cx="3767770" cy="2676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08"/>
            <a:ext cx="3732254" cy="37322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033134" y="4130376"/>
            <a:ext cx="6409473" cy="64094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1" y="5231321"/>
            <a:ext cx="5132070" cy="14932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4" y="6165361"/>
            <a:ext cx="12167625" cy="78940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6488670"/>
            <a:ext cx="12191999" cy="474133"/>
            <a:chOff x="0" y="6383867"/>
            <a:chExt cx="12191999" cy="474133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6383867"/>
              <a:ext cx="11134176" cy="474133"/>
              <a:chOff x="0" y="6071373"/>
              <a:chExt cx="18472546" cy="78662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6071373"/>
                <a:ext cx="9610410" cy="786627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862136" y="6071373"/>
                <a:ext cx="9610410" cy="786627"/>
              </a:xfrm>
              <a:prstGeom prst="rect">
                <a:avLst/>
              </a:prstGeom>
            </p:spPr>
          </p:pic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3810"/>
            <a:stretch>
              <a:fillRect/>
            </a:stretch>
          </p:blipFill>
          <p:spPr>
            <a:xfrm>
              <a:off x="10674939" y="6383867"/>
              <a:ext cx="1517060" cy="47413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2908227" y="2819682"/>
            <a:ext cx="6659286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国庆节的来历</a:t>
            </a:r>
          </a:p>
        </p:txBody>
      </p:sp>
      <p:grpSp>
        <p:nvGrpSpPr>
          <p:cNvPr id="16" name="组合 15"/>
          <p:cNvGrpSpPr/>
          <p:nvPr/>
        </p:nvGrpSpPr>
        <p:grpSpPr>
          <a:xfrm flipV="1">
            <a:off x="-149" y="0"/>
            <a:ext cx="12191999" cy="474133"/>
            <a:chOff x="152400" y="6641070"/>
            <a:chExt cx="12191999" cy="4741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400" y="6641070"/>
              <a:ext cx="5792596" cy="47413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93980" y="6641070"/>
              <a:ext cx="5792596" cy="47413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3810"/>
            <a:stretch>
              <a:fillRect/>
            </a:stretch>
          </p:blipFill>
          <p:spPr>
            <a:xfrm>
              <a:off x="10827339" y="6641070"/>
              <a:ext cx="1517060" cy="474133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17" y="1735240"/>
            <a:ext cx="3767770" cy="2676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sp>
        <p:nvSpPr>
          <p:cNvPr id="18" name="矩形: 圆角 17"/>
          <p:cNvSpPr/>
          <p:nvPr/>
        </p:nvSpPr>
        <p:spPr>
          <a:xfrm>
            <a:off x="1296450" y="1335377"/>
            <a:ext cx="9566786" cy="4793049"/>
          </a:xfrm>
          <a:prstGeom prst="roundRect">
            <a:avLst/>
          </a:prstGeom>
          <a:noFill/>
          <a:ln w="38100">
            <a:solidFill>
              <a:srgbClr val="D72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itle 20"/>
          <p:cNvSpPr txBox="1"/>
          <p:nvPr/>
        </p:nvSpPr>
        <p:spPr>
          <a:xfrm>
            <a:off x="2556643" y="2877149"/>
            <a:ext cx="7046400" cy="24583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en-US" altLang="zh-CN" sz="18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.</a:t>
            </a:r>
            <a:r>
              <a:rPr lang="zh-CN" altLang="en-US" sz="18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您的内容打在这里。您的内容打在这里，或者通过复制您的文本后，在此框中选择粘贴</a:t>
            </a:r>
            <a:r>
              <a:rPr lang="en-US" altLang="zh-CN" sz="18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.</a:t>
            </a:r>
            <a:r>
              <a:rPr lang="zh-CN" altLang="en-US" sz="18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您的内容打在这里。您的内容打在这里，或者通过复制您的文本后，在此框中选择粘贴</a:t>
            </a:r>
            <a:r>
              <a:rPr lang="en-US" altLang="zh-CN" sz="18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.</a:t>
            </a:r>
            <a:r>
              <a:rPr lang="zh-CN" altLang="en-US" sz="18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您的内容打在这里。您的内容打在这里，或者通过复制您的文本后，在此框中选择粘贴</a:t>
            </a:r>
            <a:r>
              <a:rPr lang="en-US" altLang="zh-CN" sz="18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.</a:t>
            </a:r>
            <a:r>
              <a:rPr lang="zh-CN" altLang="en-US" sz="18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您的内容打在这里。</a:t>
            </a:r>
            <a:endParaRPr lang="en-US" altLang="zh-CN" sz="1800" b="1" dirty="0">
              <a:solidFill>
                <a:srgbClr val="D7282F"/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47965" y="2021570"/>
            <a:ext cx="229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请输入标题</a:t>
            </a:r>
            <a:endParaRPr lang="en-US" altLang="zh-CN" sz="3200" b="1" dirty="0">
              <a:solidFill>
                <a:srgbClr val="D7282F"/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3575" y="1192319"/>
            <a:ext cx="1458252" cy="8919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6849" y="5026607"/>
            <a:ext cx="2306483" cy="14107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7878" y="5755007"/>
            <a:ext cx="1199543" cy="73368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0547" y="5884185"/>
            <a:ext cx="1199543" cy="733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9" y="1597827"/>
            <a:ext cx="4373847" cy="372357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61150" y="1513136"/>
            <a:ext cx="7073026" cy="1551303"/>
            <a:chOff x="4061150" y="1359280"/>
            <a:chExt cx="7073026" cy="1551303"/>
          </a:xfrm>
        </p:grpSpPr>
        <p:grpSp>
          <p:nvGrpSpPr>
            <p:cNvPr id="19" name="组合 18"/>
            <p:cNvGrpSpPr/>
            <p:nvPr/>
          </p:nvGrpSpPr>
          <p:grpSpPr>
            <a:xfrm>
              <a:off x="4638554" y="1359280"/>
              <a:ext cx="6495622" cy="1551303"/>
              <a:chOff x="2783887" y="1861768"/>
              <a:chExt cx="6495622" cy="1551303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2917722" y="2335853"/>
                <a:ext cx="6361787" cy="1077218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783887" y="1861768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1150" y="1413531"/>
              <a:ext cx="577404" cy="353161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4061150" y="3708870"/>
            <a:ext cx="7073026" cy="1551303"/>
            <a:chOff x="4061150" y="1359280"/>
            <a:chExt cx="7073026" cy="1551303"/>
          </a:xfrm>
        </p:grpSpPr>
        <p:grpSp>
          <p:nvGrpSpPr>
            <p:cNvPr id="26" name="组合 25"/>
            <p:cNvGrpSpPr/>
            <p:nvPr/>
          </p:nvGrpSpPr>
          <p:grpSpPr>
            <a:xfrm>
              <a:off x="4638554" y="1359280"/>
              <a:ext cx="6495622" cy="1551303"/>
              <a:chOff x="2783887" y="1861768"/>
              <a:chExt cx="6495622" cy="1551303"/>
            </a:xfrm>
          </p:grpSpPr>
          <p:sp>
            <p:nvSpPr>
              <p:cNvPr id="28" name="Title 20"/>
              <p:cNvSpPr txBox="1"/>
              <p:nvPr/>
            </p:nvSpPr>
            <p:spPr>
              <a:xfrm>
                <a:off x="2917722" y="2335853"/>
                <a:ext cx="6361787" cy="1077218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2783887" y="1861768"/>
                <a:ext cx="172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1150" y="1413531"/>
              <a:ext cx="577404" cy="3531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68608" y="1689532"/>
            <a:ext cx="2465376" cy="3993403"/>
            <a:chOff x="1358116" y="1724277"/>
            <a:chExt cx="2465376" cy="3993403"/>
          </a:xfrm>
        </p:grpSpPr>
        <p:grpSp>
          <p:nvGrpSpPr>
            <p:cNvPr id="18" name="组合 17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0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30" y="693229"/>
            <a:ext cx="5910013" cy="591001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227254" y="1717523"/>
            <a:ext cx="2465376" cy="3993403"/>
            <a:chOff x="1358116" y="1724277"/>
            <a:chExt cx="2465376" cy="3993403"/>
          </a:xfrm>
        </p:grpSpPr>
        <p:grpSp>
          <p:nvGrpSpPr>
            <p:cNvPr id="24" name="组合 23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6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06" y="-48639"/>
            <a:ext cx="2871456" cy="620624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01" y="5179636"/>
            <a:ext cx="859264" cy="85135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92" y="5105707"/>
            <a:ext cx="844274" cy="89981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468608" y="1689532"/>
            <a:ext cx="2465376" cy="3993403"/>
            <a:chOff x="1358116" y="1724277"/>
            <a:chExt cx="2465376" cy="3993403"/>
          </a:xfrm>
        </p:grpSpPr>
        <p:grpSp>
          <p:nvGrpSpPr>
            <p:cNvPr id="19" name="组合 18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4341465" y="1250596"/>
            <a:ext cx="2465376" cy="3993403"/>
            <a:chOff x="1358116" y="1724277"/>
            <a:chExt cx="2465376" cy="3993403"/>
          </a:xfrm>
        </p:grpSpPr>
        <p:grpSp>
          <p:nvGrpSpPr>
            <p:cNvPr id="24" name="组合 23"/>
            <p:cNvGrpSpPr/>
            <p:nvPr/>
          </p:nvGrpSpPr>
          <p:grpSpPr>
            <a:xfrm>
              <a:off x="1358116" y="1724277"/>
              <a:ext cx="1887972" cy="3993403"/>
              <a:chOff x="6695591" y="1561823"/>
              <a:chExt cx="1887972" cy="3993403"/>
            </a:xfrm>
          </p:grpSpPr>
          <p:sp>
            <p:nvSpPr>
              <p:cNvPr id="26" name="Title 20"/>
              <p:cNvSpPr txBox="1"/>
              <p:nvPr/>
            </p:nvSpPr>
            <p:spPr>
              <a:xfrm>
                <a:off x="6695591" y="1589814"/>
                <a:ext cx="1477328" cy="3965412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您的内容打在这里。您的内容打在这里，或者通过复制您的文本后。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8091120" y="1561823"/>
                <a:ext cx="492443" cy="26158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6088" y="1752268"/>
              <a:ext cx="577404" cy="353161"/>
            </a:xfrm>
            <a:prstGeom prst="rect">
              <a:avLst/>
            </a:prstGeom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120812" y="2558515"/>
            <a:ext cx="676788" cy="4959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196642" y="4305371"/>
            <a:ext cx="481916" cy="35316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6472746" y="3978612"/>
            <a:ext cx="328591" cy="24080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6096000" y="5808219"/>
            <a:ext cx="455234" cy="333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368143"/>
            <a:ext cx="12191999" cy="594660"/>
            <a:chOff x="0" y="6060558"/>
            <a:chExt cx="12191999" cy="7974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74" y="6060558"/>
              <a:ext cx="12167625" cy="78940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6383867"/>
              <a:ext cx="12191999" cy="474133"/>
              <a:chOff x="0" y="6383867"/>
              <a:chExt cx="12191999" cy="47413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6383867"/>
                <a:ext cx="11134176" cy="474133"/>
                <a:chOff x="0" y="6071373"/>
                <a:chExt cx="18472546" cy="786627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6071373"/>
                  <a:ext cx="9610410" cy="7866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862136" y="6071373"/>
                  <a:ext cx="9610410" cy="786627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73810"/>
              <a:stretch>
                <a:fillRect/>
              </a:stretch>
            </p:blipFill>
            <p:spPr>
              <a:xfrm>
                <a:off x="10674939" y="6383867"/>
                <a:ext cx="1517060" cy="474133"/>
              </a:xfrm>
              <a:prstGeom prst="rect">
                <a:avLst/>
              </a:prstGeom>
            </p:spPr>
          </p:pic>
        </p:grpSp>
      </p:grpSp>
      <p:sp>
        <p:nvSpPr>
          <p:cNvPr id="11" name="文本框 10"/>
          <p:cNvSpPr txBox="1"/>
          <p:nvPr/>
        </p:nvSpPr>
        <p:spPr>
          <a:xfrm>
            <a:off x="1364033" y="542660"/>
            <a:ext cx="243508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请输入您的标题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0"/>
            <a:ext cx="1335377" cy="13353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593289" y="-139574"/>
            <a:ext cx="930959" cy="682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0677474" y="380680"/>
            <a:ext cx="371525" cy="272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11442796" y="783755"/>
            <a:ext cx="300985" cy="22057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907122" y="1546985"/>
            <a:ext cx="2402128" cy="3468120"/>
            <a:chOff x="4907122" y="1700912"/>
            <a:chExt cx="2402128" cy="3468120"/>
          </a:xfrm>
        </p:grpSpPr>
        <p:grpSp>
          <p:nvGrpSpPr>
            <p:cNvPr id="2" name="组合 1"/>
            <p:cNvGrpSpPr/>
            <p:nvPr/>
          </p:nvGrpSpPr>
          <p:grpSpPr>
            <a:xfrm>
              <a:off x="4907122" y="3316376"/>
              <a:ext cx="2402128" cy="1852656"/>
              <a:chOff x="5175719" y="2849448"/>
              <a:chExt cx="2402128" cy="1852656"/>
            </a:xfrm>
          </p:grpSpPr>
          <p:sp>
            <p:nvSpPr>
              <p:cNvPr id="15" name="Title 20"/>
              <p:cNvSpPr txBox="1"/>
              <p:nvPr/>
            </p:nvSpPr>
            <p:spPr>
              <a:xfrm>
                <a:off x="5175719" y="3255554"/>
                <a:ext cx="2402128" cy="1446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650539" y="2849448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137" y="1700912"/>
              <a:ext cx="1644917" cy="1644917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223114" y="2041594"/>
            <a:ext cx="2402128" cy="3468120"/>
            <a:chOff x="4907122" y="1700912"/>
            <a:chExt cx="2402128" cy="3468120"/>
          </a:xfrm>
        </p:grpSpPr>
        <p:grpSp>
          <p:nvGrpSpPr>
            <p:cNvPr id="22" name="组合 21"/>
            <p:cNvGrpSpPr/>
            <p:nvPr/>
          </p:nvGrpSpPr>
          <p:grpSpPr>
            <a:xfrm>
              <a:off x="4907122" y="3316376"/>
              <a:ext cx="2402128" cy="1852656"/>
              <a:chOff x="5175719" y="2849448"/>
              <a:chExt cx="2402128" cy="1852656"/>
            </a:xfrm>
          </p:grpSpPr>
          <p:sp>
            <p:nvSpPr>
              <p:cNvPr id="24" name="Title 20"/>
              <p:cNvSpPr txBox="1"/>
              <p:nvPr/>
            </p:nvSpPr>
            <p:spPr>
              <a:xfrm>
                <a:off x="5175719" y="3255554"/>
                <a:ext cx="2402128" cy="1446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650539" y="2849448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137" y="1700912"/>
              <a:ext cx="1644917" cy="1644917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8591129" y="1952451"/>
            <a:ext cx="2402128" cy="3468120"/>
            <a:chOff x="4907122" y="1700912"/>
            <a:chExt cx="2402128" cy="3468120"/>
          </a:xfrm>
        </p:grpSpPr>
        <p:grpSp>
          <p:nvGrpSpPr>
            <p:cNvPr id="27" name="组合 26"/>
            <p:cNvGrpSpPr/>
            <p:nvPr/>
          </p:nvGrpSpPr>
          <p:grpSpPr>
            <a:xfrm>
              <a:off x="4907122" y="3316376"/>
              <a:ext cx="2402128" cy="1852656"/>
              <a:chOff x="5175719" y="2849448"/>
              <a:chExt cx="2402128" cy="1852656"/>
            </a:xfrm>
          </p:grpSpPr>
          <p:sp>
            <p:nvSpPr>
              <p:cNvPr id="29" name="Title 20"/>
              <p:cNvSpPr txBox="1"/>
              <p:nvPr/>
            </p:nvSpPr>
            <p:spPr>
              <a:xfrm>
                <a:off x="5175719" y="3255554"/>
                <a:ext cx="2402128" cy="1446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D7282F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5650539" y="2849448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D7282F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137" y="1700912"/>
              <a:ext cx="1644917" cy="164491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08"/>
            <a:ext cx="3732254" cy="37322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033134" y="4130376"/>
            <a:ext cx="6409473" cy="64094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1" y="5231321"/>
            <a:ext cx="5132070" cy="14932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4" y="6165361"/>
            <a:ext cx="12167625" cy="78940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6488670"/>
            <a:ext cx="12191999" cy="474133"/>
            <a:chOff x="0" y="6383867"/>
            <a:chExt cx="12191999" cy="474133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6383867"/>
              <a:ext cx="11134176" cy="474133"/>
              <a:chOff x="0" y="6071373"/>
              <a:chExt cx="18472546" cy="78662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6071373"/>
                <a:ext cx="9610410" cy="786627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862136" y="6071373"/>
                <a:ext cx="9610410" cy="786627"/>
              </a:xfrm>
              <a:prstGeom prst="rect">
                <a:avLst/>
              </a:prstGeom>
            </p:spPr>
          </p:pic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3810"/>
            <a:stretch>
              <a:fillRect/>
            </a:stretch>
          </p:blipFill>
          <p:spPr>
            <a:xfrm>
              <a:off x="10674939" y="6383867"/>
              <a:ext cx="1517060" cy="47413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2908227" y="2819682"/>
            <a:ext cx="6659286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rgbClr val="D7282F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国庆节的发展</a:t>
            </a:r>
          </a:p>
        </p:txBody>
      </p:sp>
      <p:grpSp>
        <p:nvGrpSpPr>
          <p:cNvPr id="16" name="组合 15"/>
          <p:cNvGrpSpPr/>
          <p:nvPr/>
        </p:nvGrpSpPr>
        <p:grpSpPr>
          <a:xfrm flipV="1">
            <a:off x="-149" y="0"/>
            <a:ext cx="12191999" cy="474133"/>
            <a:chOff x="152400" y="6641070"/>
            <a:chExt cx="12191999" cy="4741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400" y="6641070"/>
              <a:ext cx="5792596" cy="47413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93980" y="6641070"/>
              <a:ext cx="5792596" cy="47413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3810"/>
            <a:stretch>
              <a:fillRect/>
            </a:stretch>
          </p:blipFill>
          <p:spPr>
            <a:xfrm>
              <a:off x="10827339" y="6641070"/>
              <a:ext cx="1517060" cy="474133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17" y="1735240"/>
            <a:ext cx="3767770" cy="2676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2147</Words>
  <Application>Microsoft Office PowerPoint</Application>
  <PresentationFormat>宽屏</PresentationFormat>
  <Paragraphs>147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方正启体简体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49</cp:revision>
  <dcterms:created xsi:type="dcterms:W3CDTF">2017-08-18T03:02:00Z</dcterms:created>
  <dcterms:modified xsi:type="dcterms:W3CDTF">2021-01-06T08:48:38Z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